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5" r:id="rId3"/>
  </p:sldMasterIdLst>
  <p:notesMasterIdLst>
    <p:notesMasterId r:id="rId11"/>
  </p:notesMasterIdLst>
  <p:sldIdLst>
    <p:sldId id="405" r:id="rId4"/>
    <p:sldId id="373" r:id="rId5"/>
    <p:sldId id="374" r:id="rId6"/>
    <p:sldId id="375" r:id="rId7"/>
    <p:sldId id="376" r:id="rId8"/>
    <p:sldId id="377" r:id="rId9"/>
    <p:sldId id="3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BB1886-7CE1-4215-B181-5ADB573A478F}" v="14" dt="2022-01-27T07:06:31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6081" autoAdjust="0"/>
  </p:normalViewPr>
  <p:slideViewPr>
    <p:cSldViewPr snapToGrid="0">
      <p:cViewPr varScale="1">
        <p:scale>
          <a:sx n="102" d="100"/>
          <a:sy n="102" d="100"/>
        </p:scale>
        <p:origin x="12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an" userId="53bcb93868f6791d" providerId="LiveId" clId="{E2BB1886-7CE1-4215-B181-5ADB573A478F}"/>
    <pc:docChg chg="undo custSel modSld">
      <pc:chgData name="tran ngan" userId="53bcb93868f6791d" providerId="LiveId" clId="{E2BB1886-7CE1-4215-B181-5ADB573A478F}" dt="2022-01-27T07:06:38.716" v="1331" actId="1076"/>
      <pc:docMkLst>
        <pc:docMk/>
      </pc:docMkLst>
      <pc:sldChg chg="modNotesTx">
        <pc:chgData name="tran ngan" userId="53bcb93868f6791d" providerId="LiveId" clId="{E2BB1886-7CE1-4215-B181-5ADB573A478F}" dt="2022-01-24T23:31:32.388" v="330" actId="20577"/>
        <pc:sldMkLst>
          <pc:docMk/>
          <pc:sldMk cId="69892510" sldId="265"/>
        </pc:sldMkLst>
      </pc:sldChg>
      <pc:sldChg chg="modNotesTx">
        <pc:chgData name="tran ngan" userId="53bcb93868f6791d" providerId="LiveId" clId="{E2BB1886-7CE1-4215-B181-5ADB573A478F}" dt="2022-01-24T23:32:21.836" v="339" actId="20577"/>
        <pc:sldMkLst>
          <pc:docMk/>
          <pc:sldMk cId="3329323190" sldId="266"/>
        </pc:sldMkLst>
      </pc:sldChg>
      <pc:sldChg chg="modNotesTx">
        <pc:chgData name="tran ngan" userId="53bcb93868f6791d" providerId="LiveId" clId="{E2BB1886-7CE1-4215-B181-5ADB573A478F}" dt="2022-01-24T23:32:41.701" v="348" actId="20577"/>
        <pc:sldMkLst>
          <pc:docMk/>
          <pc:sldMk cId="784099221" sldId="267"/>
        </pc:sldMkLst>
      </pc:sldChg>
      <pc:sldChg chg="modNotesTx">
        <pc:chgData name="tran ngan" userId="53bcb93868f6791d" providerId="LiveId" clId="{E2BB1886-7CE1-4215-B181-5ADB573A478F}" dt="2022-01-24T23:32:55.816" v="357" actId="20577"/>
        <pc:sldMkLst>
          <pc:docMk/>
          <pc:sldMk cId="2242928619" sldId="268"/>
        </pc:sldMkLst>
      </pc:sldChg>
      <pc:sldChg chg="modNotesTx">
        <pc:chgData name="tran ngan" userId="53bcb93868f6791d" providerId="LiveId" clId="{E2BB1886-7CE1-4215-B181-5ADB573A478F}" dt="2022-01-24T23:28:54.932" v="303" actId="20577"/>
        <pc:sldMkLst>
          <pc:docMk/>
          <pc:sldMk cId="3733158983" sldId="371"/>
        </pc:sldMkLst>
      </pc:sldChg>
      <pc:sldChg chg="modNotesTx">
        <pc:chgData name="tran ngan" userId="53bcb93868f6791d" providerId="LiveId" clId="{E2BB1886-7CE1-4215-B181-5ADB573A478F}" dt="2022-01-24T23:33:03.917" v="361" actId="20577"/>
        <pc:sldMkLst>
          <pc:docMk/>
          <pc:sldMk cId="53033535" sldId="372"/>
        </pc:sldMkLst>
      </pc:sldChg>
      <pc:sldChg chg="modNotesTx">
        <pc:chgData name="tran ngan" userId="53bcb93868f6791d" providerId="LiveId" clId="{E2BB1886-7CE1-4215-B181-5ADB573A478F}" dt="2022-01-24T23:45:57.634" v="362"/>
        <pc:sldMkLst>
          <pc:docMk/>
          <pc:sldMk cId="3521768211" sldId="373"/>
        </pc:sldMkLst>
      </pc:sldChg>
      <pc:sldChg chg="addSp delSp modSp mod delAnim modAnim modNotesTx">
        <pc:chgData name="tran ngan" userId="53bcb93868f6791d" providerId="LiveId" clId="{E2BB1886-7CE1-4215-B181-5ADB573A478F}" dt="2022-01-27T07:06:08.541" v="1329" actId="1076"/>
        <pc:sldMkLst>
          <pc:docMk/>
          <pc:sldMk cId="2643617082" sldId="374"/>
        </pc:sldMkLst>
        <pc:picChg chg="add del mod">
          <ac:chgData name="tran ngan" userId="53bcb93868f6791d" providerId="LiveId" clId="{E2BB1886-7CE1-4215-B181-5ADB573A478F}" dt="2022-01-27T06:57:18.416" v="1316" actId="478"/>
          <ac:picMkLst>
            <pc:docMk/>
            <pc:sldMk cId="2643617082" sldId="374"/>
            <ac:picMk id="2" creationId="{A3ABD375-7FED-4CAA-82FD-0B09880D8490}"/>
          </ac:picMkLst>
        </pc:picChg>
        <pc:picChg chg="add del mod">
          <ac:chgData name="tran ngan" userId="53bcb93868f6791d" providerId="LiveId" clId="{E2BB1886-7CE1-4215-B181-5ADB573A478F}" dt="2022-01-27T06:57:36.942" v="1318" actId="478"/>
          <ac:picMkLst>
            <pc:docMk/>
            <pc:sldMk cId="2643617082" sldId="374"/>
            <ac:picMk id="3" creationId="{8A2F4733-ACC2-4AFD-A77E-FF7278FBED9A}"/>
          </ac:picMkLst>
        </pc:picChg>
        <pc:picChg chg="add del mod">
          <ac:chgData name="tran ngan" userId="53bcb93868f6791d" providerId="LiveId" clId="{E2BB1886-7CE1-4215-B181-5ADB573A478F}" dt="2022-01-27T06:58:00.170" v="1320" actId="478"/>
          <ac:picMkLst>
            <pc:docMk/>
            <pc:sldMk cId="2643617082" sldId="374"/>
            <ac:picMk id="4" creationId="{AB0D739A-8B0A-4018-B58B-731AAA26387B}"/>
          </ac:picMkLst>
        </pc:picChg>
        <pc:picChg chg="add del mod">
          <ac:chgData name="tran ngan" userId="53bcb93868f6791d" providerId="LiveId" clId="{E2BB1886-7CE1-4215-B181-5ADB573A478F}" dt="2022-01-27T06:58:42.777" v="1323" actId="478"/>
          <ac:picMkLst>
            <pc:docMk/>
            <pc:sldMk cId="2643617082" sldId="374"/>
            <ac:picMk id="5" creationId="{3844975F-A532-4F5D-B5BB-2E7D69DC174A}"/>
          </ac:picMkLst>
        </pc:picChg>
        <pc:picChg chg="add del mod">
          <ac:chgData name="tran ngan" userId="53bcb93868f6791d" providerId="LiveId" clId="{E2BB1886-7CE1-4215-B181-5ADB573A478F}" dt="2022-01-27T06:59:13.219" v="1325" actId="478"/>
          <ac:picMkLst>
            <pc:docMk/>
            <pc:sldMk cId="2643617082" sldId="374"/>
            <ac:picMk id="6" creationId="{60C85FC8-363D-4AC8-8A4C-DBBE8D456A19}"/>
          </ac:picMkLst>
        </pc:picChg>
        <pc:picChg chg="add del mod">
          <ac:chgData name="tran ngan" userId="53bcb93868f6791d" providerId="LiveId" clId="{E2BB1886-7CE1-4215-B181-5ADB573A478F}" dt="2022-01-27T06:59:49.243" v="1327" actId="478"/>
          <ac:picMkLst>
            <pc:docMk/>
            <pc:sldMk cId="2643617082" sldId="374"/>
            <ac:picMk id="7" creationId="{1ED7FD48-3CAA-45C2-8C43-8C4A538EF5A9}"/>
          </ac:picMkLst>
        </pc:picChg>
        <pc:picChg chg="add mod">
          <ac:chgData name="tran ngan" userId="53bcb93868f6791d" providerId="LiveId" clId="{E2BB1886-7CE1-4215-B181-5ADB573A478F}" dt="2022-01-27T07:06:08.541" v="1329" actId="1076"/>
          <ac:picMkLst>
            <pc:docMk/>
            <pc:sldMk cId="2643617082" sldId="374"/>
            <ac:picMk id="9" creationId="{16CA0214-D87C-4457-A4EE-D4298E8DC221}"/>
          </ac:picMkLst>
        </pc:picChg>
      </pc:sldChg>
      <pc:sldChg chg="modNotesTx">
        <pc:chgData name="tran ngan" userId="53bcb93868f6791d" providerId="LiveId" clId="{E2BB1886-7CE1-4215-B181-5ADB573A478F}" dt="2022-01-24T23:46:32.925" v="365"/>
        <pc:sldMkLst>
          <pc:docMk/>
          <pc:sldMk cId="1531861569" sldId="375"/>
        </pc:sldMkLst>
      </pc:sldChg>
      <pc:sldChg chg="addSp modSp mod modAnim modNotesTx">
        <pc:chgData name="tran ngan" userId="53bcb93868f6791d" providerId="LiveId" clId="{E2BB1886-7CE1-4215-B181-5ADB573A478F}" dt="2022-01-27T07:06:38.716" v="1331" actId="1076"/>
        <pc:sldMkLst>
          <pc:docMk/>
          <pc:sldMk cId="2302112232" sldId="376"/>
        </pc:sldMkLst>
        <pc:picChg chg="add mod">
          <ac:chgData name="tran ngan" userId="53bcb93868f6791d" providerId="LiveId" clId="{E2BB1886-7CE1-4215-B181-5ADB573A478F}" dt="2022-01-27T07:06:38.716" v="1331" actId="1076"/>
          <ac:picMkLst>
            <pc:docMk/>
            <pc:sldMk cId="2302112232" sldId="376"/>
            <ac:picMk id="3" creationId="{54B73B9C-90AA-4EF4-9CC7-532764693B5F}"/>
          </ac:picMkLst>
        </pc:picChg>
      </pc:sldChg>
      <pc:sldChg chg="modNotesTx">
        <pc:chgData name="tran ngan" userId="53bcb93868f6791d" providerId="LiveId" clId="{E2BB1886-7CE1-4215-B181-5ADB573A478F}" dt="2022-01-25T00:05:26.510" v="884"/>
        <pc:sldMkLst>
          <pc:docMk/>
          <pc:sldMk cId="3912769829" sldId="377"/>
        </pc:sldMkLst>
      </pc:sldChg>
      <pc:sldChg chg="modNotesTx">
        <pc:chgData name="tran ngan" userId="53bcb93868f6791d" providerId="LiveId" clId="{E2BB1886-7CE1-4215-B181-5ADB573A478F}" dt="2022-01-25T00:05:32.787" v="885"/>
        <pc:sldMkLst>
          <pc:docMk/>
          <pc:sldMk cId="948395269" sldId="378"/>
        </pc:sldMkLst>
      </pc:sldChg>
      <pc:sldChg chg="modNotesTx">
        <pc:chgData name="tran ngan" userId="53bcb93868f6791d" providerId="LiveId" clId="{E2BB1886-7CE1-4215-B181-5ADB573A478F}" dt="2022-01-24T23:55:00.951" v="878" actId="20577"/>
        <pc:sldMkLst>
          <pc:docMk/>
          <pc:sldMk cId="416011957" sldId="379"/>
        </pc:sldMkLst>
      </pc:sldChg>
      <pc:sldChg chg="addSp delSp modSp modNotesTx">
        <pc:chgData name="tran ngan" userId="53bcb93868f6791d" providerId="LiveId" clId="{E2BB1886-7CE1-4215-B181-5ADB573A478F}" dt="2022-01-27T06:31:07.667" v="1238" actId="20577"/>
        <pc:sldMkLst>
          <pc:docMk/>
          <pc:sldMk cId="1024186479" sldId="386"/>
        </pc:sldMkLst>
        <pc:picChg chg="add mod">
          <ac:chgData name="tran ngan" userId="53bcb93868f6791d" providerId="LiveId" clId="{E2BB1886-7CE1-4215-B181-5ADB573A478F}" dt="2022-01-24T08:58:42.294" v="6"/>
          <ac:picMkLst>
            <pc:docMk/>
            <pc:sldMk cId="1024186479" sldId="386"/>
            <ac:picMk id="4" creationId="{7BA4ACAD-6C12-4A31-8327-C0C80CAD8393}"/>
          </ac:picMkLst>
        </pc:picChg>
        <pc:picChg chg="del">
          <ac:chgData name="tran ngan" userId="53bcb93868f6791d" providerId="LiveId" clId="{E2BB1886-7CE1-4215-B181-5ADB573A478F}" dt="2022-01-24T08:58:29.635" v="5" actId="478"/>
          <ac:picMkLst>
            <pc:docMk/>
            <pc:sldMk cId="1024186479" sldId="386"/>
            <ac:picMk id="1026" creationId="{00000000-0000-0000-0000-000000000000}"/>
          </ac:picMkLst>
        </pc:picChg>
      </pc:sldChg>
      <pc:sldChg chg="modNotesTx">
        <pc:chgData name="tran ngan" userId="53bcb93868f6791d" providerId="LiveId" clId="{E2BB1886-7CE1-4215-B181-5ADB573A478F}" dt="2022-01-25T00:05:50.877" v="891" actId="20577"/>
        <pc:sldMkLst>
          <pc:docMk/>
          <pc:sldMk cId="3900946221" sldId="390"/>
        </pc:sldMkLst>
      </pc:sldChg>
      <pc:sldChg chg="addSp delSp modSp mod addAnim delAnim modAnim">
        <pc:chgData name="tran ngan" userId="53bcb93868f6791d" providerId="LiveId" clId="{E2BB1886-7CE1-4215-B181-5ADB573A478F}" dt="2022-01-24T08:56:18.722" v="4"/>
        <pc:sldMkLst>
          <pc:docMk/>
          <pc:sldMk cId="3119577111" sldId="392"/>
        </pc:sldMkLst>
        <pc:spChg chg="add del mod">
          <ac:chgData name="tran ngan" userId="53bcb93868f6791d" providerId="LiveId" clId="{E2BB1886-7CE1-4215-B181-5ADB573A478F}" dt="2022-01-24T08:56:15.477" v="3" actId="478"/>
          <ac:spMkLst>
            <pc:docMk/>
            <pc:sldMk cId="3119577111" sldId="392"/>
            <ac:spMk id="11" creationId="{89D19B81-759D-41CC-8102-E9277C9DA3D1}"/>
          </ac:spMkLst>
        </pc:spChg>
        <pc:spChg chg="add mod">
          <ac:chgData name="tran ngan" userId="53bcb93868f6791d" providerId="LiveId" clId="{E2BB1886-7CE1-4215-B181-5ADB573A478F}" dt="2022-01-24T08:54:27.988" v="1" actId="1076"/>
          <ac:spMkLst>
            <pc:docMk/>
            <pc:sldMk cId="3119577111" sldId="392"/>
            <ac:spMk id="12" creationId="{79F3C3F9-606F-478E-AB3F-8B667DE0D90F}"/>
          </ac:spMkLst>
        </pc:spChg>
        <pc:picChg chg="add mod">
          <ac:chgData name="tran ngan" userId="53bcb93868f6791d" providerId="LiveId" clId="{E2BB1886-7CE1-4215-B181-5ADB573A478F}" dt="2022-01-24T08:54:27.988" v="1" actId="1076"/>
          <ac:picMkLst>
            <pc:docMk/>
            <pc:sldMk cId="3119577111" sldId="392"/>
            <ac:picMk id="10" creationId="{E83B29A9-2BDA-4D8D-B01F-7AF9D6636057}"/>
          </ac:picMkLst>
        </pc:picChg>
      </pc:sldChg>
      <pc:sldChg chg="modNotesTx">
        <pc:chgData name="tran ngan" userId="53bcb93868f6791d" providerId="LiveId" clId="{E2BB1886-7CE1-4215-B181-5ADB573A478F}" dt="2022-01-27T06:31:01.173" v="1232" actId="20577"/>
        <pc:sldMkLst>
          <pc:docMk/>
          <pc:sldMk cId="2408434178" sldId="394"/>
        </pc:sldMkLst>
      </pc:sldChg>
      <pc:sldChg chg="modNotesTx">
        <pc:chgData name="tran ngan" userId="53bcb93868f6791d" providerId="LiveId" clId="{E2BB1886-7CE1-4215-B181-5ADB573A478F}" dt="2022-01-27T06:30:56.148" v="1226" actId="20577"/>
        <pc:sldMkLst>
          <pc:docMk/>
          <pc:sldMk cId="1791984506" sldId="395"/>
        </pc:sldMkLst>
      </pc:sldChg>
      <pc:sldChg chg="addSp delSp modSp mod modNotesTx">
        <pc:chgData name="tran ngan" userId="53bcb93868f6791d" providerId="LiveId" clId="{E2BB1886-7CE1-4215-B181-5ADB573A478F}" dt="2022-01-24T23:31:23.279" v="321" actId="1076"/>
        <pc:sldMkLst>
          <pc:docMk/>
          <pc:sldMk cId="693983564" sldId="396"/>
        </pc:sldMkLst>
        <pc:picChg chg="add mod">
          <ac:chgData name="tran ngan" userId="53bcb93868f6791d" providerId="LiveId" clId="{E2BB1886-7CE1-4215-B181-5ADB573A478F}" dt="2022-01-24T23:31:23.279" v="321" actId="1076"/>
          <ac:picMkLst>
            <pc:docMk/>
            <pc:sldMk cId="693983564" sldId="396"/>
            <ac:picMk id="3" creationId="{80EE6DB4-6260-4D76-8FF3-33FC9ED7BBF3}"/>
          </ac:picMkLst>
        </pc:picChg>
        <pc:picChg chg="del mod">
          <ac:chgData name="tran ngan" userId="53bcb93868f6791d" providerId="LiveId" clId="{E2BB1886-7CE1-4215-B181-5ADB573A478F}" dt="2022-01-24T23:30:43.259" v="307" actId="478"/>
          <ac:picMkLst>
            <pc:docMk/>
            <pc:sldMk cId="693983564" sldId="396"/>
            <ac:picMk id="24" creationId="{B538DA31-DB48-4093-B498-8CFFD7A402BB}"/>
          </ac:picMkLst>
        </pc:picChg>
        <pc:picChg chg="mod">
          <ac:chgData name="tran ngan" userId="53bcb93868f6791d" providerId="LiveId" clId="{E2BB1886-7CE1-4215-B181-5ADB573A478F}" dt="2022-01-24T23:29:52.296" v="305" actId="1076"/>
          <ac:picMkLst>
            <pc:docMk/>
            <pc:sldMk cId="693983564" sldId="396"/>
            <ac:picMk id="2058" creationId="{9A66F0DF-2436-4388-97C4-A98D10AC2484}"/>
          </ac:picMkLst>
        </pc:picChg>
      </pc:sldChg>
      <pc:sldChg chg="modNotesTx">
        <pc:chgData name="tran ngan" userId="53bcb93868f6791d" providerId="LiveId" clId="{E2BB1886-7CE1-4215-B181-5ADB573A478F}" dt="2022-01-27T06:31:38.869" v="1314" actId="20577"/>
        <pc:sldMkLst>
          <pc:docMk/>
          <pc:sldMk cId="1302643846" sldId="397"/>
        </pc:sldMkLst>
      </pc:sldChg>
      <pc:sldChg chg="modNotesTx">
        <pc:chgData name="tran ngan" userId="53bcb93868f6791d" providerId="LiveId" clId="{E2BB1886-7CE1-4215-B181-5ADB573A478F}" dt="2022-01-24T23:55:10.848" v="879"/>
        <pc:sldMkLst>
          <pc:docMk/>
          <pc:sldMk cId="2377765876" sldId="400"/>
        </pc:sldMkLst>
      </pc:sldChg>
      <pc:sldChg chg="modNotesTx">
        <pc:chgData name="tran ngan" userId="53bcb93868f6791d" providerId="LiveId" clId="{E2BB1886-7CE1-4215-B181-5ADB573A478F}" dt="2022-01-24T23:55:21.669" v="883"/>
        <pc:sldMkLst>
          <pc:docMk/>
          <pc:sldMk cId="3181657959" sldId="401"/>
        </pc:sldMkLst>
      </pc:sldChg>
      <pc:sldChg chg="addSp delSp mod modNotesTx">
        <pc:chgData name="tran ngan" userId="53bcb93868f6791d" providerId="LiveId" clId="{E2BB1886-7CE1-4215-B181-5ADB573A478F}" dt="2022-01-24T23:55:19.086" v="882"/>
        <pc:sldMkLst>
          <pc:docMk/>
          <pc:sldMk cId="3556469036" sldId="402"/>
        </pc:sldMkLst>
        <pc:spChg chg="add del">
          <ac:chgData name="tran ngan" userId="53bcb93868f6791d" providerId="LiveId" clId="{E2BB1886-7CE1-4215-B181-5ADB573A478F}" dt="2022-01-24T23:55:15.252" v="881" actId="22"/>
          <ac:spMkLst>
            <pc:docMk/>
            <pc:sldMk cId="3556469036" sldId="402"/>
            <ac:spMk id="24" creationId="{57B7DE09-DF1B-473E-8C6A-C4BC071432E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A8262-0F6C-48ED-A038-6A868A8F265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8E3C-9687-42DC-9FCB-78FCB4D5F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7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3079-BE9A-46A6-AC2F-B0350B537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6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51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889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1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227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632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39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emf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A7985A-7856-4EA3-B9B2-08914F38A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7ADBAEC-CD10-42DC-8D55-8802A63E8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23D2640-80F2-4BDF-828C-A8A7AFB7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ED04EE2-6023-4E8F-8514-946C3E3B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175531-F922-4A6E-B0E3-53DC3F52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89012D-B963-4BA6-A3DC-5954847DA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D31238-DB95-4CD7-BAD2-277C132C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C33EA9B-9E4A-47BC-94B3-B684117D8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9EC6FCE-4D85-4D98-95BE-ED303C79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685A2A-97FC-4F1E-8FF9-44962AC1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3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DFA0326-EF25-438B-A7D0-9042B953B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41338DC-1328-4B87-9274-EC2155B41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0F8514-A586-43E1-87E7-4DB80A88F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6C9AB9-89CB-4082-AF31-7E4A99F9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58EB8DC-99E0-4A8C-B690-6AA2046E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9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D726594-28C5-49BB-9650-C73FEF412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1183" y="531795"/>
            <a:ext cx="9334713" cy="564776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5EFF00-F523-47FB-8C8D-C3E3D048E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0539" y="1315122"/>
            <a:ext cx="6096000" cy="403412"/>
          </a:xfrm>
        </p:spPr>
        <p:txBody>
          <a:bodyPr/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388A6B-2E80-4B02-967B-5F07FF5FD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0909" y="284001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E09718B-46DA-4611-8060-44868BFC1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0909" y="338865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34E8D9F-9026-46FD-B26A-590CF532A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0909" y="394536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1009B24-6BCC-481A-B6A9-57963FAAF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0909" y="4477870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75874D6-993B-4386-9814-8A9B2CE7A5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70909" y="504264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D9018A6-EC8E-46FC-A247-2D203FAFBB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9397" y="2435678"/>
            <a:ext cx="5723518" cy="1735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82EAE9-C244-4B7C-83DA-D78945255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0538" y="1749878"/>
            <a:ext cx="6096001" cy="654456"/>
          </a:xfrm>
        </p:spPr>
        <p:txBody>
          <a:bodyPr>
            <a:normAutofit/>
          </a:bodyPr>
          <a:lstStyle>
            <a:lvl1pPr algn="ctr">
              <a:defRPr sz="4236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759724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B194FA4C-2DE0-994F-9FE9-56269D16B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45370">
            <a:off x="8986697" y="695281"/>
            <a:ext cx="3041178" cy="236138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6C84385-BF2D-1A48-8ABF-182D8CFE8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4291" y="4736051"/>
            <a:ext cx="3035954" cy="197450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C6B08E2-B34E-D842-A62E-52C605DD4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42650">
            <a:off x="798069" y="3913118"/>
            <a:ext cx="2709423" cy="234961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6AA9A5D-001C-DB44-A987-D00CEBAFDF8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91533">
            <a:off x="8504760" y="3800401"/>
            <a:ext cx="2955321" cy="21207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F717B7B-8014-49A8-8DEE-0B76DC52BB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37711" y="326122"/>
            <a:ext cx="5907719" cy="4300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DD0522-1B9F-4B49-9036-9D80455C40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75898" y="1041022"/>
            <a:ext cx="4030267" cy="294446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EFF3B96-43B8-4405-AB94-25EEBADE30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336419">
            <a:off x="444495" y="694006"/>
            <a:ext cx="2331114" cy="229822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0283C0C-5422-43FF-BE18-A1A604B036B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496944">
            <a:off x="778778" y="1726221"/>
            <a:ext cx="1662545" cy="2988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A44C2EB-B795-4B2E-90BF-763FDB6874F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134069">
            <a:off x="1271486" y="5096253"/>
            <a:ext cx="1662545" cy="2988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BA76D571-91E0-48A9-8FCE-72376A6BD3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87953">
            <a:off x="9610558" y="1669796"/>
            <a:ext cx="1662545" cy="29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CA9E3-AC82-42CE-84E2-9DD7091F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6953" y="2047200"/>
            <a:ext cx="3325091" cy="1298986"/>
          </a:xfrm>
        </p:spPr>
        <p:txBody>
          <a:bodyPr>
            <a:normAutofit/>
          </a:bodyPr>
          <a:lstStyle>
            <a:lvl1pPr algn="ctr">
              <a:lnSpc>
                <a:spcPts val="4765"/>
              </a:lnSpc>
              <a:defRPr sz="3883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E13F347-2D12-4D3C-B05A-1CAD54B29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462530">
            <a:off x="598516" y="133932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38EF6AA3-FB4B-4FD2-A9F5-45B69D73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076257">
            <a:off x="953193" y="4703781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0E42CCB3-AA1A-4EDC-9889-6138E5A43B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7546" y="5091057"/>
            <a:ext cx="2493818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65CD2D70-E5CE-4005-898D-ADEBF2BDB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865409">
            <a:off x="8871758" y="4352578"/>
            <a:ext cx="1706880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66CAC128-DAA4-4DEB-B22C-6FD6222E6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424352">
            <a:off x="9376756" y="129473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217FCA8-AD80-4367-8B93-77947ECD4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35466">
            <a:off x="377213" y="1899857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5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A26EB10B-C1B7-4602-8644-638ABFBF9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14892">
            <a:off x="1152698" y="5220148"/>
            <a:ext cx="2050473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6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462471B7-CE57-4BBA-9FD0-5E5FAF6AA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98967" y="559935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D23A9D7-FC3D-44F2-A43B-EB186586C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934260">
            <a:off x="8871758" y="4836672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4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93C58976-3720-42C0-A62D-E3CD4143E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378385">
            <a:off x="9354589" y="181407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tx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E39D7B93-907E-435D-A657-DCF26F927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4291" y="1621716"/>
            <a:ext cx="3103418" cy="369747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0EA9CD02-09B3-204C-8C79-BDC98ACBC6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98226" y="5412142"/>
            <a:ext cx="1662545" cy="29883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6849C06-4809-7445-B720-4AB527FE71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828177">
            <a:off x="8964684" y="4723814"/>
            <a:ext cx="1662545" cy="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15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61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34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56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074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14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C487AE-C7E9-4165-9BF8-86AEFB43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9CFD733-CD13-4967-8D3D-E63A0D048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FAE4B-A484-4276-AE67-745B80A4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8712AB-497B-465D-94F2-C135E1D8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C4D27E-3F8C-41AC-A517-E31D3FEC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73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89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21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38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8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2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F329AD-5A18-4034-B227-205A99CB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006EBCB-B9FC-4A7E-990E-564F0BDEA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9FDE1C2-D01C-447A-9F52-E02D893F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DC1B5A-91AC-46D3-AFEA-8A296817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3C14881-4755-4D7A-A247-075ACED8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9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87D43C-F15F-4937-ADB9-AA824F60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B9ACAD1-9DA2-4290-9FC8-3C78CF063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88A0EF5-2CF7-4018-9746-3C32FD26C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293CD42-4742-433F-811A-BC94EB5B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FB5FBA3-7086-4E08-B0B2-847F7582D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45F37D-D33B-4BD7-8EAB-586F158B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4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1F25DB-CD9D-46EE-AC1C-BF9CAD1F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9D2C0E7-6CED-4361-8F2F-E1EBA2289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1276970-A9C1-478A-8BF6-C0D636646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DB32F9A-BF42-4C6E-963A-7CB8881AF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F1238A6E-7E21-4666-A02A-42E44DC2D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5F43A87-33F5-44C8-82C3-7D3C2735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44F7BEB-0316-4266-A967-D5F9A62B0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EDDA0C7-8CCE-4688-A3F1-5FD8A8F2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3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290444-B4BA-4763-9A02-5D2B515F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9B0CCD8-7932-4F8F-8BCE-DF068EFC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2364703-AA6F-40E5-BC4D-356B3B16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D4B7326-E7A0-49E3-A48C-7AC0CBC2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5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23A2B6F-A964-4CAE-B69E-A756AEB0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85A6056-A28B-4AA1-9C8E-C561BD5C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5259644-AF65-4F11-9F97-D553825C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0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F41B96-42C3-47F3-92B3-CB932BB1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6B91903-E934-48F7-8E88-76BA79123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F99F707-0D21-4AA4-90D6-74C3D42D8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5533B5B-014D-4406-B685-F21E9002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9028817-A48B-41A5-A0B3-B9364B94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056B05B-A3BD-46B0-8F64-A0BADF43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4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BEF08C-50EE-4B5E-BF24-B306BB123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D4629E4-0F8B-4123-9E10-F3F261411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649B903-D41A-4A27-9FBB-FDCF04D67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C13A33-6754-4FAA-AE4D-27D095B89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B0AB642-B6F1-4DD6-A331-CCB05E07C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B14F1E9-9278-46A1-BB5F-F6DF7E6F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5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62E2CC3-9466-45E8-A842-FC868206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25B515F-2740-45B7-8950-7B80F6261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160455C-A496-4621-B171-4A5132E2A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7D6FC-966C-4FC5-8AD8-7F857FFA5E7D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716E0A6-4CB0-41CE-9498-3DD92DD46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E0512F5-3ADF-42A8-84EF-21C68C07E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7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None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D5BB8E-22C4-47E5-832A-FA3E56A2FDFD}" type="datetimeFigureOut">
              <a:rPr lang="en-US" smtClean="0"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1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9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microsoft.com/office/2007/relationships/hdphoto" Target="../media/hdphoto2.wdp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>
            <a:extLst>
              <a:ext uri="{FF2B5EF4-FFF2-40B4-BE49-F238E27FC236}">
                <a16:creationId xmlns:a16="http://schemas.microsoft.com/office/drawing/2014/main" id="{C5D3CFC4-1CC9-409F-99B9-B719D106C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" y="57454"/>
            <a:ext cx="1248324" cy="63511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CA66423-2B40-4FF4-82D2-82F8DC18D289}"/>
              </a:ext>
            </a:extLst>
          </p:cNvPr>
          <p:cNvSpPr txBox="1"/>
          <p:nvPr/>
        </p:nvSpPr>
        <p:spPr>
          <a:xfrm>
            <a:off x="9399574" y="1075801"/>
            <a:ext cx="2289686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solidFill>
                  <a:srgbClr val="16A9E1"/>
                </a:solidFill>
              </a:rPr>
              <a:t>Period 1</a:t>
            </a:r>
            <a:endParaRPr lang="en-US" sz="3600" b="1" dirty="0">
              <a:solidFill>
                <a:srgbClr val="16A9E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329" y="28309"/>
            <a:ext cx="4699951" cy="2548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3691FADD-DF2D-4CC7-864A-5554C83D54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4177" y="-14177"/>
            <a:ext cx="2469537" cy="25485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4CE572-4C6A-478E-9469-0DDD03C4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" y="208466"/>
            <a:ext cx="943195" cy="479871"/>
          </a:xfrm>
          <a:prstGeom prst="rect">
            <a:avLst/>
          </a:prstGeom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FEACB60C-DAD1-4389-996E-51D4FC915CC2}"/>
              </a:ext>
            </a:extLst>
          </p:cNvPr>
          <p:cNvSpPr txBox="1"/>
          <p:nvPr/>
        </p:nvSpPr>
        <p:spPr>
          <a:xfrm>
            <a:off x="94701" y="566505"/>
            <a:ext cx="217398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66" b="1" dirty="0">
                <a:solidFill>
                  <a:prstClr val="black"/>
                </a:solidFill>
                <a:latin typeface="Sport Day" pitchFamily="2" charset="0"/>
              </a:rPr>
              <a:t>10</a:t>
            </a:r>
            <a:endParaRPr kumimoji="0" lang="en-US" sz="1066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ort Day" pitchFamily="2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29" b="97789" l="299" r="976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0893" y="3637947"/>
            <a:ext cx="2494026" cy="3030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18" b="98353" l="3965" r="96696">
                        <a14:foregroundMark x1="78194" y1="45412" x2="82159" y2="58824"/>
                        <a14:foregroundMark x1="49339" y1="29647" x2="51982" y2="36235"/>
                        <a14:backgroundMark x1="26432" y1="71765" x2="29075" y2="71294"/>
                        <a14:backgroundMark x1="75330" y1="71294" x2="76872" y2="71294"/>
                        <a14:backgroundMark x1="93392" y1="71294" x2="95595" y2="708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8655" y="3569639"/>
            <a:ext cx="3397349" cy="318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72" b="97855" l="1119" r="94183">
                        <a14:backgroundMark x1="10738" y1="64075" x2="14318" y2="646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8254" y="3859192"/>
            <a:ext cx="3593746" cy="29988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63" b="98990" l="3010" r="96656">
                        <a14:foregroundMark x1="69231" y1="62121" x2="82943" y2="560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01" y="3527015"/>
            <a:ext cx="2368818" cy="313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0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0097" y="998188"/>
            <a:ext cx="7531497" cy="1204306"/>
          </a:xfrm>
        </p:spPr>
        <p:txBody>
          <a:bodyPr/>
          <a:lstStyle/>
          <a:p>
            <a:pPr algn="ctr"/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repeat.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9DF11EF9-5BB3-4DC3-9420-0E2FEF034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5" y="866775"/>
            <a:ext cx="5886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6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1" y="1184905"/>
            <a:ext cx="5689600" cy="4569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74" y="1184905"/>
            <a:ext cx="5805567" cy="4684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361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6400" y="2916865"/>
            <a:ext cx="7531497" cy="1204306"/>
          </a:xfrm>
        </p:spPr>
        <p:txBody>
          <a:bodyPr/>
          <a:lstStyle/>
          <a:p>
            <a:pPr algn="ctr"/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Listen, point and say.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272A377-A9E8-4FB6-A960-4175D9DC1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866775"/>
            <a:ext cx="5886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6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2934"/>
            <a:ext cx="4064000" cy="120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629" t="3692" r="1426" b="1680"/>
          <a:stretch/>
        </p:blipFill>
        <p:spPr>
          <a:xfrm>
            <a:off x="4013200" y="1032934"/>
            <a:ext cx="8060267" cy="5723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0211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41867" y="1680732"/>
            <a:ext cx="7531497" cy="1204306"/>
          </a:xfrm>
        </p:spPr>
        <p:txBody>
          <a:bodyPr/>
          <a:lstStyle/>
          <a:p>
            <a:pPr algn="ctr"/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talk.</a:t>
            </a:r>
          </a:p>
        </p:txBody>
      </p:sp>
      <p:pic>
        <p:nvPicPr>
          <p:cNvPr id="6" name="Hình ảnh 5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BAD66DD3-26F6-4DD9-91FB-9AA9A35E5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12" y="333375"/>
            <a:ext cx="9548813" cy="666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6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768BCA-A29D-41B8-9D5E-9187CE82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4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9526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ondary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ritWeekCalendar_Elementary_JB_v2" id="{EEC30A67-62CF-4CD0-BA31-C53701EAF32D}" vid="{F1B8EAC4-5A8F-4A98-A64C-D35376179D5F}"/>
    </a:ext>
  </a:extLst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34</Words>
  <Application>Microsoft Office PowerPoint</Application>
  <PresentationFormat>Widescreen</PresentationFormat>
  <Paragraphs>12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Medium</vt:lpstr>
      <vt:lpstr>Kristen ITC</vt:lpstr>
      <vt:lpstr>Quire Sans</vt:lpstr>
      <vt:lpstr>Sport Day</vt:lpstr>
      <vt:lpstr>Times New Roman</vt:lpstr>
      <vt:lpstr>Wingdings</vt:lpstr>
      <vt:lpstr>Chủ đề Office</vt:lpstr>
      <vt:lpstr>Secondary</vt:lpstr>
      <vt:lpstr>Angles</vt:lpstr>
      <vt:lpstr>PowerPoint Presentation</vt:lpstr>
      <vt:lpstr>   Look, listen and repeat.</vt:lpstr>
      <vt:lpstr>PowerPoint Presentation</vt:lpstr>
      <vt:lpstr>   Listen, point and say.</vt:lpstr>
      <vt:lpstr>PowerPoint Presentation</vt:lpstr>
      <vt:lpstr>   Let’s talk.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THOAN DAO</cp:lastModifiedBy>
  <cp:revision>24</cp:revision>
  <dcterms:created xsi:type="dcterms:W3CDTF">2022-01-22T16:51:00Z</dcterms:created>
  <dcterms:modified xsi:type="dcterms:W3CDTF">2025-12-28T10:24:13Z</dcterms:modified>
</cp:coreProperties>
</file>