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4" r:id="rId3"/>
    <p:sldMasterId id="2147483656" r:id="rId4"/>
    <p:sldMasterId id="2147483664" r:id="rId5"/>
    <p:sldMasterId id="2147483691" r:id="rId6"/>
  </p:sldMasterIdLst>
  <p:notesMasterIdLst>
    <p:notesMasterId r:id="rId23"/>
  </p:notesMasterIdLst>
  <p:sldIdLst>
    <p:sldId id="256" r:id="rId7"/>
    <p:sldId id="257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98" r:id="rId21"/>
    <p:sldId id="328" r:id="rId22"/>
  </p:sldIdLst>
  <p:sldSz cx="12192000" cy="6858000"/>
  <p:notesSz cx="6858000" cy="9144000"/>
  <p:embeddedFontLst>
    <p:embeddedFont>
      <p:font typeface="Archivo" panose="020B0604020202020204" charset="0"/>
      <p:regular r:id="rId24"/>
      <p:bold r:id="rId25"/>
      <p:italic r:id="rId26"/>
      <p:boldItalic r:id="rId27"/>
    </p:embeddedFont>
    <p:embeddedFont>
      <p:font typeface="Candara" panose="020E0502030303020204" pitchFamily="34" charset="0"/>
      <p:regular r:id="rId28"/>
      <p:bold r:id="rId29"/>
      <p:italic r:id="rId30"/>
      <p:boldItalic r:id="rId31"/>
    </p:embeddedFont>
    <p:embeddedFont>
      <p:font typeface="Century" panose="02040604050505020304" pitchFamily="18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Fredoka" panose="020B0604020202020204" charset="-79"/>
      <p:regular r:id="rId41"/>
      <p:bold r:id="rId42"/>
    </p:embeddedFont>
    <p:embeddedFont>
      <p:font typeface="Lato" panose="020F0502020204030204" pitchFamily="34" charset="0"/>
      <p:regular r:id="rId43"/>
      <p:bold r:id="rId44"/>
      <p:italic r:id="rId45"/>
      <p:boldItalic r:id="rId46"/>
    </p:embeddedFont>
    <p:embeddedFont>
      <p:font typeface="Patrick Hand" panose="020F0502020204030204" pitchFamily="2" charset="0"/>
      <p:regular r:id="rId47"/>
    </p:embeddedFont>
    <p:embeddedFont>
      <p:font typeface="Roboto" panose="020F0502020204030204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iDrFWASPDNT9VA8vF7CiIvPCEj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71" y="4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5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104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6.fntdata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100" Type="http://customschemas.google.com/relationships/presentationmetadata" Target="metadata"/><Relationship Id="rId8" Type="http://schemas.openxmlformats.org/officeDocument/2006/relationships/slide" Target="slides/slide2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103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9" name="Google Shape;216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0" name="Google Shape;279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1" name="Google Shape;2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1" name="Google Shape;13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8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8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8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0" name="Google Shape;150;p8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8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" name="Google Shape;15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5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0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83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8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1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8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2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9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3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3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2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2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2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2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5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8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CBBA"/>
            </a:gs>
            <a:gs pos="9000">
              <a:srgbClr val="F9CBBA"/>
            </a:gs>
            <a:gs pos="32000">
              <a:srgbClr val="FFEDB7"/>
            </a:gs>
            <a:gs pos="83000">
              <a:srgbClr val="F3C3DA"/>
            </a:gs>
            <a:gs pos="100000">
              <a:srgbClr val="F3C3DA"/>
            </a:gs>
          </a:gsLst>
          <a:lin ang="5400000" scaled="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5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9144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3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slide" Target="slide2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4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489" y="1129918"/>
            <a:ext cx="5247188" cy="489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23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1795" name="Google Shape;1795;p23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6" name="Google Shape;1796;p23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7" name="Google Shape;1797;p23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8" name="Google Shape;1798;p23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9" name="Google Shape;1799;p2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0" name="Google Shape;1800;p2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1" name="Google Shape;1801;p2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2" name="Google Shape;1802;p23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3" name="Google Shape;1803;p23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804" name="Google Shape;1804;p23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805" name="Google Shape;1805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6" name="Google Shape;1806;p23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807" name="Google Shape;1807;p23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808" name="Google Shape;1808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9" name="Google Shape;1809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810" name="Google Shape;1810;p23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811" name="Google Shape;1811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2" name="Google Shape;1812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7" name="Google Shape;1817;p2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818" name="Google Shape;1818;p2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2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833" name="Google Shape;1833;p2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8" name="Google Shape;1848;p2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849" name="Google Shape;1849;p2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8" name="Google Shape;1858;p2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859" name="Google Shape;185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3" name="Google Shape;1893;p2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894" name="Google Shape;189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2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929" name="Google Shape;192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2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964" name="Google Shape;196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4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999" name="Google Shape;1999;p24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24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008" name="Google Shape;2008;p24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24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023" name="Google Shape;2023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24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028" name="Google Shape;2028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2" name="Google Shape;2032;p24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033" name="Google Shape;2033;p24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0" name="Google Shape;2040;p24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041" name="Google Shape;204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0" name="Google Shape;2070;p24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071" name="Google Shape;207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0" name="Google Shape;2100;p24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101" name="Google Shape;2101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5" name="Google Shape;2105;p24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8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sing!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6" name="Google Shape;2106;p24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07" name="Google Shape;2107;p24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08" name="Google Shape;2108;p24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09" name="Google Shape;2109;p24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0" name="Google Shape;2110;p24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1" name="Google Shape;2111;p24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2" name="Google Shape;2112;p24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3" name="Google Shape;2113;p24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8000">
              <a:srgbClr val="A685C0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Google Shape;211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"/>
            <a:ext cx="12192000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19" name="Google Shape;2119;p25"/>
          <p:cNvSpPr/>
          <p:nvPr/>
        </p:nvSpPr>
        <p:spPr>
          <a:xfrm>
            <a:off x="2877578" y="116138"/>
            <a:ext cx="402440" cy="420276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120" name="Google Shape;212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74" y="283972"/>
            <a:ext cx="714162" cy="683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25"/>
          <p:cNvSpPr txBox="1"/>
          <p:nvPr/>
        </p:nvSpPr>
        <p:spPr>
          <a:xfrm>
            <a:off x="1278330" y="50097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sing!</a:t>
            </a:r>
            <a:endParaRPr/>
          </a:p>
        </p:txBody>
      </p:sp>
      <p:pic>
        <p:nvPicPr>
          <p:cNvPr id="2122" name="Google Shape;212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7253" y="878491"/>
            <a:ext cx="590039" cy="620410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25"/>
          <p:cNvSpPr/>
          <p:nvPr/>
        </p:nvSpPr>
        <p:spPr>
          <a:xfrm>
            <a:off x="5832612" y="6182556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25"/>
          <p:cNvSpPr/>
          <p:nvPr/>
        </p:nvSpPr>
        <p:spPr>
          <a:xfrm rot="5400000">
            <a:off x="6002283" y="6327572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25"/>
          <p:cNvGrpSpPr/>
          <p:nvPr/>
        </p:nvGrpSpPr>
        <p:grpSpPr>
          <a:xfrm rot="5400000">
            <a:off x="5925428" y="6326046"/>
            <a:ext cx="365760" cy="274320"/>
            <a:chOff x="4333009" y="4935682"/>
            <a:chExt cx="417647" cy="349480"/>
          </a:xfrm>
        </p:grpSpPr>
        <p:sp>
          <p:nvSpPr>
            <p:cNvPr id="2126" name="Google Shape;2126;p25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5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28" name="Google Shape;212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027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73793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4655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0751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7242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33338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400202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Google Shape;2135;p25"/>
          <p:cNvSpPr txBox="1"/>
          <p:nvPr/>
        </p:nvSpPr>
        <p:spPr>
          <a:xfrm>
            <a:off x="1961805" y="1715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36" name="Google Shape;2136;p25"/>
          <p:cNvSpPr txBox="1"/>
          <p:nvPr/>
        </p:nvSpPr>
        <p:spPr>
          <a:xfrm>
            <a:off x="1961805" y="224081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37" name="Google Shape;2137;p25"/>
          <p:cNvSpPr txBox="1"/>
          <p:nvPr/>
        </p:nvSpPr>
        <p:spPr>
          <a:xfrm>
            <a:off x="1961805" y="3003365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38" name="Google Shape;213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39" name="Google Shape;2139;p25"/>
          <p:cNvSpPr txBox="1"/>
          <p:nvPr/>
        </p:nvSpPr>
        <p:spPr>
          <a:xfrm>
            <a:off x="1979679" y="461967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0" name="Google Shape;2140;p25"/>
          <p:cNvSpPr txBox="1"/>
          <p:nvPr/>
        </p:nvSpPr>
        <p:spPr>
          <a:xfrm>
            <a:off x="1961805" y="171266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1" name="Google Shape;2141;p25"/>
          <p:cNvSpPr txBox="1"/>
          <p:nvPr/>
        </p:nvSpPr>
        <p:spPr>
          <a:xfrm>
            <a:off x="1961805" y="2238385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2" name="Google Shape;2142;p25"/>
          <p:cNvSpPr txBox="1"/>
          <p:nvPr/>
        </p:nvSpPr>
        <p:spPr>
          <a:xfrm>
            <a:off x="1961805" y="3001544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3" name="Google Shape;2143;p25"/>
          <p:cNvSpPr txBox="1"/>
          <p:nvPr/>
        </p:nvSpPr>
        <p:spPr>
          <a:xfrm>
            <a:off x="1979681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4" name="Google Shape;2144;p25"/>
          <p:cNvSpPr txBox="1"/>
          <p:nvPr/>
        </p:nvSpPr>
        <p:spPr>
          <a:xfrm>
            <a:off x="1979679" y="4618764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5" name="Google Shape;2145;p25"/>
          <p:cNvSpPr txBox="1"/>
          <p:nvPr/>
        </p:nvSpPr>
        <p:spPr>
          <a:xfrm>
            <a:off x="1961805" y="171248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6" name="Google Shape;2146;p25"/>
          <p:cNvSpPr txBox="1"/>
          <p:nvPr/>
        </p:nvSpPr>
        <p:spPr>
          <a:xfrm>
            <a:off x="1961805" y="2241039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7" name="Google Shape;2147;p25"/>
          <p:cNvSpPr txBox="1"/>
          <p:nvPr/>
        </p:nvSpPr>
        <p:spPr>
          <a:xfrm>
            <a:off x="1961805" y="3001558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8" name="Google Shape;214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9" name="Google Shape;2149;p25"/>
          <p:cNvSpPr txBox="1"/>
          <p:nvPr/>
        </p:nvSpPr>
        <p:spPr>
          <a:xfrm>
            <a:off x="1956086" y="224058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0" name="Google Shape;2150;p25"/>
          <p:cNvSpPr txBox="1"/>
          <p:nvPr/>
        </p:nvSpPr>
        <p:spPr>
          <a:xfrm>
            <a:off x="1979679" y="4619220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1" name="Google Shape;2151;p25"/>
          <p:cNvSpPr txBox="1"/>
          <p:nvPr/>
        </p:nvSpPr>
        <p:spPr>
          <a:xfrm>
            <a:off x="1961805" y="171103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52" name="Google Shape;2152;p25"/>
          <p:cNvSpPr txBox="1"/>
          <p:nvPr/>
        </p:nvSpPr>
        <p:spPr>
          <a:xfrm>
            <a:off x="1948926" y="3001099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53" name="Google Shape;2153;p25"/>
          <p:cNvSpPr txBox="1"/>
          <p:nvPr/>
        </p:nvSpPr>
        <p:spPr>
          <a:xfrm>
            <a:off x="1985743" y="4131912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llage?</a:t>
            </a:r>
            <a:endParaRPr/>
          </a:p>
        </p:txBody>
      </p:sp>
      <p:sp>
        <p:nvSpPr>
          <p:cNvPr id="2154" name="Google Shape;2154;p25"/>
          <p:cNvSpPr txBox="1"/>
          <p:nvPr/>
        </p:nvSpPr>
        <p:spPr>
          <a:xfrm>
            <a:off x="1979679" y="4625405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5" name="Google Shape;2155;p25"/>
          <p:cNvSpPr txBox="1"/>
          <p:nvPr/>
        </p:nvSpPr>
        <p:spPr>
          <a:xfrm>
            <a:off x="1964489" y="351335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6" name="Google Shape;2156;p25"/>
          <p:cNvSpPr txBox="1"/>
          <p:nvPr/>
        </p:nvSpPr>
        <p:spPr>
          <a:xfrm>
            <a:off x="1964489" y="3510922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7" name="Google Shape;2157;p25"/>
          <p:cNvSpPr txBox="1"/>
          <p:nvPr/>
        </p:nvSpPr>
        <p:spPr>
          <a:xfrm>
            <a:off x="1964489" y="351357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8" name="Google Shape;2158;p25"/>
          <p:cNvSpPr txBox="1"/>
          <p:nvPr/>
        </p:nvSpPr>
        <p:spPr>
          <a:xfrm>
            <a:off x="1971649" y="351312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9" name="Google Shape;2159;p25"/>
          <p:cNvSpPr/>
          <p:nvPr/>
        </p:nvSpPr>
        <p:spPr>
          <a:xfrm>
            <a:off x="6554321" y="15099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0" name="Google Shape;2160;p25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1" name="Google Shape;2161;p25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2" name="Google Shape;2162;p25"/>
          <p:cNvSpPr/>
          <p:nvPr/>
        </p:nvSpPr>
        <p:spPr>
          <a:xfrm>
            <a:off x="9700028" y="22972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3" name="Google Shape;2163;p25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4" name="Google Shape;2164;p25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5" name="Google Shape;2165;p25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6" name="Google Shape;2166;p25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2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1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2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" name="Google Shape;2171;p2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2172" name="Google Shape;2172;p2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6" name="Google Shape;2186;p2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2187" name="Google Shape;2187;p2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2" name="Google Shape;2202;p2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2203" name="Google Shape;2203;p2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2" name="Google Shape;2212;p2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2213" name="Google Shape;221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7" name="Google Shape;2247;p2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2248" name="Google Shape;224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2" name="Google Shape;2282;p2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2283" name="Google Shape;228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7" name="Google Shape;2317;p2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2318" name="Google Shape;231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2" name="Google Shape;2352;p2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353" name="Google Shape;2353;p2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1" name="Google Shape;2361;p2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62" name="Google Shape;2362;p2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6" name="Google Shape;2376;p2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377" name="Google Shape;2377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1" name="Google Shape;2381;p2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382" name="Google Shape;2382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2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387" name="Google Shape;2387;p2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4" name="Google Shape;2394;p2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395" name="Google Shape;239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4" name="Google Shape;2424;p2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425" name="Google Shape;242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4" name="Google Shape;2454;p2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455" name="Google Shape;2455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9" name="Google Shape;2459;p26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 corner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Wrap-up</a:t>
            </a:r>
            <a:endParaRPr sz="5400" b="1" i="0" u="none" strike="noStrike" cap="non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0" name="Google Shape;2460;p2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1" name="Google Shape;2461;p2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2" name="Google Shape;2462;p2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3" name="Google Shape;2463;p2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4" name="Google Shape;2464;p2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5" name="Google Shape;2465;p2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6" name="Google Shape;2466;p2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7" name="Google Shape;2467;p2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73" name="Google Shape;2473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36972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2474;p27" descr="https://i.pinimg.com/originals/7f/10/5e/7f105e4d0bbece23e323740bac9e40bf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8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27" descr="https://i.pinimg.com/564x/21/11/99/21119952d85e2f85104c40a7ac265d3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858179"/>
            <a:ext cx="5741970" cy="359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27">
            <a:hlinkClick r:id="" action="ppaction://noaction"/>
          </p:cNvPr>
          <p:cNvSpPr/>
          <p:nvPr/>
        </p:nvSpPr>
        <p:spPr>
          <a:xfrm>
            <a:off x="3435509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5E8F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Option 1</a:t>
            </a:r>
            <a:endParaRPr/>
          </a:p>
        </p:txBody>
      </p:sp>
      <p:sp>
        <p:nvSpPr>
          <p:cNvPr id="2477" name="Google Shape;2477;p27">
            <a:hlinkClick r:id="" action="ppaction://noaction"/>
          </p:cNvPr>
          <p:cNvSpPr/>
          <p:nvPr/>
        </p:nvSpPr>
        <p:spPr>
          <a:xfrm>
            <a:off x="5791200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F398D"/>
                </a:solidFill>
                <a:latin typeface="Calibri"/>
                <a:ea typeface="Calibri"/>
                <a:cs typeface="Calibri"/>
                <a:sym typeface="Calibri"/>
              </a:rPr>
              <a:t>Option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414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40000">
              <a:srgbClr val="A685C0"/>
            </a:gs>
            <a:gs pos="8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43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4" name="Google Shape;2794;p43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5" name="Google Shape;2795;p43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6" name="Google Shape;2796;p43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7" name="Google Shape;2797;p4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8" name="Google Shape;2798;p4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9" name="Google Shape;2799;p4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00" name="Google Shape;2800;p43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801" name="Google Shape;280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6856" y="1647743"/>
            <a:ext cx="6657933" cy="400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9458" y="1647742"/>
            <a:ext cx="6622243" cy="45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959" y="2203832"/>
            <a:ext cx="5384005" cy="3291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4" name="Google Shape;2804;p43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2805" name="Google Shape;2805;p43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>
                <a:gd name="adj" fmla="val 16667"/>
              </a:avLst>
            </a:prstGeom>
            <a:solidFill>
              <a:srgbClr val="9F76B4"/>
            </a:solidFill>
            <a:ln w="25400" cap="flat" cmpd="sng">
              <a:solidFill>
                <a:srgbClr val="F3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3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v</a:t>
              </a:r>
              <a:endParaRPr/>
            </a:p>
          </p:txBody>
        </p:sp>
      </p:grpSp>
      <p:sp>
        <p:nvSpPr>
          <p:cNvPr id="2807" name="Google Shape;2807;p43"/>
          <p:cNvSpPr/>
          <p:nvPr/>
        </p:nvSpPr>
        <p:spPr>
          <a:xfrm>
            <a:off x="2630392" y="273834"/>
            <a:ext cx="7054948" cy="919401"/>
          </a:xfrm>
          <a:prstGeom prst="roundRect">
            <a:avLst>
              <a:gd name="adj" fmla="val 16667"/>
            </a:avLst>
          </a:prstGeom>
          <a:solidFill>
            <a:srgbClr val="FAB0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99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to say goodbye!</a:t>
            </a:r>
            <a:endParaRPr/>
          </a:p>
        </p:txBody>
      </p:sp>
      <p:pic>
        <p:nvPicPr>
          <p:cNvPr id="2808" name="Google Shape;2808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-1616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9" name="Google Shape;280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59042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191468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709257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1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22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53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7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A97C1"/>
            </a:gs>
            <a:gs pos="14000">
              <a:srgbClr val="AA97C1"/>
            </a:gs>
            <a:gs pos="16000">
              <a:srgbClr val="FFFFFF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" descr="Page 2 | Vietnam landscape Vectors &amp; Illustrations for Free Download | 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0534">
            <a:off x="1654870" y="4882471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grpSp>
        <p:nvGrpSpPr>
          <p:cNvPr id="264" name="Google Shape;264;p2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265" name="Google Shape;265;p2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7" name="Google Shape;267;p2" descr="Free: Brown wooden frame , Preview, Wooden frames transparent background  PNG clipart - nohat.c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9637">
            <a:off x="2941190" y="-2452"/>
            <a:ext cx="6023484" cy="4836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"/>
          <p:cNvSpPr/>
          <p:nvPr/>
        </p:nvSpPr>
        <p:spPr>
          <a:xfrm>
            <a:off x="9217239" y="2707961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9" name="Google Shape;269;p2"/>
          <p:cNvSpPr/>
          <p:nvPr/>
        </p:nvSpPr>
        <p:spPr>
          <a:xfrm>
            <a:off x="1746931" y="455775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70" name="Google Shape;27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8714" y="2202441"/>
            <a:ext cx="4409579" cy="950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"/>
          <p:cNvSpPr txBox="1"/>
          <p:nvPr/>
        </p:nvSpPr>
        <p:spPr>
          <a:xfrm>
            <a:off x="4886133" y="1236495"/>
            <a:ext cx="21335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Unit</a:t>
            </a:r>
            <a:endParaRPr/>
          </a:p>
        </p:txBody>
      </p:sp>
      <p:pic>
        <p:nvPicPr>
          <p:cNvPr id="272" name="Google Shape;27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5186" y="1122771"/>
            <a:ext cx="1175789" cy="113411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"/>
          <p:cNvSpPr/>
          <p:nvPr/>
        </p:nvSpPr>
        <p:spPr>
          <a:xfrm rot="-4011482">
            <a:off x="2425908" y="4565984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75" name="Google Shape;275;p2" descr="Page 7 | Vietnam landscape Vectors &amp; Illustrations for Free Download |  Freepik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pic>
        <p:nvPicPr>
          <p:cNvPr id="276" name="Google Shape;276;p2" descr="Page 16 | Village summer Vectors &amp; Illustrations for Free Download | Freepik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713399">
            <a:off x="8213073" y="4925315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277" name="Google Shape;277;p2"/>
          <p:cNvSpPr/>
          <p:nvPr/>
        </p:nvSpPr>
        <p:spPr>
          <a:xfrm rot="-2108782">
            <a:off x="9318224" y="4494036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8" name="Google Shape;278;p2"/>
          <p:cNvSpPr/>
          <p:nvPr/>
        </p:nvSpPr>
        <p:spPr>
          <a:xfrm rot="-3048672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" name="Google Shape;279;p2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0" name="Google Shape;280;p2"/>
          <p:cNvSpPr/>
          <p:nvPr/>
        </p:nvSpPr>
        <p:spPr>
          <a:xfrm>
            <a:off x="1810290" y="2850814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81" name="Google Shape;28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97451" y="225688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656;p43">
            <a:extLst>
              <a:ext uri="{FF2B5EF4-FFF2-40B4-BE49-F238E27FC236}">
                <a16:creationId xmlns:a16="http://schemas.microsoft.com/office/drawing/2014/main" id="{0BF331EA-12F2-40C3-BD03-7F2F1AD2752C}"/>
              </a:ext>
            </a:extLst>
          </p:cNvPr>
          <p:cNvSpPr txBox="1">
            <a:spLocks/>
          </p:cNvSpPr>
          <p:nvPr/>
        </p:nvSpPr>
        <p:spPr>
          <a:xfrm>
            <a:off x="3591080" y="3215100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3 - Period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036" name="Google Shape;1036;p1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1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051" name="Google Shape;1051;p1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6" name="Google Shape;1066;p1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067" name="Google Shape;1067;p1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1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077" name="Google Shape;107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112" name="Google Shape;111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1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147" name="Google Shape;114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1" name="Google Shape;1181;p1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182" name="Google Shape;118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1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217" name="Google Shape;1217;p1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5" name="Google Shape;1225;p1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226" name="Google Shape;1226;p1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1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241" name="Google Shape;1241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1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246" name="Google Shape;1246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1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251" name="Google Shape;1251;p1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1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259" name="Google Shape;125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1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289" name="Google Shape;128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1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319" name="Google Shape;1319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3" name="Google Shape;1323;p16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6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 and repeat.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4" name="Google Shape;1324;p1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5" name="Google Shape;1325;p1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6" name="Google Shape;1326;p1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7" name="Google Shape;1327;p1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8" name="Google Shape;1328;p1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9" name="Google Shape;1329;p1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0" name="Google Shape;1330;p1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1" name="Google Shape;1331;p1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3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7"/>
          <p:cNvSpPr/>
          <p:nvPr/>
        </p:nvSpPr>
        <p:spPr>
          <a:xfrm>
            <a:off x="265236" y="126848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337" name="Google Shape;133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5284" y="1324360"/>
            <a:ext cx="4400633" cy="1112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17"/>
          <p:cNvGrpSpPr/>
          <p:nvPr/>
        </p:nvGrpSpPr>
        <p:grpSpPr>
          <a:xfrm>
            <a:off x="3172228" y="2956779"/>
            <a:ext cx="6751502" cy="3189415"/>
            <a:chOff x="1648228" y="2956778"/>
            <a:chExt cx="6751502" cy="3189415"/>
          </a:xfrm>
        </p:grpSpPr>
        <p:pic>
          <p:nvPicPr>
            <p:cNvPr id="1339" name="Google Shape;133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8228" y="3922534"/>
              <a:ext cx="6751502" cy="2223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0" name="Google Shape;134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74704" y="2956778"/>
              <a:ext cx="2091246" cy="2754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1" name="Google Shape;134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8638" y="2152745"/>
            <a:ext cx="1745319" cy="285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562" y="175214"/>
            <a:ext cx="726389" cy="7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7"/>
          <p:cNvSpPr txBox="1"/>
          <p:nvPr/>
        </p:nvSpPr>
        <p:spPr>
          <a:xfrm>
            <a:off x="877951" y="383768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Listen and repeat.</a:t>
            </a:r>
            <a:endParaRPr/>
          </a:p>
        </p:txBody>
      </p:sp>
      <p:pic>
        <p:nvPicPr>
          <p:cNvPr id="1344" name="Google Shape;134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4579" y="830895"/>
            <a:ext cx="950039" cy="51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7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5576" y="5932337"/>
            <a:ext cx="1062080" cy="10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323" y="2128530"/>
            <a:ext cx="3072274" cy="9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49929" y="3334841"/>
            <a:ext cx="2702317" cy="9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7"/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50" name="Google Shape;1350;p17"/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351" name="Google Shape;1351;p17"/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352" name="Google Shape;1352;p17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1354" name="Google Shape;1354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74868" y="2871328"/>
            <a:ext cx="2142680" cy="29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46006" y="2807120"/>
            <a:ext cx="1691334" cy="3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17"/>
          <p:cNvSpPr txBox="1"/>
          <p:nvPr/>
        </p:nvSpPr>
        <p:spPr>
          <a:xfrm>
            <a:off x="2446587" y="3504320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7" name="Google Shape;1357;p17"/>
          <p:cNvSpPr txBox="1"/>
          <p:nvPr/>
        </p:nvSpPr>
        <p:spPr>
          <a:xfrm>
            <a:off x="2446587" y="3501889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8" name="Google Shape;1358;p17"/>
          <p:cNvSpPr txBox="1"/>
          <p:nvPr/>
        </p:nvSpPr>
        <p:spPr>
          <a:xfrm>
            <a:off x="2446587" y="3504543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9" name="Google Shape;1359;p17"/>
          <p:cNvSpPr txBox="1"/>
          <p:nvPr/>
        </p:nvSpPr>
        <p:spPr>
          <a:xfrm>
            <a:off x="2440868" y="3504087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60" name="Google Shape;1360;p17"/>
          <p:cNvSpPr txBox="1"/>
          <p:nvPr/>
        </p:nvSpPr>
        <p:spPr>
          <a:xfrm>
            <a:off x="7164863" y="2254348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1" name="Google Shape;1361;p17"/>
          <p:cNvSpPr txBox="1"/>
          <p:nvPr/>
        </p:nvSpPr>
        <p:spPr>
          <a:xfrm>
            <a:off x="7164863" y="225343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2" name="Google Shape;1362;p17"/>
          <p:cNvSpPr txBox="1"/>
          <p:nvPr/>
        </p:nvSpPr>
        <p:spPr>
          <a:xfrm>
            <a:off x="7164863" y="2253892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3" name="Google Shape;1363;p17"/>
          <p:cNvSpPr txBox="1"/>
          <p:nvPr/>
        </p:nvSpPr>
        <p:spPr>
          <a:xfrm>
            <a:off x="7164863" y="2250841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pic>
        <p:nvPicPr>
          <p:cNvPr id="1364" name="Google Shape;1364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62603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12684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201821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7"/>
          <p:cNvSpPr txBox="1"/>
          <p:nvPr/>
        </p:nvSpPr>
        <p:spPr>
          <a:xfrm>
            <a:off x="3622482" y="1551624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8" name="Google Shape;1368;p17"/>
          <p:cNvSpPr txBox="1"/>
          <p:nvPr/>
        </p:nvSpPr>
        <p:spPr>
          <a:xfrm>
            <a:off x="3622481" y="1554042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9" name="Google Shape;1369;p17"/>
          <p:cNvSpPr txBox="1"/>
          <p:nvPr/>
        </p:nvSpPr>
        <p:spPr>
          <a:xfrm>
            <a:off x="3622481" y="1557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0" name="Google Shape;1370;p17"/>
          <p:cNvSpPr txBox="1"/>
          <p:nvPr/>
        </p:nvSpPr>
        <p:spPr>
          <a:xfrm>
            <a:off x="3622482" y="1554761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1" name="Google Shape;1371;p17"/>
          <p:cNvSpPr/>
          <p:nvPr/>
        </p:nvSpPr>
        <p:spPr>
          <a:xfrm>
            <a:off x="2040178" y="202753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2" name="Google Shape;1372;p17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3" name="Google Shape;1373;p17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4" name="Google Shape;1374;p17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5" name="Google Shape;1375;p17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6" name="Google Shape;1376;p17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7" name="Google Shape;1377;p17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8" name="Google Shape;1378;p17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33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3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134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34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921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21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1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384" name="Google Shape;1384;p18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1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399" name="Google Shape;1399;p18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415" name="Google Shape;1415;p18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1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425" name="Google Shape;142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1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460" name="Google Shape;146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1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495" name="Google Shape;149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530" name="Google Shape;153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4" name="Google Shape;1564;p1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565" name="Google Shape;1565;p1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p1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574" name="Google Shape;1574;p1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18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589" name="Google Shape;1589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3" name="Google Shape;1593;p18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594" name="Google Shape;1594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1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599" name="Google Shape;1599;p1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18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607" name="Google Shape;160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6" name="Google Shape;1636;p18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637" name="Google Shape;163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6" name="Google Shape;1666;p18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667" name="Google Shape;1667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1" name="Google Shape;1671;p18"/>
          <p:cNvSpPr txBox="1"/>
          <p:nvPr/>
        </p:nvSpPr>
        <p:spPr>
          <a:xfrm>
            <a:off x="2577478" y="1471435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7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talk.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2" name="Google Shape;1672;p18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3" name="Google Shape;1673;p18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4" name="Google Shape;1674;p18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5" name="Google Shape;1675;p18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6" name="Google Shape;1676;p18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7" name="Google Shape;1677;p18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8" name="Google Shape;1678;p18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9" name="Google Shape;1679;p18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9"/>
          <p:cNvSpPr/>
          <p:nvPr/>
        </p:nvSpPr>
        <p:spPr>
          <a:xfrm>
            <a:off x="7615049" y="148096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85" name="Google Shape;1685;p19"/>
          <p:cNvSpPr/>
          <p:nvPr/>
        </p:nvSpPr>
        <p:spPr>
          <a:xfrm>
            <a:off x="91610" y="212948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686" name="Google Shape;168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397" y="190865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19"/>
          <p:cNvSpPr txBox="1"/>
          <p:nvPr/>
        </p:nvSpPr>
        <p:spPr>
          <a:xfrm>
            <a:off x="1100611" y="32945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Let’s talk.</a:t>
            </a:r>
            <a:endParaRPr/>
          </a:p>
        </p:txBody>
      </p:sp>
      <p:pic>
        <p:nvPicPr>
          <p:cNvPr id="1688" name="Google Shape;168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6973" y="905027"/>
            <a:ext cx="553899" cy="523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9" name="Google Shape;1689;p19"/>
          <p:cNvGrpSpPr/>
          <p:nvPr/>
        </p:nvGrpSpPr>
        <p:grpSpPr>
          <a:xfrm>
            <a:off x="1848152" y="3579544"/>
            <a:ext cx="1927483" cy="1915931"/>
            <a:chOff x="324151" y="3579543"/>
            <a:chExt cx="1927483" cy="1915931"/>
          </a:xfrm>
        </p:grpSpPr>
        <p:pic>
          <p:nvPicPr>
            <p:cNvPr id="1690" name="Google Shape;1690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4151" y="3579543"/>
              <a:ext cx="1927483" cy="1178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1" name="Google Shape;1691;p19"/>
            <p:cNvSpPr/>
            <p:nvPr/>
          </p:nvSpPr>
          <p:spPr>
            <a:xfrm>
              <a:off x="996571" y="4955677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a</a:t>
              </a:r>
              <a:endParaRPr/>
            </a:p>
          </p:txBody>
        </p:sp>
      </p:grpSp>
      <p:grpSp>
        <p:nvGrpSpPr>
          <p:cNvPr id="1692" name="Google Shape;1692;p19"/>
          <p:cNvGrpSpPr/>
          <p:nvPr/>
        </p:nvGrpSpPr>
        <p:grpSpPr>
          <a:xfrm>
            <a:off x="4325628" y="3827489"/>
            <a:ext cx="1547836" cy="1667984"/>
            <a:chOff x="2801628" y="3827489"/>
            <a:chExt cx="1547836" cy="1667984"/>
          </a:xfrm>
        </p:grpSpPr>
        <p:pic>
          <p:nvPicPr>
            <p:cNvPr id="1693" name="Google Shape;1693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01628" y="3827489"/>
              <a:ext cx="1547836" cy="1057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4" name="Google Shape;1694;p19"/>
            <p:cNvSpPr/>
            <p:nvPr/>
          </p:nvSpPr>
          <p:spPr>
            <a:xfrm>
              <a:off x="3256488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b</a:t>
              </a:r>
              <a:endParaRPr/>
            </a:p>
          </p:txBody>
        </p:sp>
      </p:grpSp>
      <p:grpSp>
        <p:nvGrpSpPr>
          <p:cNvPr id="1695" name="Google Shape;1695;p19"/>
          <p:cNvGrpSpPr/>
          <p:nvPr/>
        </p:nvGrpSpPr>
        <p:grpSpPr>
          <a:xfrm>
            <a:off x="6232826" y="3808629"/>
            <a:ext cx="1181007" cy="1686844"/>
            <a:chOff x="4708825" y="3808629"/>
            <a:chExt cx="1181007" cy="1686844"/>
          </a:xfrm>
        </p:grpSpPr>
        <p:pic>
          <p:nvPicPr>
            <p:cNvPr id="1696" name="Google Shape;1696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08825" y="3808629"/>
              <a:ext cx="1181007" cy="107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7" name="Google Shape;1697;p19"/>
            <p:cNvSpPr/>
            <p:nvPr/>
          </p:nvSpPr>
          <p:spPr>
            <a:xfrm>
              <a:off x="4956175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c</a:t>
              </a:r>
              <a:endParaRPr/>
            </a:p>
          </p:txBody>
        </p:sp>
      </p:grpSp>
      <p:grpSp>
        <p:nvGrpSpPr>
          <p:cNvPr id="1698" name="Google Shape;1698;p19"/>
          <p:cNvGrpSpPr/>
          <p:nvPr/>
        </p:nvGrpSpPr>
        <p:grpSpPr>
          <a:xfrm>
            <a:off x="3819902" y="746925"/>
            <a:ext cx="4406283" cy="1198356"/>
            <a:chOff x="1667164" y="1358323"/>
            <a:chExt cx="4064804" cy="932149"/>
          </a:xfrm>
        </p:grpSpPr>
        <p:pic>
          <p:nvPicPr>
            <p:cNvPr id="1699" name="Google Shape;1699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0" name="Google Shape;1700;p19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01" name="Google Shape;1701;p19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02" name="Google Shape;1702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3" name="Google Shape;1703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04" name="Google Shape;1704;p19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05" name="Google Shape;1705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6" name="Google Shape;1706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  <p:grpSp>
        <p:nvGrpSpPr>
          <p:cNvPr id="1707" name="Google Shape;1707;p19"/>
          <p:cNvGrpSpPr/>
          <p:nvPr/>
        </p:nvGrpSpPr>
        <p:grpSpPr>
          <a:xfrm>
            <a:off x="7413833" y="2524847"/>
            <a:ext cx="2677265" cy="2970626"/>
            <a:chOff x="5889832" y="2524847"/>
            <a:chExt cx="2677265" cy="2970626"/>
          </a:xfrm>
        </p:grpSpPr>
        <p:pic>
          <p:nvPicPr>
            <p:cNvPr id="1708" name="Google Shape;1708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89832" y="2524847"/>
              <a:ext cx="2677265" cy="2498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9" name="Google Shape;1709;p19"/>
            <p:cNvSpPr/>
            <p:nvPr/>
          </p:nvSpPr>
          <p:spPr>
            <a:xfrm>
              <a:off x="7155353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d</a:t>
              </a:r>
              <a:endParaRPr/>
            </a:p>
          </p:txBody>
        </p:sp>
      </p:grpSp>
      <p:sp>
        <p:nvSpPr>
          <p:cNvPr id="1710" name="Google Shape;1710;p19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1" name="Google Shape;1711;p19"/>
          <p:cNvSpPr/>
          <p:nvPr/>
        </p:nvSpPr>
        <p:spPr>
          <a:xfrm>
            <a:off x="5283631" y="188303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2" name="Google Shape;1712;p19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3" name="Google Shape;1713;p19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4" name="Google Shape;1714;p19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5" name="Google Shape;1715;p19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6" name="Google Shape;1716;p19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69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Google Shape;17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9406" y="2954460"/>
            <a:ext cx="5381940" cy="329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20"/>
          <p:cNvSpPr/>
          <p:nvPr/>
        </p:nvSpPr>
        <p:spPr>
          <a:xfrm>
            <a:off x="5888477" y="6252233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723" name="Google Shape;1723;p20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4" name="Google Shape;1724;p2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5" name="Google Shape;1725;p2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6" name="Google Shape;1726;p20"/>
          <p:cNvSpPr/>
          <p:nvPr/>
        </p:nvSpPr>
        <p:spPr>
          <a:xfrm>
            <a:off x="3596298" y="78078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7" name="Google Shape;1727;p2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8" name="Google Shape;1728;p2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9" name="Google Shape;1729;p2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30" name="Google Shape;1730;p2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31" name="Google Shape;1731;p20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32" name="Google Shape;1732;p20"/>
          <p:cNvGrpSpPr/>
          <p:nvPr/>
        </p:nvGrpSpPr>
        <p:grpSpPr>
          <a:xfrm>
            <a:off x="4146434" y="905027"/>
            <a:ext cx="4064804" cy="932149"/>
            <a:chOff x="1667164" y="1358323"/>
            <a:chExt cx="4064804" cy="932149"/>
          </a:xfrm>
        </p:grpSpPr>
        <p:pic>
          <p:nvPicPr>
            <p:cNvPr id="1733" name="Google Shape;173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4" name="Google Shape;1734;p20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35" name="Google Shape;1735;p20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36" name="Google Shape;1736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7" name="Google Shape;1737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38" name="Google Shape;1738;p20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39" name="Google Shape;1739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0" name="Google Shape;1740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2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21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6" name="Google Shape;1746;p21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747" name="Google Shape;17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1489" y="2309835"/>
            <a:ext cx="5494818" cy="375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1"/>
          <p:cNvSpPr/>
          <p:nvPr/>
        </p:nvSpPr>
        <p:spPr>
          <a:xfrm>
            <a:off x="5901887" y="624330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749" name="Google Shape;1749;p21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0" name="Google Shape;1750;p21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1" name="Google Shape;1751;p21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2" name="Google Shape;1752;p21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3" name="Google Shape;1753;p21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4" name="Google Shape;1754;p21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5" name="Google Shape;1755;p21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56" name="Google Shape;1756;p21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57" name="Google Shape;175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8" name="Google Shape;1758;p21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59" name="Google Shape;1759;p21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60" name="Google Shape;1760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1" name="Google Shape;1761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62" name="Google Shape;1762;p21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63" name="Google Shape;176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4" name="Google Shape;1764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0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180" y="2323878"/>
            <a:ext cx="4119103" cy="3956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22"/>
          <p:cNvSpPr/>
          <p:nvPr/>
        </p:nvSpPr>
        <p:spPr>
          <a:xfrm>
            <a:off x="5901887" y="620823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771" name="Google Shape;1771;p22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2" name="Google Shape;1772;p22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3" name="Google Shape;1773;p22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4" name="Google Shape;1774;p22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5" name="Google Shape;1775;p22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6" name="Google Shape;1776;p22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7" name="Google Shape;1777;p22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8" name="Google Shape;1778;p22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9" name="Google Shape;1779;p22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80" name="Google Shape;1780;p22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81" name="Google Shape;178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2" name="Google Shape;1782;p2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83" name="Google Shape;1783;p22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84" name="Google Shape;178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5" name="Google Shape;1785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86" name="Google Shape;1786;p22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87" name="Google Shape;178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8" name="Google Shape;1788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329</Words>
  <Application>Microsoft Office PowerPoint</Application>
  <PresentationFormat>Widescreen</PresentationFormat>
  <Paragraphs>84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Century Gothic</vt:lpstr>
      <vt:lpstr>Candara</vt:lpstr>
      <vt:lpstr>Lato</vt:lpstr>
      <vt:lpstr>Roboto</vt:lpstr>
      <vt:lpstr>Comic Sans MS</vt:lpstr>
      <vt:lpstr>Archivo</vt:lpstr>
      <vt:lpstr>Calibri</vt:lpstr>
      <vt:lpstr>Century</vt:lpstr>
      <vt:lpstr>Calibri Light</vt:lpstr>
      <vt:lpstr>Patrick Hand</vt:lpstr>
      <vt:lpstr>Fredoka</vt:lpstr>
      <vt:lpstr>Arial</vt:lpstr>
      <vt:lpstr>Office Theme</vt:lpstr>
      <vt:lpstr>2_Office Theme</vt:lpstr>
      <vt:lpstr>World Bee Day by Slidesgo</vt:lpstr>
      <vt:lpstr>Biology Subject for Pre-K: Animals Abilities and Characteristics by Slidesgo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THOAN DAO</cp:lastModifiedBy>
  <cp:revision>5</cp:revision>
  <dcterms:created xsi:type="dcterms:W3CDTF">2020-12-03T01:35:36Z</dcterms:created>
  <dcterms:modified xsi:type="dcterms:W3CDTF">2025-12-28T10:19:11Z</dcterms:modified>
</cp:coreProperties>
</file>