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39" r:id="rId2"/>
    <p:sldId id="294" r:id="rId3"/>
    <p:sldId id="327" r:id="rId4"/>
    <p:sldId id="285" r:id="rId5"/>
    <p:sldId id="287" r:id="rId6"/>
    <p:sldId id="288" r:id="rId7"/>
    <p:sldId id="289" r:id="rId8"/>
    <p:sldId id="290" r:id="rId9"/>
    <p:sldId id="331" r:id="rId10"/>
    <p:sldId id="336" r:id="rId11"/>
    <p:sldId id="335" r:id="rId12"/>
    <p:sldId id="301" r:id="rId13"/>
    <p:sldId id="322" r:id="rId14"/>
    <p:sldId id="323" r:id="rId15"/>
    <p:sldId id="324" r:id="rId16"/>
    <p:sldId id="325" r:id="rId17"/>
    <p:sldId id="340" r:id="rId18"/>
  </p:sldIdLst>
  <p:sldSz cx="12192000" cy="6858000"/>
  <p:notesSz cx="6858000" cy="9144000"/>
  <p:embeddedFontLst>
    <p:embeddedFont>
      <p:font typeface=".VnAvant" panose="020B720000000000000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54263E-D40D-7E48-9059-23E332DB060C}">
          <p14:sldIdLst>
            <p14:sldId id="339"/>
            <p14:sldId id="294"/>
          </p14:sldIdLst>
        </p14:section>
        <p14:section name="Warm-up" id="{03F4A00A-E4EB-5949-AD3E-0FC7ECB4ED18}">
          <p14:sldIdLst/>
        </p14:section>
        <p14:section name="Listen and chant" id="{A74CF3E4-6F0A-0342-AD15-F80311424F01}">
          <p14:sldIdLst>
            <p14:sldId id="327"/>
            <p14:sldId id="285"/>
            <p14:sldId id="287"/>
            <p14:sldId id="288"/>
            <p14:sldId id="289"/>
            <p14:sldId id="290"/>
          </p14:sldIdLst>
        </p14:section>
        <p14:section name="Listen and tick" id="{000A380A-60F6-9E44-9EE8-B229950CD753}">
          <p14:sldIdLst>
            <p14:sldId id="331"/>
            <p14:sldId id="336"/>
          </p14:sldIdLst>
        </p14:section>
        <p14:section name="Look and trace" id="{AB78F00C-05DE-674F-BC15-BB23283C9F5B}">
          <p14:sldIdLst>
            <p14:sldId id="335"/>
            <p14:sldId id="301"/>
          </p14:sldIdLst>
        </p14:section>
        <p14:section name="Wrap-up" id="{23A8462A-78E6-4646-BE11-435D299C9A22}">
          <p14:sldIdLst>
            <p14:sldId id="322"/>
            <p14:sldId id="323"/>
            <p14:sldId id="324"/>
            <p14:sldId id="325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61780" autoAdjust="0"/>
  </p:normalViewPr>
  <p:slideViewPr>
    <p:cSldViewPr>
      <p:cViewPr varScale="1">
        <p:scale>
          <a:sx n="63" d="100"/>
          <a:sy n="63" d="100"/>
        </p:scale>
        <p:origin x="1638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 </a:t>
            </a:r>
            <a:r>
              <a:rPr lang="en-US" dirty="0"/>
              <a:t>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82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9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Read. Listen and repeat the chant.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chant on slide. Whole class read together.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audio. Pupils listen through, then listen and repeat.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then chant and clap along.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in teams.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chant and do actions.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pupils how to do actions to describe the vocabulary.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do the actions as teams. Then pupils chant and do the actions along.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(clap), h (clap), h (clap)</a:t>
            </a: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 (touch the head) and hair (touch the hair) </a:t>
            </a:r>
          </a:p>
          <a:p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Hoa’s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head (touch the head)</a:t>
            </a:r>
          </a:p>
          <a:p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Hoa’s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hair (touch the hair)</a:t>
            </a:r>
            <a:endParaRPr lang="en-SG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as teams and individually. </a:t>
            </a:r>
            <a:endParaRPr lang="en-US" baseline="0" dirty="0"/>
          </a:p>
          <a:p>
            <a:pPr marL="0" indent="0">
              <a:buFontTx/>
              <a:buNone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 and tick the correct picture.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writes words on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and does actions: Listen (put hands on one ear) and tick (write a tick in the air). Pupils follow.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audio. Pupils do the tasks.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Pupils finish, teacher plays the audio again, pause at each question and checks answer.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Quick check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word, pupils go to the board and touch the correct picture. 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Pupils write letter in the air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pupils write letter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the air. (Teacher can make it fast or slowly)</a:t>
            </a:r>
          </a:p>
          <a:p>
            <a:pPr marL="0" indent="0">
              <a:buFontTx/>
              <a:buNone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Look and trace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writes letter on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trace in their books.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write letter “h”.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identify words that have the sound /h/.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word. If it has the sound /h/, pupils write letter “h” on the board. If not, pupils don’t write.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may have some pupils says the word.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2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and tick</a:t>
            </a:r>
          </a:p>
        </p:txBody>
      </p:sp>
      <p:pic>
        <p:nvPicPr>
          <p:cNvPr id="7" name="Track 04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4169" y="753661"/>
            <a:ext cx="296863" cy="2968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1" y="1295189"/>
            <a:ext cx="7467599" cy="4863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2895600"/>
            <a:ext cx="533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5456428"/>
            <a:ext cx="48178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0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7798" y="2178332"/>
            <a:ext cx="4512491" cy="2195230"/>
            <a:chOff x="3657600" y="2301070"/>
            <a:chExt cx="5219047" cy="24798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685800" y="4435474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Look and trace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507" y="28194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Further activity</a:t>
            </a:r>
          </a:p>
        </p:txBody>
      </p:sp>
    </p:spTree>
    <p:extLst>
      <p:ext uri="{BB962C8B-B14F-4D97-AF65-F5344CB8AC3E}">
        <p14:creationId xmlns:p14="http://schemas.microsoft.com/office/powerpoint/2010/main" val="163906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7569702" y="2209801"/>
            <a:ext cx="2452370" cy="31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79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7393620" y="1752600"/>
            <a:ext cx="2941320" cy="31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6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7412590" y="1981200"/>
            <a:ext cx="291465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1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7543800" y="1838191"/>
            <a:ext cx="2590800" cy="33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8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72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8 – Lesson 2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park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4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5970" y="4971278"/>
            <a:ext cx="480060" cy="0"/>
          </a:xfrm>
          <a:prstGeom prst="line">
            <a:avLst/>
          </a:prstGeom>
          <a:ln w="28575">
            <a:solidFill>
              <a:srgbClr val="FEC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533400" y="3886201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28953" y="1524001"/>
            <a:ext cx="5423509" cy="2600329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and chant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2672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0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7401" y="700882"/>
            <a:ext cx="365919" cy="365919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28800" y="1828801"/>
            <a:ext cx="42672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ead 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and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air.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ead. 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air.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43600" y="1828801"/>
            <a:ext cx="42672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at 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and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ands.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at.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ands.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0" t="33556" r="29875" b="36222"/>
          <a:stretch/>
        </p:blipFill>
        <p:spPr bwMode="auto">
          <a:xfrm>
            <a:off x="2971800" y="2057400"/>
            <a:ext cx="5867400" cy="250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6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30889" r="23750" b="34556"/>
          <a:stretch/>
        </p:blipFill>
        <p:spPr bwMode="auto">
          <a:xfrm>
            <a:off x="2819400" y="2743200"/>
            <a:ext cx="6324600" cy="23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78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2888" r="27625" b="33556"/>
          <a:stretch/>
        </p:blipFill>
        <p:spPr bwMode="auto">
          <a:xfrm>
            <a:off x="3063240" y="2689860"/>
            <a:ext cx="560832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67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6000" r="25000" b="37111"/>
          <a:stretch/>
        </p:blipFill>
        <p:spPr bwMode="auto">
          <a:xfrm>
            <a:off x="3352800" y="2667000"/>
            <a:ext cx="566928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5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990600" y="5048250"/>
            <a:ext cx="10388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tick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5215" y="2241355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644</Words>
  <Application>Microsoft Office PowerPoint</Application>
  <PresentationFormat>Widescreen</PresentationFormat>
  <Paragraphs>82</Paragraphs>
  <Slides>17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.VnAvant</vt:lpstr>
      <vt:lpstr>Arial</vt:lpstr>
      <vt:lpstr>Calibri Light</vt:lpstr>
      <vt:lpstr>Office Theme</vt:lpstr>
      <vt:lpstr>PowerPoint Presentation</vt:lpstr>
      <vt:lpstr>Unit 8 – Lesson 2 In the park</vt:lpstr>
      <vt:lpstr>PowerPoint Presentation</vt:lpstr>
      <vt:lpstr>Listen and chant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</vt:lpstr>
      <vt:lpstr>PowerPoint Presentation</vt:lpstr>
      <vt:lpstr>Further activity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THOAN DAO</cp:lastModifiedBy>
  <cp:revision>36</cp:revision>
  <dcterms:created xsi:type="dcterms:W3CDTF">2019-11-28T03:59:29Z</dcterms:created>
  <dcterms:modified xsi:type="dcterms:W3CDTF">2025-12-28T10:16:45Z</dcterms:modified>
</cp:coreProperties>
</file>