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70" r:id="rId2"/>
    <p:sldId id="272" r:id="rId3"/>
    <p:sldId id="271" r:id="rId4"/>
    <p:sldId id="256" r:id="rId5"/>
    <p:sldId id="277" r:id="rId6"/>
    <p:sldId id="278" r:id="rId7"/>
    <p:sldId id="281" r:id="rId8"/>
    <p:sldId id="282" r:id="rId9"/>
    <p:sldId id="283" r:id="rId10"/>
    <p:sldId id="280" r:id="rId11"/>
    <p:sldId id="273" r:id="rId12"/>
    <p:sldId id="284" r:id="rId13"/>
    <p:sldId id="291" r:id="rId14"/>
    <p:sldId id="292" r:id="rId15"/>
    <p:sldId id="293" r:id="rId16"/>
    <p:sldId id="275" r:id="rId17"/>
    <p:sldId id="294" r:id="rId18"/>
    <p:sldId id="295" r:id="rId19"/>
    <p:sldId id="296" r:id="rId20"/>
    <p:sldId id="276" r:id="rId21"/>
    <p:sldId id="297" r:id="rId22"/>
    <p:sldId id="299" r:id="rId23"/>
    <p:sldId id="300" r:id="rId24"/>
    <p:sldId id="310" r:id="rId25"/>
    <p:sldId id="311" r:id="rId26"/>
    <p:sldId id="314" r:id="rId27"/>
    <p:sldId id="315" r:id="rId28"/>
    <p:sldId id="309" r:id="rId29"/>
    <p:sldId id="274" r:id="rId30"/>
  </p:sldIdLst>
  <p:sldSz cx="18288000" cy="10287000"/>
  <p:notesSz cx="6858000" cy="9144000"/>
  <p:embeddedFontLst>
    <p:embeddedFont>
      <p:font typeface="Berlin Sans FB Demi" panose="020E0802020502020306" pitchFamily="34" charset="0"/>
      <p:bold r:id="rId32"/>
    </p:embeddedFont>
    <p:embeddedFont>
      <p:font typeface="Bodoni MT Black" panose="02070A03080606020203" pitchFamily="18" charset="0"/>
      <p:bold r:id="rId33"/>
      <p:boldItalic r:id="rId34"/>
    </p:embeddedFont>
    <p:embeddedFont>
      <p:font typeface="Broadway" panose="04040905080B02020502" pitchFamily="8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Cooper Black" panose="0208090404030B0204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318" autoAdjust="0"/>
  </p:normalViewPr>
  <p:slideViewPr>
    <p:cSldViewPr>
      <p:cViewPr varScale="1">
        <p:scale>
          <a:sx n="66" d="100"/>
          <a:sy n="66" d="100"/>
        </p:scale>
        <p:origin x="101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a butterfly to choose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17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40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09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picture to go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95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picture to go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picture to go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24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9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13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89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1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Relationship Id="rId14" Type="http://schemas.openxmlformats.org/officeDocument/2006/relationships/image" Target="../media/image9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79.png"/><Relationship Id="rId7" Type="http://schemas.openxmlformats.org/officeDocument/2006/relationships/image" Target="../media/image9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0.sv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jpeg"/><Relationship Id="rId7" Type="http://schemas.openxmlformats.org/officeDocument/2006/relationships/image" Target="../media/image90.svg"/><Relationship Id="rId12" Type="http://schemas.openxmlformats.org/officeDocument/2006/relationships/image" Target="../media/image9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2.svg"/><Relationship Id="rId5" Type="http://schemas.openxmlformats.org/officeDocument/2006/relationships/image" Target="../media/image80.svg"/><Relationship Id="rId10" Type="http://schemas.openxmlformats.org/officeDocument/2006/relationships/image" Target="../media/image91.png"/><Relationship Id="rId4" Type="http://schemas.openxmlformats.org/officeDocument/2006/relationships/image" Target="../media/image79.png"/><Relationship Id="rId9" Type="http://schemas.openxmlformats.org/officeDocument/2006/relationships/image" Target="../media/image8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79.png"/><Relationship Id="rId7" Type="http://schemas.openxmlformats.org/officeDocument/2006/relationships/image" Target="../media/image9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0.sv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jpeg"/><Relationship Id="rId7" Type="http://schemas.openxmlformats.org/officeDocument/2006/relationships/image" Target="../media/image90.svg"/><Relationship Id="rId12" Type="http://schemas.openxmlformats.org/officeDocument/2006/relationships/image" Target="../media/image9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2.svg"/><Relationship Id="rId5" Type="http://schemas.openxmlformats.org/officeDocument/2006/relationships/image" Target="../media/image80.svg"/><Relationship Id="rId10" Type="http://schemas.openxmlformats.org/officeDocument/2006/relationships/image" Target="../media/image91.png"/><Relationship Id="rId4" Type="http://schemas.openxmlformats.org/officeDocument/2006/relationships/image" Target="../media/image79.png"/><Relationship Id="rId9" Type="http://schemas.openxmlformats.org/officeDocument/2006/relationships/image" Target="../media/image8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79.png"/><Relationship Id="rId7" Type="http://schemas.openxmlformats.org/officeDocument/2006/relationships/image" Target="../media/image9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0.svg"/><Relationship Id="rId9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jpeg"/><Relationship Id="rId7" Type="http://schemas.openxmlformats.org/officeDocument/2006/relationships/image" Target="../media/image90.svg"/><Relationship Id="rId12" Type="http://schemas.openxmlformats.org/officeDocument/2006/relationships/image" Target="../media/image9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2.svg"/><Relationship Id="rId5" Type="http://schemas.openxmlformats.org/officeDocument/2006/relationships/image" Target="../media/image80.svg"/><Relationship Id="rId10" Type="http://schemas.openxmlformats.org/officeDocument/2006/relationships/image" Target="../media/image91.png"/><Relationship Id="rId4" Type="http://schemas.openxmlformats.org/officeDocument/2006/relationships/image" Target="../media/image79.png"/><Relationship Id="rId9" Type="http://schemas.openxmlformats.org/officeDocument/2006/relationships/image" Target="../media/image8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79.png"/><Relationship Id="rId7" Type="http://schemas.openxmlformats.org/officeDocument/2006/relationships/image" Target="../media/image9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88.svg"/><Relationship Id="rId4" Type="http://schemas.openxmlformats.org/officeDocument/2006/relationships/image" Target="../media/image80.svg"/><Relationship Id="rId9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58.svg"/><Relationship Id="rId2" Type="http://schemas.openxmlformats.org/officeDocument/2006/relationships/audio" Target="../media/audio1.wav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51.svg"/><Relationship Id="rId19" Type="http://schemas.openxmlformats.org/officeDocument/2006/relationships/image" Target="../media/image60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67.svg"/><Relationship Id="rId5" Type="http://schemas.openxmlformats.org/officeDocument/2006/relationships/image" Target="../media/image63.png"/><Relationship Id="rId15" Type="http://schemas.openxmlformats.org/officeDocument/2006/relationships/slide" Target="slide10.xml"/><Relationship Id="rId10" Type="http://schemas.openxmlformats.org/officeDocument/2006/relationships/image" Target="../media/image66.png"/><Relationship Id="rId4" Type="http://schemas.openxmlformats.org/officeDocument/2006/relationships/image" Target="../media/image62.svg"/><Relationship Id="rId9" Type="http://schemas.openxmlformats.org/officeDocument/2006/relationships/slide" Target="slide7.xml"/><Relationship Id="rId14" Type="http://schemas.openxmlformats.org/officeDocument/2006/relationships/image" Target="../media/image6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75577" y="-4010681"/>
            <a:ext cx="10701742" cy="18723104"/>
          </a:xfrm>
          <a:custGeom>
            <a:avLst/>
            <a:gdLst/>
            <a:ahLst/>
            <a:cxnLst/>
            <a:rect l="l" t="t" r="r" b="b"/>
            <a:pathLst>
              <a:path w="10701742" h="18723104">
                <a:moveTo>
                  <a:pt x="0" y="0"/>
                </a:moveTo>
                <a:lnTo>
                  <a:pt x="10701742" y="0"/>
                </a:lnTo>
                <a:lnTo>
                  <a:pt x="10701742" y="18723104"/>
                </a:lnTo>
                <a:lnTo>
                  <a:pt x="0" y="18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12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49505" y="1235344"/>
            <a:ext cx="15788990" cy="7816313"/>
            <a:chOff x="0" y="0"/>
            <a:chExt cx="4158417" cy="20586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8417" cy="2058617"/>
            </a:xfrm>
            <a:custGeom>
              <a:avLst/>
              <a:gdLst/>
              <a:ahLst/>
              <a:cxnLst/>
              <a:rect l="l" t="t" r="r" b="b"/>
              <a:pathLst>
                <a:path w="4158417" h="2058617">
                  <a:moveTo>
                    <a:pt x="23046" y="0"/>
                  </a:moveTo>
                  <a:lnTo>
                    <a:pt x="4135371" y="0"/>
                  </a:lnTo>
                  <a:cubicBezTo>
                    <a:pt x="4148099" y="0"/>
                    <a:pt x="4158417" y="10318"/>
                    <a:pt x="4158417" y="23046"/>
                  </a:cubicBezTo>
                  <a:lnTo>
                    <a:pt x="4158417" y="2035571"/>
                  </a:lnTo>
                  <a:cubicBezTo>
                    <a:pt x="4158417" y="2041684"/>
                    <a:pt x="4155989" y="2047546"/>
                    <a:pt x="4151667" y="2051867"/>
                  </a:cubicBezTo>
                  <a:cubicBezTo>
                    <a:pt x="4147345" y="2056189"/>
                    <a:pt x="4141483" y="2058617"/>
                    <a:pt x="4135371" y="2058617"/>
                  </a:cubicBezTo>
                  <a:lnTo>
                    <a:pt x="23046" y="2058617"/>
                  </a:lnTo>
                  <a:cubicBezTo>
                    <a:pt x="16934" y="2058617"/>
                    <a:pt x="11072" y="2056189"/>
                    <a:pt x="6750" y="2051867"/>
                  </a:cubicBezTo>
                  <a:cubicBezTo>
                    <a:pt x="2428" y="2047546"/>
                    <a:pt x="0" y="2041684"/>
                    <a:pt x="0" y="2035571"/>
                  </a:cubicBezTo>
                  <a:lnTo>
                    <a:pt x="0" y="23046"/>
                  </a:lnTo>
                  <a:cubicBezTo>
                    <a:pt x="0" y="16934"/>
                    <a:pt x="2428" y="11072"/>
                    <a:pt x="6750" y="6750"/>
                  </a:cubicBezTo>
                  <a:cubicBezTo>
                    <a:pt x="11072" y="2428"/>
                    <a:pt x="16934" y="0"/>
                    <a:pt x="23046" y="0"/>
                  </a:cubicBezTo>
                  <a:close/>
                </a:path>
              </a:pathLst>
            </a:custGeom>
            <a:solidFill>
              <a:srgbClr val="F4EDD7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8417" cy="2106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905258" y="2168997"/>
            <a:ext cx="6420425" cy="6259915"/>
          </a:xfrm>
          <a:custGeom>
            <a:avLst/>
            <a:gdLst/>
            <a:ahLst/>
            <a:cxnLst/>
            <a:rect l="l" t="t" r="r" b="b"/>
            <a:pathLst>
              <a:path w="6420425" h="6259915">
                <a:moveTo>
                  <a:pt x="0" y="0"/>
                </a:moveTo>
                <a:lnTo>
                  <a:pt x="6420426" y="0"/>
                </a:lnTo>
                <a:lnTo>
                  <a:pt x="6420426" y="6259915"/>
                </a:lnTo>
                <a:lnTo>
                  <a:pt x="0" y="6259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5600" y="3066008"/>
            <a:ext cx="7870360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8800" b="0" cap="none" spc="0" dirty="0">
                <a:ln w="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THANK YOU </a:t>
            </a:r>
          </a:p>
          <a:p>
            <a:r>
              <a:rPr lang="en-US" sz="8800" b="0" cap="none" spc="0" dirty="0">
                <a:ln w="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FOR </a:t>
            </a:r>
          </a:p>
          <a:p>
            <a:r>
              <a:rPr lang="en-US" sz="8800" b="0" cap="none" spc="0" dirty="0">
                <a:ln w="0"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PLAYING!</a:t>
            </a:r>
          </a:p>
        </p:txBody>
      </p:sp>
    </p:spTree>
    <p:extLst>
      <p:ext uri="{BB962C8B-B14F-4D97-AF65-F5344CB8AC3E}">
        <p14:creationId xmlns:p14="http://schemas.microsoft.com/office/powerpoint/2010/main" val="3877322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Listen and repeat.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7009" y="1622321"/>
            <a:ext cx="1973983" cy="24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6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8153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pic>
        <p:nvPicPr>
          <p:cNvPr id="6" name="Track 063">
            <a:hlinkClick r:id="" action="ppaction://media"/>
            <a:extLst>
              <a:ext uri="{FF2B5EF4-FFF2-40B4-BE49-F238E27FC236}">
                <a16:creationId xmlns:a16="http://schemas.microsoft.com/office/drawing/2014/main" id="{D5F93F49-98EF-4D61-AE06-27BD4AECE7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44" end="11330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9622" y="-16548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8153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pic>
        <p:nvPicPr>
          <p:cNvPr id="6" name="Track 063">
            <a:hlinkClick r:id="" action="ppaction://media"/>
            <a:extLst>
              <a:ext uri="{FF2B5EF4-FFF2-40B4-BE49-F238E27FC236}">
                <a16:creationId xmlns:a16="http://schemas.microsoft.com/office/drawing/2014/main" id="{D5F93F49-98EF-4D61-AE06-27BD4AECE7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44" end="11330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9622" y="-16548"/>
            <a:ext cx="731045" cy="7310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6308" y="5342513"/>
            <a:ext cx="3275382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58602" y="6265843"/>
            <a:ext cx="249658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6727508"/>
            <a:ext cx="3590994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</a:t>
            </a:r>
          </a:p>
        </p:txBody>
      </p:sp>
      <p:pic>
        <p:nvPicPr>
          <p:cNvPr id="10" name="Track 063">
            <a:hlinkClick r:id="" action="ppaction://media"/>
            <a:extLst>
              <a:ext uri="{FF2B5EF4-FFF2-40B4-BE49-F238E27FC236}">
                <a16:creationId xmlns:a16="http://schemas.microsoft.com/office/drawing/2014/main" id="{3CFE8F2A-8FBD-4358-8E72-12BF5D5FE9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00" end="852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9622" y="880909"/>
            <a:ext cx="731045" cy="731045"/>
          </a:xfrm>
          <a:prstGeom prst="rect">
            <a:avLst/>
          </a:prstGeom>
        </p:spPr>
      </p:pic>
      <p:pic>
        <p:nvPicPr>
          <p:cNvPr id="11" name="Track 063">
            <a:hlinkClick r:id="" action="ppaction://media"/>
            <a:extLst>
              <a:ext uri="{FF2B5EF4-FFF2-40B4-BE49-F238E27FC236}">
                <a16:creationId xmlns:a16="http://schemas.microsoft.com/office/drawing/2014/main" id="{F4042098-34C8-45B9-A064-775C6FE0D5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40" end="5866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9620" y="1822664"/>
            <a:ext cx="731045" cy="731045"/>
          </a:xfrm>
          <a:prstGeom prst="rect">
            <a:avLst/>
          </a:prstGeom>
        </p:spPr>
      </p:pic>
      <p:pic>
        <p:nvPicPr>
          <p:cNvPr id="12" name="Track 063">
            <a:hlinkClick r:id="" action="ppaction://media"/>
            <a:extLst>
              <a:ext uri="{FF2B5EF4-FFF2-40B4-BE49-F238E27FC236}">
                <a16:creationId xmlns:a16="http://schemas.microsoft.com/office/drawing/2014/main" id="{39E16938-B066-4032-90F0-13D4203507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5" end="2838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9622" y="276442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8153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6308" y="5342513"/>
            <a:ext cx="3275382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58602" y="6265843"/>
            <a:ext cx="249658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6727508"/>
            <a:ext cx="3590994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</a:t>
            </a:r>
          </a:p>
        </p:txBody>
      </p:sp>
      <p:pic>
        <p:nvPicPr>
          <p:cNvPr id="13" name="Track 063">
            <a:hlinkClick r:id="" action="ppaction://media"/>
            <a:extLst>
              <a:ext uri="{FF2B5EF4-FFF2-40B4-BE49-F238E27FC236}">
                <a16:creationId xmlns:a16="http://schemas.microsoft.com/office/drawing/2014/main" id="{6F43204B-C5F0-4A6A-9AC5-2629848A02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4" end="3054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40200" y="9105900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706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Point and say.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435" y="1624689"/>
            <a:ext cx="1999130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9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2.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3305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6308" y="5342513"/>
            <a:ext cx="3275382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58602" y="6265843"/>
            <a:ext cx="249658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6727508"/>
            <a:ext cx="3590994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2.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95811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11" y="348976"/>
            <a:ext cx="1699545" cy="1804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6308" y="5342513"/>
            <a:ext cx="3275382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58602" y="6265843"/>
            <a:ext cx="2496581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6727508"/>
            <a:ext cx="3590994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39376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8268" y="2204617"/>
            <a:ext cx="8736325" cy="70536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9040210"/>
            <a:ext cx="18288000" cy="2272284"/>
          </a:xfrm>
          <a:custGeom>
            <a:avLst/>
            <a:gdLst/>
            <a:ahLst/>
            <a:cxnLst/>
            <a:rect l="l" t="t" r="r" b="b"/>
            <a:pathLst>
              <a:path w="18288000" h="2272284">
                <a:moveTo>
                  <a:pt x="0" y="0"/>
                </a:moveTo>
                <a:lnTo>
                  <a:pt x="18288000" y="0"/>
                </a:lnTo>
                <a:lnTo>
                  <a:pt x="18288000" y="2272284"/>
                </a:lnTo>
                <a:lnTo>
                  <a:pt x="0" y="227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6845" y="6102685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83871" y="5096477"/>
            <a:ext cx="1675134" cy="4161823"/>
          </a:xfrm>
          <a:custGeom>
            <a:avLst/>
            <a:gdLst/>
            <a:ahLst/>
            <a:cxnLst/>
            <a:rect l="l" t="t" r="r" b="b"/>
            <a:pathLst>
              <a:path w="1675134" h="4161823">
                <a:moveTo>
                  <a:pt x="0" y="0"/>
                </a:moveTo>
                <a:lnTo>
                  <a:pt x="1675134" y="0"/>
                </a:lnTo>
                <a:lnTo>
                  <a:pt x="1675134" y="4161823"/>
                </a:lnTo>
                <a:lnTo>
                  <a:pt x="0" y="41618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730409" y="5731040"/>
            <a:ext cx="1248637" cy="967694"/>
          </a:xfrm>
          <a:custGeom>
            <a:avLst/>
            <a:gdLst/>
            <a:ahLst/>
            <a:cxnLst/>
            <a:rect l="l" t="t" r="r" b="b"/>
            <a:pathLst>
              <a:path w="1248637" h="967694">
                <a:moveTo>
                  <a:pt x="0" y="0"/>
                </a:moveTo>
                <a:lnTo>
                  <a:pt x="1248637" y="0"/>
                </a:lnTo>
                <a:lnTo>
                  <a:pt x="1248637" y="967694"/>
                </a:lnTo>
                <a:lnTo>
                  <a:pt x="0" y="967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18114" y="7871512"/>
            <a:ext cx="1399245" cy="1608328"/>
          </a:xfrm>
          <a:custGeom>
            <a:avLst/>
            <a:gdLst/>
            <a:ahLst/>
            <a:cxnLst/>
            <a:rect l="l" t="t" r="r" b="b"/>
            <a:pathLst>
              <a:path w="1399245" h="1608328">
                <a:moveTo>
                  <a:pt x="1399245" y="0"/>
                </a:moveTo>
                <a:lnTo>
                  <a:pt x="0" y="0"/>
                </a:lnTo>
                <a:lnTo>
                  <a:pt x="0" y="1608328"/>
                </a:lnTo>
                <a:lnTo>
                  <a:pt x="1399245" y="1608328"/>
                </a:lnTo>
                <a:lnTo>
                  <a:pt x="139924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74438" y="7783196"/>
            <a:ext cx="1822566" cy="1696644"/>
          </a:xfrm>
          <a:custGeom>
            <a:avLst/>
            <a:gdLst/>
            <a:ahLst/>
            <a:cxnLst/>
            <a:rect l="l" t="t" r="r" b="b"/>
            <a:pathLst>
              <a:path w="1822566" h="1696644">
                <a:moveTo>
                  <a:pt x="0" y="0"/>
                </a:moveTo>
                <a:lnTo>
                  <a:pt x="1822566" y="0"/>
                </a:lnTo>
                <a:lnTo>
                  <a:pt x="1822566" y="1696644"/>
                </a:lnTo>
                <a:lnTo>
                  <a:pt x="0" y="1696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51719" y="6112210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821095" y="6122506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7"/>
                </a:lnTo>
                <a:lnTo>
                  <a:pt x="0" y="1192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133905" y="-3253759"/>
            <a:ext cx="16230600" cy="5457539"/>
          </a:xfrm>
          <a:custGeom>
            <a:avLst/>
            <a:gdLst/>
            <a:ahLst/>
            <a:cxnLst/>
            <a:rect l="l" t="t" r="r" b="b"/>
            <a:pathLst>
              <a:path w="16230600" h="5457539">
                <a:moveTo>
                  <a:pt x="0" y="0"/>
                </a:moveTo>
                <a:lnTo>
                  <a:pt x="16230600" y="0"/>
                </a:lnTo>
                <a:lnTo>
                  <a:pt x="16230600" y="5457539"/>
                </a:lnTo>
                <a:lnTo>
                  <a:pt x="0" y="5457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11565" y="7108143"/>
            <a:ext cx="4348110" cy="2371696"/>
          </a:xfrm>
          <a:custGeom>
            <a:avLst/>
            <a:gdLst/>
            <a:ahLst/>
            <a:cxnLst/>
            <a:rect l="l" t="t" r="r" b="b"/>
            <a:pathLst>
              <a:path w="4348110" h="2371696">
                <a:moveTo>
                  <a:pt x="0" y="0"/>
                </a:moveTo>
                <a:lnTo>
                  <a:pt x="4348110" y="0"/>
                </a:lnTo>
                <a:lnTo>
                  <a:pt x="4348110" y="2371697"/>
                </a:lnTo>
                <a:lnTo>
                  <a:pt x="0" y="2371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240590" y="2392027"/>
            <a:ext cx="8675023" cy="169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042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At the café</a:t>
            </a:r>
          </a:p>
        </p:txBody>
      </p:sp>
      <p:sp>
        <p:nvSpPr>
          <p:cNvPr id="18" name="TextBox 13"/>
          <p:cNvSpPr txBox="1"/>
          <p:nvPr/>
        </p:nvSpPr>
        <p:spPr>
          <a:xfrm>
            <a:off x="8240590" y="4686300"/>
            <a:ext cx="867502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000FF"/>
                </a:solidFill>
                <a:latin typeface="Bodoni MT Black" panose="02070A03080606020203" pitchFamily="18" charset="0"/>
              </a:rPr>
              <a:t>Lesson 1</a:t>
            </a:r>
            <a:endParaRPr lang="en-US" sz="6000" b="1" dirty="0">
              <a:solidFill>
                <a:srgbClr val="0000FF"/>
              </a:solidFill>
              <a:latin typeface="Bodoni MT Black" panose="02070A03080606020203" pitchFamily="18" charset="0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10863601" y="68900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12:</a:t>
            </a:r>
          </a:p>
        </p:txBody>
      </p:sp>
    </p:spTree>
    <p:extLst>
      <p:ext uri="{BB962C8B-B14F-4D97-AF65-F5344CB8AC3E}">
        <p14:creationId xmlns:p14="http://schemas.microsoft.com/office/powerpoint/2010/main" val="3201472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298743" y="4466392"/>
            <a:ext cx="13690514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Fun corner and wrap-up.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8997" y="1624689"/>
            <a:ext cx="2150007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96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47413" y="5291795"/>
            <a:ext cx="5983589" cy="5200283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61497" y="7396700"/>
            <a:ext cx="7315200" cy="3438144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4563" y="7286972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09463" y="0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814710" y="3931630"/>
            <a:ext cx="12658581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46"/>
              </a:lnSpc>
            </a:pPr>
            <a:r>
              <a:rPr lang="en-US" sz="19400" dirty="0">
                <a:solidFill>
                  <a:srgbClr val="000000"/>
                </a:solidFill>
                <a:latin typeface="Berlin Sans FB Demi" panose="020E0802020502020306" pitchFamily="34" charset="0"/>
              </a:rPr>
              <a:t>Spell it!</a:t>
            </a:r>
          </a:p>
        </p:txBody>
      </p:sp>
    </p:spTree>
    <p:extLst>
      <p:ext uri="{BB962C8B-B14F-4D97-AF65-F5344CB8AC3E}">
        <p14:creationId xmlns:p14="http://schemas.microsoft.com/office/powerpoint/2010/main" val="11929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925838" y="2654716"/>
            <a:ext cx="16230600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Use the letters to spell the word.</a:t>
            </a:r>
          </a:p>
        </p:txBody>
      </p:sp>
      <p:pic>
        <p:nvPicPr>
          <p:cNvPr id="34" name="Picture 33"/>
          <p:cNvPicPr>
            <a:picLocks/>
          </p:cNvPicPr>
          <p:nvPr/>
        </p:nvPicPr>
        <p:blipFill rotWithShape="1">
          <a:blip r:embed="rId9"/>
          <a:srcRect l="16776" t="16680" r="15121" b="10136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2" name="Rounded Rectangle 31"/>
          <p:cNvSpPr/>
          <p:nvPr/>
        </p:nvSpPr>
        <p:spPr>
          <a:xfrm>
            <a:off x="3956128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327928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P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46728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537328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R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1118528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G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2909130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019585" y="6207274"/>
            <a:ext cx="10248831" cy="1422742"/>
            <a:chOff x="5804311" y="6207274"/>
            <a:chExt cx="10248831" cy="1422742"/>
          </a:xfrm>
        </p:grpSpPr>
        <p:grpSp>
          <p:nvGrpSpPr>
            <p:cNvPr id="4" name="Group 4"/>
            <p:cNvGrpSpPr/>
            <p:nvPr/>
          </p:nvGrpSpPr>
          <p:grpSpPr>
            <a:xfrm>
              <a:off x="5804311" y="6207274"/>
              <a:ext cx="1422742" cy="142274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7569529" y="6207274"/>
              <a:ext cx="1422742" cy="1422742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9334747" y="6207274"/>
              <a:ext cx="1422742" cy="142274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1099965" y="6207274"/>
              <a:ext cx="1422742" cy="142274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2" name="Group 16"/>
            <p:cNvGrpSpPr/>
            <p:nvPr/>
          </p:nvGrpSpPr>
          <p:grpSpPr>
            <a:xfrm>
              <a:off x="12865183" y="6207274"/>
              <a:ext cx="1422742" cy="1422742"/>
              <a:chOff x="0" y="0"/>
              <a:chExt cx="812800" cy="812800"/>
            </a:xfrm>
          </p:grpSpPr>
          <p:sp>
            <p:nvSpPr>
              <p:cNvPr id="43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5" name="Group 16"/>
            <p:cNvGrpSpPr/>
            <p:nvPr/>
          </p:nvGrpSpPr>
          <p:grpSpPr>
            <a:xfrm>
              <a:off x="14630400" y="6207274"/>
              <a:ext cx="1422742" cy="1422742"/>
              <a:chOff x="0" y="0"/>
              <a:chExt cx="812800" cy="812800"/>
            </a:xfrm>
          </p:grpSpPr>
          <p:sp>
            <p:nvSpPr>
              <p:cNvPr id="46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7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00129" y="3228417"/>
            <a:ext cx="16230600" cy="14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0"/>
              </a:lnSpc>
              <a:spcBef>
                <a:spcPct val="0"/>
              </a:spcBef>
            </a:pPr>
            <a:r>
              <a:rPr lang="en-US" sz="8457" b="1" dirty="0">
                <a:solidFill>
                  <a:srgbClr val="000000"/>
                </a:solidFill>
                <a:latin typeface="Comic Sans MS" panose="030F0702030302020204" pitchFamily="66" charset="0"/>
              </a:rPr>
              <a:t>The word is ...</a:t>
            </a:r>
          </a:p>
        </p:txBody>
      </p:sp>
      <p:sp>
        <p:nvSpPr>
          <p:cNvPr id="5" name="Freeform 5"/>
          <p:cNvSpPr/>
          <p:nvPr/>
        </p:nvSpPr>
        <p:spPr>
          <a:xfrm>
            <a:off x="171734" y="0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44500" y="-7462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/>
          </p:cNvPicPr>
          <p:nvPr/>
        </p:nvPicPr>
        <p:blipFill rotWithShape="1">
          <a:blip r:embed="rId12"/>
          <a:srcRect l="16776" t="16680" r="15121" b="10136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25" name="Rounded Rectangle 24"/>
          <p:cNvSpPr/>
          <p:nvPr/>
        </p:nvSpPr>
        <p:spPr>
          <a:xfrm>
            <a:off x="3956128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327928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P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746728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537328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1118528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2909130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9051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925838" y="2654716"/>
            <a:ext cx="16230600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Use the letters to spell the word.</a:t>
            </a:r>
          </a:p>
        </p:txBody>
      </p:sp>
      <p:pic>
        <p:nvPicPr>
          <p:cNvPr id="27" name="Picture 26"/>
          <p:cNvPicPr>
            <a:picLocks/>
          </p:cNvPicPr>
          <p:nvPr/>
        </p:nvPicPr>
        <p:blipFill rotWithShape="1">
          <a:blip r:embed="rId9"/>
          <a:srcRect l="9970" t="37034" r="17248" b="11102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2" name="Rounded Rectangle 31"/>
          <p:cNvSpPr/>
          <p:nvPr/>
        </p:nvSpPr>
        <p:spPr>
          <a:xfrm>
            <a:off x="4865057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L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216415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648843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432629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2000201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959556" y="6207274"/>
            <a:ext cx="8368889" cy="1422742"/>
            <a:chOff x="5804311" y="6207274"/>
            <a:chExt cx="8368889" cy="1422742"/>
          </a:xfrm>
        </p:grpSpPr>
        <p:grpSp>
          <p:nvGrpSpPr>
            <p:cNvPr id="4" name="Group 4"/>
            <p:cNvGrpSpPr/>
            <p:nvPr/>
          </p:nvGrpSpPr>
          <p:grpSpPr>
            <a:xfrm>
              <a:off x="5804311" y="6207274"/>
              <a:ext cx="1422742" cy="142274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7540848" y="6207274"/>
              <a:ext cx="1422742" cy="1422742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9277385" y="6207274"/>
              <a:ext cx="1422742" cy="142274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1013922" y="6207274"/>
              <a:ext cx="1422742" cy="142274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0" name="Group 16"/>
            <p:cNvGrpSpPr/>
            <p:nvPr/>
          </p:nvGrpSpPr>
          <p:grpSpPr>
            <a:xfrm>
              <a:off x="12750458" y="6207274"/>
              <a:ext cx="1422742" cy="1422742"/>
              <a:chOff x="0" y="0"/>
              <a:chExt cx="812800" cy="812800"/>
            </a:xfrm>
          </p:grpSpPr>
          <p:sp>
            <p:nvSpPr>
              <p:cNvPr id="41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9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00129" y="3228417"/>
            <a:ext cx="16230600" cy="14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0"/>
              </a:lnSpc>
              <a:spcBef>
                <a:spcPct val="0"/>
              </a:spcBef>
            </a:pPr>
            <a:r>
              <a:rPr lang="en-US" sz="8457" b="1" dirty="0">
                <a:solidFill>
                  <a:srgbClr val="000000"/>
                </a:solidFill>
                <a:latin typeface="Comic Sans MS" panose="030F0702030302020204" pitchFamily="66" charset="0"/>
              </a:rPr>
              <a:t>The word is ...</a:t>
            </a:r>
          </a:p>
        </p:txBody>
      </p:sp>
      <p:sp>
        <p:nvSpPr>
          <p:cNvPr id="5" name="Freeform 5"/>
          <p:cNvSpPr/>
          <p:nvPr/>
        </p:nvSpPr>
        <p:spPr>
          <a:xfrm>
            <a:off x="171734" y="0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44500" y="-7462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4865057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216415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L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648843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432629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2000201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pic>
        <p:nvPicPr>
          <p:cNvPr id="31" name="Picture 30"/>
          <p:cNvPicPr>
            <a:picLocks/>
          </p:cNvPicPr>
          <p:nvPr/>
        </p:nvPicPr>
        <p:blipFill rotWithShape="1">
          <a:blip r:embed="rId12"/>
          <a:srcRect l="9970" t="37034" r="17248" b="11102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2543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804311" y="6207274"/>
            <a:ext cx="1422742" cy="142274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556523" y="6207274"/>
            <a:ext cx="1422742" cy="142274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308735" y="6207274"/>
            <a:ext cx="1422742" cy="142274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60947" y="6207274"/>
            <a:ext cx="1422742" cy="142274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925838" y="2654716"/>
            <a:ext cx="16230600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Use the letters to spell the word.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804311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K</a:t>
            </a:r>
          </a:p>
        </p:txBody>
      </p:sp>
      <p:pic>
        <p:nvPicPr>
          <p:cNvPr id="36" name="Picture 35"/>
          <p:cNvPicPr>
            <a:picLocks/>
          </p:cNvPicPr>
          <p:nvPr/>
        </p:nvPicPr>
        <p:blipFill rotWithShape="1">
          <a:blip r:embed="rId9"/>
          <a:srcRect l="23399" t="28907" r="18038" b="19572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3" name="Rounded Rectangle 32"/>
          <p:cNvSpPr/>
          <p:nvPr/>
        </p:nvSpPr>
        <p:spPr>
          <a:xfrm>
            <a:off x="11060947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556523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308735" y="4327661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594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00129" y="3228417"/>
            <a:ext cx="16230600" cy="14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0"/>
              </a:lnSpc>
              <a:spcBef>
                <a:spcPct val="0"/>
              </a:spcBef>
            </a:pPr>
            <a:r>
              <a:rPr lang="en-US" sz="8457" b="1" dirty="0">
                <a:solidFill>
                  <a:srgbClr val="000000"/>
                </a:solidFill>
                <a:latin typeface="Comic Sans MS" panose="030F0702030302020204" pitchFamily="66" charset="0"/>
              </a:rPr>
              <a:t>The word is ...</a:t>
            </a:r>
          </a:p>
        </p:txBody>
      </p:sp>
      <p:sp>
        <p:nvSpPr>
          <p:cNvPr id="5" name="Freeform 5"/>
          <p:cNvSpPr/>
          <p:nvPr/>
        </p:nvSpPr>
        <p:spPr>
          <a:xfrm>
            <a:off x="171734" y="0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44500" y="-7462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8700" y="-161066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9443786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99156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1466102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21471" y="5143500"/>
            <a:ext cx="1422742" cy="14227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A</a:t>
            </a:r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12"/>
          <a:srcRect l="23399" t="28907" r="18038" b="19572"/>
          <a:stretch/>
        </p:blipFill>
        <p:spPr>
          <a:xfrm>
            <a:off x="7705649" y="192200"/>
            <a:ext cx="2876702" cy="2377440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599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3981644"/>
            <a:ext cx="16230600" cy="2323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5100" b="1" u="none" dirty="0">
                <a:solidFill>
                  <a:srgbClr val="C0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0" y="216644"/>
            <a:ext cx="3536256" cy="6753266"/>
          </a:xfrm>
          <a:custGeom>
            <a:avLst/>
            <a:gdLst/>
            <a:ahLst/>
            <a:cxnLst/>
            <a:rect l="l" t="t" r="r" b="b"/>
            <a:pathLst>
              <a:path w="3536256" h="6753266">
                <a:moveTo>
                  <a:pt x="3536256" y="0"/>
                </a:moveTo>
                <a:lnTo>
                  <a:pt x="0" y="0"/>
                </a:lnTo>
                <a:lnTo>
                  <a:pt x="0" y="6753266"/>
                </a:lnTo>
                <a:lnTo>
                  <a:pt x="3536256" y="6753266"/>
                </a:lnTo>
                <a:lnTo>
                  <a:pt x="353625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3962677" y="6492994"/>
            <a:ext cx="3296623" cy="4111435"/>
          </a:xfrm>
          <a:custGeom>
            <a:avLst/>
            <a:gdLst/>
            <a:ahLst/>
            <a:cxnLst/>
            <a:rect l="l" t="t" r="r" b="b"/>
            <a:pathLst>
              <a:path w="3296623" h="4111435">
                <a:moveTo>
                  <a:pt x="3296623" y="0"/>
                </a:moveTo>
                <a:lnTo>
                  <a:pt x="0" y="0"/>
                </a:lnTo>
                <a:lnTo>
                  <a:pt x="0" y="4111435"/>
                </a:lnTo>
                <a:lnTo>
                  <a:pt x="3296623" y="4111435"/>
                </a:lnTo>
                <a:lnTo>
                  <a:pt x="32966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18288000" cy="3168226"/>
          </a:xfrm>
          <a:custGeom>
            <a:avLst/>
            <a:gdLst/>
            <a:ahLst/>
            <a:cxnLst/>
            <a:rect l="l" t="t" r="r" b="b"/>
            <a:pathLst>
              <a:path w="18288000" h="3168226">
                <a:moveTo>
                  <a:pt x="0" y="0"/>
                </a:moveTo>
                <a:lnTo>
                  <a:pt x="18288000" y="0"/>
                </a:lnTo>
                <a:lnTo>
                  <a:pt x="18288000" y="3168226"/>
                </a:lnTo>
                <a:lnTo>
                  <a:pt x="0" y="3168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42" b="-233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11756" y="1315350"/>
            <a:ext cx="15093188" cy="7656299"/>
            <a:chOff x="0" y="0"/>
            <a:chExt cx="11734158" cy="595236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11711298" cy="5924429"/>
            </a:xfrm>
            <a:custGeom>
              <a:avLst/>
              <a:gdLst/>
              <a:ahLst/>
              <a:cxnLst/>
              <a:rect l="l" t="t" r="r" b="b"/>
              <a:pathLst>
                <a:path w="11711298" h="5924429">
                  <a:moveTo>
                    <a:pt x="11711298" y="5924429"/>
                  </a:moveTo>
                  <a:lnTo>
                    <a:pt x="0" y="5916809"/>
                  </a:lnTo>
                  <a:lnTo>
                    <a:pt x="0" y="2067974"/>
                  </a:lnTo>
                  <a:lnTo>
                    <a:pt x="17780" y="19050"/>
                  </a:lnTo>
                  <a:lnTo>
                    <a:pt x="5838314" y="0"/>
                  </a:lnTo>
                  <a:lnTo>
                    <a:pt x="1169224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11740508" cy="5951099"/>
            </a:xfrm>
            <a:custGeom>
              <a:avLst/>
              <a:gdLst/>
              <a:ahLst/>
              <a:cxnLst/>
              <a:rect l="l" t="t" r="r" b="b"/>
              <a:pathLst>
                <a:path w="11740508" h="5951099">
                  <a:moveTo>
                    <a:pt x="11706218" y="21590"/>
                  </a:moveTo>
                  <a:cubicBezTo>
                    <a:pt x="11707489" y="34290"/>
                    <a:pt x="11707489" y="44450"/>
                    <a:pt x="11708758" y="54610"/>
                  </a:cubicBezTo>
                  <a:cubicBezTo>
                    <a:pt x="11711298" y="154472"/>
                    <a:pt x="11712568" y="285004"/>
                    <a:pt x="11715108" y="410875"/>
                  </a:cubicBezTo>
                  <a:cubicBezTo>
                    <a:pt x="11715108" y="592687"/>
                    <a:pt x="11727808" y="4177661"/>
                    <a:pt x="11734158" y="4359473"/>
                  </a:cubicBezTo>
                  <a:cubicBezTo>
                    <a:pt x="11740508" y="4634523"/>
                    <a:pt x="11736698" y="4914235"/>
                    <a:pt x="11736698" y="5189284"/>
                  </a:cubicBezTo>
                  <a:cubicBezTo>
                    <a:pt x="11736698" y="5431701"/>
                    <a:pt x="11737968" y="5655471"/>
                    <a:pt x="11739239" y="5890139"/>
                  </a:cubicBezTo>
                  <a:cubicBezTo>
                    <a:pt x="11739239" y="5911729"/>
                    <a:pt x="11739239" y="5925699"/>
                    <a:pt x="11739239" y="5949829"/>
                  </a:cubicBezTo>
                  <a:cubicBezTo>
                    <a:pt x="11716379" y="5949829"/>
                    <a:pt x="11696058" y="5951099"/>
                    <a:pt x="11643219" y="5949829"/>
                  </a:cubicBezTo>
                  <a:cubicBezTo>
                    <a:pt x="11043838" y="5944749"/>
                    <a:pt x="10435237" y="5951099"/>
                    <a:pt x="9835857" y="5946019"/>
                  </a:cubicBezTo>
                  <a:cubicBezTo>
                    <a:pt x="9476229" y="5942209"/>
                    <a:pt x="9125822" y="5944749"/>
                    <a:pt x="8766194" y="5942209"/>
                  </a:cubicBezTo>
                  <a:cubicBezTo>
                    <a:pt x="8600212" y="5940939"/>
                    <a:pt x="8434230" y="5939669"/>
                    <a:pt x="8268247" y="5938399"/>
                  </a:cubicBezTo>
                  <a:cubicBezTo>
                    <a:pt x="8166814" y="5938399"/>
                    <a:pt x="8074601" y="5939669"/>
                    <a:pt x="7973167" y="5939669"/>
                  </a:cubicBezTo>
                  <a:cubicBezTo>
                    <a:pt x="7714973" y="5938399"/>
                    <a:pt x="7004938" y="5939669"/>
                    <a:pt x="6746743" y="5938399"/>
                  </a:cubicBezTo>
                  <a:cubicBezTo>
                    <a:pt x="6562319" y="5937129"/>
                    <a:pt x="2873826" y="5946019"/>
                    <a:pt x="2689401" y="5944749"/>
                  </a:cubicBezTo>
                  <a:cubicBezTo>
                    <a:pt x="2643295" y="5944749"/>
                    <a:pt x="2587967" y="5946019"/>
                    <a:pt x="2541861" y="5946019"/>
                  </a:cubicBezTo>
                  <a:cubicBezTo>
                    <a:pt x="2431206" y="5946019"/>
                    <a:pt x="2329773" y="5947289"/>
                    <a:pt x="2219118" y="5947289"/>
                  </a:cubicBezTo>
                  <a:cubicBezTo>
                    <a:pt x="1942481" y="5947289"/>
                    <a:pt x="1675065" y="5946019"/>
                    <a:pt x="1398428" y="5944749"/>
                  </a:cubicBezTo>
                  <a:cubicBezTo>
                    <a:pt x="1232446" y="5943479"/>
                    <a:pt x="1066464" y="5942209"/>
                    <a:pt x="909703" y="5940939"/>
                  </a:cubicBezTo>
                  <a:cubicBezTo>
                    <a:pt x="614623" y="5939669"/>
                    <a:pt x="319544" y="5938399"/>
                    <a:pt x="48260" y="5938399"/>
                  </a:cubicBezTo>
                  <a:cubicBezTo>
                    <a:pt x="38100" y="5938399"/>
                    <a:pt x="29210" y="5938399"/>
                    <a:pt x="19050" y="5937129"/>
                  </a:cubicBezTo>
                  <a:cubicBezTo>
                    <a:pt x="10160" y="5935859"/>
                    <a:pt x="5080" y="5929509"/>
                    <a:pt x="7620" y="5920619"/>
                  </a:cubicBezTo>
                  <a:cubicBezTo>
                    <a:pt x="16510" y="5888564"/>
                    <a:pt x="12700" y="5772018"/>
                    <a:pt x="11430" y="5650809"/>
                  </a:cubicBezTo>
                  <a:cubicBezTo>
                    <a:pt x="10160" y="5403730"/>
                    <a:pt x="6350" y="5161313"/>
                    <a:pt x="7620" y="4914235"/>
                  </a:cubicBezTo>
                  <a:cubicBezTo>
                    <a:pt x="5080" y="4606552"/>
                    <a:pt x="0" y="797809"/>
                    <a:pt x="7620" y="485464"/>
                  </a:cubicBezTo>
                  <a:cubicBezTo>
                    <a:pt x="8890" y="424860"/>
                    <a:pt x="7620" y="359594"/>
                    <a:pt x="8890" y="298990"/>
                  </a:cubicBezTo>
                  <a:cubicBezTo>
                    <a:pt x="10160" y="201091"/>
                    <a:pt x="12700" y="9386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9013" y="30480"/>
                    <a:pt x="236553" y="29210"/>
                  </a:cubicBezTo>
                  <a:cubicBezTo>
                    <a:pt x="485526" y="25400"/>
                    <a:pt x="734500" y="22860"/>
                    <a:pt x="992694" y="20320"/>
                  </a:cubicBezTo>
                  <a:cubicBezTo>
                    <a:pt x="1167897" y="17780"/>
                    <a:pt x="1343101" y="16510"/>
                    <a:pt x="1509083" y="13970"/>
                  </a:cubicBezTo>
                  <a:cubicBezTo>
                    <a:pt x="1675065" y="11430"/>
                    <a:pt x="1850269" y="8890"/>
                    <a:pt x="2016251" y="8890"/>
                  </a:cubicBezTo>
                  <a:cubicBezTo>
                    <a:pt x="2200676" y="7620"/>
                    <a:pt x="2385100" y="10160"/>
                    <a:pt x="2569525" y="8890"/>
                  </a:cubicBezTo>
                  <a:cubicBezTo>
                    <a:pt x="2800056" y="8890"/>
                    <a:pt x="6977274" y="6350"/>
                    <a:pt x="7207805" y="5080"/>
                  </a:cubicBezTo>
                  <a:cubicBezTo>
                    <a:pt x="7429115" y="3810"/>
                    <a:pt x="7650425" y="2540"/>
                    <a:pt x="7880956" y="2540"/>
                  </a:cubicBezTo>
                  <a:cubicBezTo>
                    <a:pt x="8259026" y="1270"/>
                    <a:pt x="8627876" y="0"/>
                    <a:pt x="9005946" y="0"/>
                  </a:cubicBezTo>
                  <a:cubicBezTo>
                    <a:pt x="9162708" y="0"/>
                    <a:pt x="9328689" y="2540"/>
                    <a:pt x="9485450" y="2540"/>
                  </a:cubicBezTo>
                  <a:cubicBezTo>
                    <a:pt x="9918848" y="3810"/>
                    <a:pt x="10361467" y="5080"/>
                    <a:pt x="10794865" y="7620"/>
                  </a:cubicBezTo>
                  <a:cubicBezTo>
                    <a:pt x="11025396" y="8890"/>
                    <a:pt x="11255927" y="12700"/>
                    <a:pt x="11486458" y="16510"/>
                  </a:cubicBezTo>
                  <a:cubicBezTo>
                    <a:pt x="11541785" y="16510"/>
                    <a:pt x="11597113" y="16510"/>
                    <a:pt x="11643219" y="16510"/>
                  </a:cubicBezTo>
                  <a:cubicBezTo>
                    <a:pt x="11687168" y="17780"/>
                    <a:pt x="11696058" y="20320"/>
                    <a:pt x="11706218" y="21590"/>
                  </a:cubicBezTo>
                  <a:close/>
                  <a:moveTo>
                    <a:pt x="11716379" y="5933319"/>
                  </a:moveTo>
                  <a:cubicBezTo>
                    <a:pt x="11717648" y="5916809"/>
                    <a:pt x="11718918" y="5904109"/>
                    <a:pt x="11718918" y="5891409"/>
                  </a:cubicBezTo>
                  <a:cubicBezTo>
                    <a:pt x="11717648" y="5632162"/>
                    <a:pt x="11716379" y="5385083"/>
                    <a:pt x="11716379" y="5119357"/>
                  </a:cubicBezTo>
                  <a:cubicBezTo>
                    <a:pt x="11716379" y="4998148"/>
                    <a:pt x="11718918" y="4876940"/>
                    <a:pt x="11717648" y="4755731"/>
                  </a:cubicBezTo>
                  <a:cubicBezTo>
                    <a:pt x="11717648" y="4643846"/>
                    <a:pt x="11716379" y="4527300"/>
                    <a:pt x="11715108" y="4415415"/>
                  </a:cubicBezTo>
                  <a:cubicBezTo>
                    <a:pt x="11710029" y="4242926"/>
                    <a:pt x="11698598" y="671939"/>
                    <a:pt x="11698598" y="499450"/>
                  </a:cubicBezTo>
                  <a:cubicBezTo>
                    <a:pt x="11696058" y="354932"/>
                    <a:pt x="11693518" y="205753"/>
                    <a:pt x="11690979" y="63500"/>
                  </a:cubicBezTo>
                  <a:cubicBezTo>
                    <a:pt x="11689708" y="44450"/>
                    <a:pt x="11688439" y="43180"/>
                    <a:pt x="11615555" y="41910"/>
                  </a:cubicBezTo>
                  <a:cubicBezTo>
                    <a:pt x="11587891" y="41910"/>
                    <a:pt x="11569449" y="41910"/>
                    <a:pt x="11541785" y="40640"/>
                  </a:cubicBezTo>
                  <a:cubicBezTo>
                    <a:pt x="11311255" y="36830"/>
                    <a:pt x="11071503" y="31750"/>
                    <a:pt x="10840972" y="30480"/>
                  </a:cubicBezTo>
                  <a:cubicBezTo>
                    <a:pt x="10278477" y="26670"/>
                    <a:pt x="9706760" y="25400"/>
                    <a:pt x="9144265" y="22860"/>
                  </a:cubicBezTo>
                  <a:cubicBezTo>
                    <a:pt x="9061274" y="22860"/>
                    <a:pt x="8969061" y="22860"/>
                    <a:pt x="8886070" y="22860"/>
                  </a:cubicBezTo>
                  <a:cubicBezTo>
                    <a:pt x="8747751" y="22860"/>
                    <a:pt x="8609434" y="22860"/>
                    <a:pt x="8480336" y="22860"/>
                  </a:cubicBezTo>
                  <a:cubicBezTo>
                    <a:pt x="8185256" y="22860"/>
                    <a:pt x="7890177" y="22860"/>
                    <a:pt x="7604319" y="24130"/>
                  </a:cubicBezTo>
                  <a:cubicBezTo>
                    <a:pt x="7355345" y="25400"/>
                    <a:pt x="3159684" y="29210"/>
                    <a:pt x="2910711" y="29210"/>
                  </a:cubicBezTo>
                  <a:cubicBezTo>
                    <a:pt x="2504977" y="29210"/>
                    <a:pt x="2099242" y="26670"/>
                    <a:pt x="1693508" y="33020"/>
                  </a:cubicBezTo>
                  <a:cubicBezTo>
                    <a:pt x="1481419" y="36830"/>
                    <a:pt x="1278552" y="36830"/>
                    <a:pt x="1075685" y="38100"/>
                  </a:cubicBezTo>
                  <a:cubicBezTo>
                    <a:pt x="725278" y="41910"/>
                    <a:pt x="374871" y="45720"/>
                    <a:pt x="49530" y="50800"/>
                  </a:cubicBezTo>
                  <a:cubicBezTo>
                    <a:pt x="36830" y="50800"/>
                    <a:pt x="34290" y="53340"/>
                    <a:pt x="33020" y="79882"/>
                  </a:cubicBezTo>
                  <a:cubicBezTo>
                    <a:pt x="31750" y="163796"/>
                    <a:pt x="31750" y="247709"/>
                    <a:pt x="30480" y="331623"/>
                  </a:cubicBezTo>
                  <a:cubicBezTo>
                    <a:pt x="29210" y="471479"/>
                    <a:pt x="26670" y="606673"/>
                    <a:pt x="25400" y="746529"/>
                  </a:cubicBezTo>
                  <a:cubicBezTo>
                    <a:pt x="20320" y="895708"/>
                    <a:pt x="26670" y="4541286"/>
                    <a:pt x="29210" y="4690465"/>
                  </a:cubicBezTo>
                  <a:cubicBezTo>
                    <a:pt x="29210" y="4848968"/>
                    <a:pt x="29210" y="5012134"/>
                    <a:pt x="30480" y="5170637"/>
                  </a:cubicBezTo>
                  <a:cubicBezTo>
                    <a:pt x="30480" y="5287184"/>
                    <a:pt x="33020" y="5403730"/>
                    <a:pt x="33020" y="5520277"/>
                  </a:cubicBezTo>
                  <a:cubicBezTo>
                    <a:pt x="33020" y="5646147"/>
                    <a:pt x="33020" y="5772018"/>
                    <a:pt x="31750" y="5891409"/>
                  </a:cubicBezTo>
                  <a:cubicBezTo>
                    <a:pt x="31750" y="5895219"/>
                    <a:pt x="31750" y="5897759"/>
                    <a:pt x="31750" y="5901569"/>
                  </a:cubicBezTo>
                  <a:cubicBezTo>
                    <a:pt x="31750" y="5911729"/>
                    <a:pt x="35560" y="5915539"/>
                    <a:pt x="44450" y="5915539"/>
                  </a:cubicBezTo>
                  <a:cubicBezTo>
                    <a:pt x="107456" y="5915539"/>
                    <a:pt x="236553" y="5916809"/>
                    <a:pt x="356429" y="5916809"/>
                  </a:cubicBezTo>
                  <a:cubicBezTo>
                    <a:pt x="531632" y="5916809"/>
                    <a:pt x="716057" y="5914269"/>
                    <a:pt x="891260" y="5916809"/>
                  </a:cubicBezTo>
                  <a:cubicBezTo>
                    <a:pt x="1177119" y="5920619"/>
                    <a:pt x="1462977" y="5923159"/>
                    <a:pt x="1748835" y="5921889"/>
                  </a:cubicBezTo>
                  <a:cubicBezTo>
                    <a:pt x="1933260" y="5920619"/>
                    <a:pt x="2108463" y="5923159"/>
                    <a:pt x="2292888" y="5923159"/>
                  </a:cubicBezTo>
                  <a:cubicBezTo>
                    <a:pt x="2560304" y="5923159"/>
                    <a:pt x="2827720" y="5921889"/>
                    <a:pt x="3095135" y="5923159"/>
                  </a:cubicBezTo>
                  <a:cubicBezTo>
                    <a:pt x="3491648" y="5924429"/>
                    <a:pt x="7844071" y="5914269"/>
                    <a:pt x="8249805" y="5916809"/>
                  </a:cubicBezTo>
                  <a:cubicBezTo>
                    <a:pt x="8425008" y="5918079"/>
                    <a:pt x="8600212" y="5919349"/>
                    <a:pt x="8766194" y="5919349"/>
                  </a:cubicBezTo>
                  <a:cubicBezTo>
                    <a:pt x="9070495" y="5921889"/>
                    <a:pt x="9365574" y="5918079"/>
                    <a:pt x="9669875" y="5921889"/>
                  </a:cubicBezTo>
                  <a:cubicBezTo>
                    <a:pt x="9918848" y="5924429"/>
                    <a:pt x="10167821" y="5924429"/>
                    <a:pt x="10416795" y="5926969"/>
                  </a:cubicBezTo>
                  <a:cubicBezTo>
                    <a:pt x="10785644" y="5930779"/>
                    <a:pt x="11154494" y="5933319"/>
                    <a:pt x="11523343" y="5934589"/>
                  </a:cubicBezTo>
                  <a:cubicBezTo>
                    <a:pt x="11661661" y="5934589"/>
                    <a:pt x="11696058" y="5933319"/>
                    <a:pt x="11716379" y="593331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89169" y="1426418"/>
            <a:ext cx="9738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7000" u="none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TABLE OF CONTENTS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14440" y="2705100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Warm-up and review.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Freeform 29"/>
          <p:cNvSpPr/>
          <p:nvPr/>
        </p:nvSpPr>
        <p:spPr>
          <a:xfrm rot="-1104359">
            <a:off x="1227954" y="547792"/>
            <a:ext cx="1725110" cy="1578476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17898" y="7636955"/>
            <a:ext cx="3654583" cy="1767613"/>
            <a:chOff x="2745411" y="8177521"/>
            <a:chExt cx="3654583" cy="1767613"/>
          </a:xfrm>
        </p:grpSpPr>
        <p:sp>
          <p:nvSpPr>
            <p:cNvPr id="30" name="Freeform 30"/>
            <p:cNvSpPr/>
            <p:nvPr/>
          </p:nvSpPr>
          <p:spPr>
            <a:xfrm rot="-124341">
              <a:off x="2745411" y="8536458"/>
              <a:ext cx="3374074" cy="1408676"/>
            </a:xfrm>
            <a:custGeom>
              <a:avLst/>
              <a:gdLst/>
              <a:ahLst/>
              <a:cxnLst/>
              <a:rect l="l" t="t" r="r" b="b"/>
              <a:pathLst>
                <a:path w="3374074" h="1408676">
                  <a:moveTo>
                    <a:pt x="0" y="0"/>
                  </a:moveTo>
                  <a:lnTo>
                    <a:pt x="3374074" y="0"/>
                  </a:lnTo>
                  <a:lnTo>
                    <a:pt x="3374074" y="1408676"/>
                  </a:lnTo>
                  <a:lnTo>
                    <a:pt x="0" y="1408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10800000">
              <a:off x="5421224" y="8225146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0" y="0"/>
                  </a:lnTo>
                  <a:lnTo>
                    <a:pt x="978770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0800000">
              <a:off x="3649825" y="8177521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1" y="0"/>
                  </a:lnTo>
                  <a:lnTo>
                    <a:pt x="978771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 33"/>
          <p:cNvSpPr/>
          <p:nvPr/>
        </p:nvSpPr>
        <p:spPr>
          <a:xfrm rot="20868924">
            <a:off x="15883316" y="320880"/>
            <a:ext cx="2264445" cy="1570581"/>
          </a:xfrm>
          <a:custGeom>
            <a:avLst/>
            <a:gdLst/>
            <a:ahLst/>
            <a:cxnLst/>
            <a:rect l="l" t="t" r="r" b="b"/>
            <a:pathLst>
              <a:path w="3395807" h="2181806">
                <a:moveTo>
                  <a:pt x="0" y="0"/>
                </a:moveTo>
                <a:lnTo>
                  <a:pt x="3395807" y="0"/>
                </a:lnTo>
                <a:lnTo>
                  <a:pt x="3395807" y="2181806"/>
                </a:lnTo>
                <a:lnTo>
                  <a:pt x="0" y="2181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210" y="2570486"/>
            <a:ext cx="951058" cy="1194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4642" y="4221619"/>
            <a:ext cx="957155" cy="12010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56171" y="5878848"/>
            <a:ext cx="969348" cy="1194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9894" y="7529980"/>
            <a:ext cx="1042506" cy="1194920"/>
          </a:xfrm>
          <a:prstGeom prst="rect">
            <a:avLst/>
          </a:prstGeom>
        </p:spPr>
      </p:pic>
      <p:sp>
        <p:nvSpPr>
          <p:cNvPr id="45" name="TextBox 8"/>
          <p:cNvSpPr txBox="1"/>
          <p:nvPr/>
        </p:nvSpPr>
        <p:spPr>
          <a:xfrm>
            <a:off x="6169872" y="4359281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Listen and repeat.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7031401" y="6013462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Point and say.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Box 8"/>
          <p:cNvSpPr txBox="1"/>
          <p:nvPr/>
        </p:nvSpPr>
        <p:spPr>
          <a:xfrm>
            <a:off x="7905124" y="7664594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Fun corner and wrap-up.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Freeform 31"/>
          <p:cNvSpPr/>
          <p:nvPr/>
        </p:nvSpPr>
        <p:spPr>
          <a:xfrm rot="10800000">
            <a:off x="16240998" y="7972370"/>
            <a:ext cx="1699301" cy="1554861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614218" y="4466392"/>
            <a:ext cx="15059565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Warm-up and Review.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3295" y="1624689"/>
            <a:ext cx="1961410" cy="24643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25" y="0"/>
            <a:ext cx="17770176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399999">
            <a:off x="-5943553" y="2443337"/>
            <a:ext cx="13944505" cy="5400327"/>
          </a:xfrm>
          <a:custGeom>
            <a:avLst/>
            <a:gdLst/>
            <a:ahLst/>
            <a:cxnLst/>
            <a:rect l="l" t="t" r="r" b="b"/>
            <a:pathLst>
              <a:path w="13944505" h="5400327">
                <a:moveTo>
                  <a:pt x="0" y="0"/>
                </a:moveTo>
                <a:lnTo>
                  <a:pt x="13944506" y="0"/>
                </a:lnTo>
                <a:lnTo>
                  <a:pt x="13944506" y="5400326"/>
                </a:lnTo>
                <a:lnTo>
                  <a:pt x="0" y="540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305977"/>
            <a:ext cx="5937624" cy="5366128"/>
          </a:xfrm>
          <a:custGeom>
            <a:avLst/>
            <a:gdLst/>
            <a:ahLst/>
            <a:cxnLst/>
            <a:rect l="l" t="t" r="r" b="b"/>
            <a:pathLst>
              <a:path w="5937624" h="5366128">
                <a:moveTo>
                  <a:pt x="0" y="0"/>
                </a:moveTo>
                <a:lnTo>
                  <a:pt x="5937624" y="0"/>
                </a:lnTo>
                <a:lnTo>
                  <a:pt x="5937624" y="5366128"/>
                </a:lnTo>
                <a:lnTo>
                  <a:pt x="0" y="5366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866877" y="8235208"/>
            <a:ext cx="1028703" cy="1023092"/>
          </a:xfrm>
          <a:custGeom>
            <a:avLst/>
            <a:gdLst/>
            <a:ahLst/>
            <a:cxnLst/>
            <a:rect l="l" t="t" r="r" b="b"/>
            <a:pathLst>
              <a:path w="1028703" h="1023092">
                <a:moveTo>
                  <a:pt x="0" y="0"/>
                </a:moveTo>
                <a:lnTo>
                  <a:pt x="1028703" y="0"/>
                </a:lnTo>
                <a:lnTo>
                  <a:pt x="1028703" y="1023092"/>
                </a:lnTo>
                <a:lnTo>
                  <a:pt x="0" y="10230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83255" y="9258300"/>
            <a:ext cx="1914257" cy="1903815"/>
          </a:xfrm>
          <a:custGeom>
            <a:avLst/>
            <a:gdLst/>
            <a:ahLst/>
            <a:cxnLst/>
            <a:rect l="l" t="t" r="r" b="b"/>
            <a:pathLst>
              <a:path w="1914257" h="1903815">
                <a:moveTo>
                  <a:pt x="0" y="0"/>
                </a:moveTo>
                <a:lnTo>
                  <a:pt x="1914257" y="0"/>
                </a:lnTo>
                <a:lnTo>
                  <a:pt x="1914257" y="1903815"/>
                </a:lnTo>
                <a:lnTo>
                  <a:pt x="0" y="19038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81725">
            <a:off x="2148081" y="481103"/>
            <a:ext cx="1246059" cy="1239262"/>
          </a:xfrm>
          <a:custGeom>
            <a:avLst/>
            <a:gdLst/>
            <a:ahLst/>
            <a:cxnLst/>
            <a:rect l="l" t="t" r="r" b="b"/>
            <a:pathLst>
              <a:path w="1246059" h="1239262">
                <a:moveTo>
                  <a:pt x="0" y="0"/>
                </a:moveTo>
                <a:lnTo>
                  <a:pt x="1246059" y="0"/>
                </a:lnTo>
                <a:lnTo>
                  <a:pt x="1246059" y="1239262"/>
                </a:lnTo>
                <a:lnTo>
                  <a:pt x="0" y="12392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81725">
            <a:off x="4195147" y="1054733"/>
            <a:ext cx="840097" cy="835515"/>
          </a:xfrm>
          <a:custGeom>
            <a:avLst/>
            <a:gdLst/>
            <a:ahLst/>
            <a:cxnLst/>
            <a:rect l="l" t="t" r="r" b="b"/>
            <a:pathLst>
              <a:path w="840097" h="835515">
                <a:moveTo>
                  <a:pt x="0" y="0"/>
                </a:moveTo>
                <a:lnTo>
                  <a:pt x="840096" y="0"/>
                </a:lnTo>
                <a:lnTo>
                  <a:pt x="840096" y="835515"/>
                </a:lnTo>
                <a:lnTo>
                  <a:pt x="0" y="8355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81725">
            <a:off x="565971" y="7366011"/>
            <a:ext cx="925457" cy="920409"/>
          </a:xfrm>
          <a:custGeom>
            <a:avLst/>
            <a:gdLst/>
            <a:ahLst/>
            <a:cxnLst/>
            <a:rect l="l" t="t" r="r" b="b"/>
            <a:pathLst>
              <a:path w="925457" h="920409">
                <a:moveTo>
                  <a:pt x="0" y="0"/>
                </a:moveTo>
                <a:lnTo>
                  <a:pt x="925458" y="0"/>
                </a:lnTo>
                <a:lnTo>
                  <a:pt x="925458" y="920409"/>
                </a:lnTo>
                <a:lnTo>
                  <a:pt x="0" y="9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189269">
            <a:off x="-554778" y="1757213"/>
            <a:ext cx="1390240" cy="1382657"/>
          </a:xfrm>
          <a:custGeom>
            <a:avLst/>
            <a:gdLst/>
            <a:ahLst/>
            <a:cxnLst/>
            <a:rect l="l" t="t" r="r" b="b"/>
            <a:pathLst>
              <a:path w="1390240" h="1382657">
                <a:moveTo>
                  <a:pt x="0" y="0"/>
                </a:moveTo>
                <a:lnTo>
                  <a:pt x="1390241" y="0"/>
                </a:lnTo>
                <a:lnTo>
                  <a:pt x="1390241" y="1382657"/>
                </a:lnTo>
                <a:lnTo>
                  <a:pt x="0" y="1382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7200859" y="2488927"/>
            <a:ext cx="11087141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spc="363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Cooper Black" panose="0208090404030B020404" pitchFamily="18" charset="0"/>
              </a:rPr>
              <a:t>BUTTERFLY</a:t>
            </a:r>
          </a:p>
          <a:p>
            <a:pPr algn="ctr"/>
            <a:r>
              <a:rPr lang="en-US" sz="11500" b="1" spc="363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Cooper Black" panose="0208090404030B020404" pitchFamily="18" charset="0"/>
              </a:rPr>
              <a:t>CATCHING</a:t>
            </a:r>
          </a:p>
          <a:p>
            <a:pPr algn="ctr"/>
            <a:r>
              <a:rPr lang="en-US" sz="11500" b="1" spc="363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Cooper Black" panose="0208090404030B020404" pitchFamily="18" charset="0"/>
              </a:rPr>
              <a:t>GAME</a:t>
            </a:r>
          </a:p>
        </p:txBody>
      </p:sp>
      <p:sp>
        <p:nvSpPr>
          <p:cNvPr id="21" name="Freeform 2"/>
          <p:cNvSpPr/>
          <p:nvPr/>
        </p:nvSpPr>
        <p:spPr>
          <a:xfrm>
            <a:off x="14935200" y="7603561"/>
            <a:ext cx="3005208" cy="2591992"/>
          </a:xfrm>
          <a:custGeom>
            <a:avLst/>
            <a:gdLst/>
            <a:ahLst/>
            <a:cxnLst/>
            <a:rect l="l" t="t" r="r" b="b"/>
            <a:pathLst>
              <a:path w="9541565" h="8229600">
                <a:moveTo>
                  <a:pt x="0" y="0"/>
                </a:moveTo>
                <a:lnTo>
                  <a:pt x="9541565" y="0"/>
                </a:lnTo>
                <a:lnTo>
                  <a:pt x="95415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/>
          <p:cNvSpPr/>
          <p:nvPr/>
        </p:nvSpPr>
        <p:spPr>
          <a:xfrm rot="1255300">
            <a:off x="15861237" y="246725"/>
            <a:ext cx="2286000" cy="2014537"/>
          </a:xfrm>
          <a:custGeom>
            <a:avLst/>
            <a:gdLst/>
            <a:ahLst/>
            <a:cxnLst/>
            <a:rect l="l" t="t" r="r" b="b"/>
            <a:pathLst>
              <a:path w="4669277" h="4114800">
                <a:moveTo>
                  <a:pt x="0" y="0"/>
                </a:moveTo>
                <a:lnTo>
                  <a:pt x="4669276" y="0"/>
                </a:lnTo>
                <a:lnTo>
                  <a:pt x="4669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6"/>
          <p:cNvSpPr/>
          <p:nvPr/>
        </p:nvSpPr>
        <p:spPr>
          <a:xfrm rot="1068743">
            <a:off x="6531764" y="7418834"/>
            <a:ext cx="1738486" cy="1739936"/>
          </a:xfrm>
          <a:custGeom>
            <a:avLst/>
            <a:gdLst/>
            <a:ahLst/>
            <a:cxnLst/>
            <a:rect l="l" t="t" r="r" b="b"/>
            <a:pathLst>
              <a:path w="4111371" h="4114800">
                <a:moveTo>
                  <a:pt x="0" y="0"/>
                </a:moveTo>
                <a:lnTo>
                  <a:pt x="4111371" y="0"/>
                </a:lnTo>
                <a:lnTo>
                  <a:pt x="4111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 rot="4422450">
            <a:off x="6046795" y="1106034"/>
            <a:ext cx="2109012" cy="1739935"/>
          </a:xfrm>
          <a:custGeom>
            <a:avLst/>
            <a:gdLst/>
            <a:ahLst/>
            <a:cxnLst/>
            <a:rect l="l" t="t" r="r" b="b"/>
            <a:pathLst>
              <a:path w="4987636" h="4114800">
                <a:moveTo>
                  <a:pt x="0" y="0"/>
                </a:moveTo>
                <a:lnTo>
                  <a:pt x="4987637" y="0"/>
                </a:lnTo>
                <a:lnTo>
                  <a:pt x="4987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701742" h="18723104">
                <a:moveTo>
                  <a:pt x="0" y="0"/>
                </a:moveTo>
                <a:lnTo>
                  <a:pt x="10701742" y="0"/>
                </a:lnTo>
                <a:lnTo>
                  <a:pt x="10701742" y="18723104"/>
                </a:lnTo>
                <a:lnTo>
                  <a:pt x="0" y="18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1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49505" y="1054518"/>
            <a:ext cx="15788990" cy="799713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5"/>
              </a:lnSpc>
            </a:pPr>
            <a:endParaRPr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3" y="908259"/>
            <a:ext cx="16296474" cy="8470482"/>
          </a:xfrm>
          <a:prstGeom prst="rect">
            <a:avLst/>
          </a:prstGeom>
        </p:spPr>
      </p:pic>
      <p:sp>
        <p:nvSpPr>
          <p:cNvPr id="20" name="Freeform 4">
            <a:hlinkClick r:id="rId6" action="ppaction://hlinksldjump"/>
          </p:cNvPr>
          <p:cNvSpPr/>
          <p:nvPr/>
        </p:nvSpPr>
        <p:spPr>
          <a:xfrm>
            <a:off x="7150608" y="3086100"/>
            <a:ext cx="3986784" cy="4114800"/>
          </a:xfrm>
          <a:custGeom>
            <a:avLst/>
            <a:gdLst/>
            <a:ahLst/>
            <a:cxnLst/>
            <a:rect l="l" t="t" r="r" b="b"/>
            <a:pathLst>
              <a:path w="3919347" h="4114800">
                <a:moveTo>
                  <a:pt x="0" y="0"/>
                </a:moveTo>
                <a:lnTo>
                  <a:pt x="3919348" y="0"/>
                </a:lnTo>
                <a:lnTo>
                  <a:pt x="39193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hlinkClick r:id="rId9" action="ppaction://hlinksldjump"/>
          </p:cNvPr>
          <p:cNvSpPr/>
          <p:nvPr/>
        </p:nvSpPr>
        <p:spPr>
          <a:xfrm>
            <a:off x="1234734" y="4991100"/>
            <a:ext cx="3986784" cy="4114800"/>
          </a:xfrm>
          <a:custGeom>
            <a:avLst/>
            <a:gdLst/>
            <a:ahLst/>
            <a:cxnLst/>
            <a:rect l="l" t="t" r="r" b="b"/>
            <a:pathLst>
              <a:path w="3989642" h="4114800">
                <a:moveTo>
                  <a:pt x="0" y="0"/>
                </a:moveTo>
                <a:lnTo>
                  <a:pt x="3989641" y="0"/>
                </a:lnTo>
                <a:lnTo>
                  <a:pt x="39896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7">
            <a:hlinkClick r:id="rId12" action="ppaction://hlinksldjump"/>
          </p:cNvPr>
          <p:cNvSpPr/>
          <p:nvPr/>
        </p:nvSpPr>
        <p:spPr>
          <a:xfrm>
            <a:off x="13066483" y="1181100"/>
            <a:ext cx="3986784" cy="4114800"/>
          </a:xfrm>
          <a:custGeom>
            <a:avLst/>
            <a:gdLst/>
            <a:ahLst/>
            <a:cxnLst/>
            <a:rect l="l" t="t" r="r" b="b"/>
            <a:pathLst>
              <a:path w="3682746" h="4114800">
                <a:moveTo>
                  <a:pt x="0" y="0"/>
                </a:moveTo>
                <a:lnTo>
                  <a:pt x="3682746" y="0"/>
                </a:lnTo>
                <a:lnTo>
                  <a:pt x="36827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Right Arrow 28">
            <a:hlinkClick r:id="rId15" action="ppaction://hlinksldjump"/>
          </p:cNvPr>
          <p:cNvSpPr/>
          <p:nvPr/>
        </p:nvSpPr>
        <p:spPr>
          <a:xfrm>
            <a:off x="15387237" y="8149709"/>
            <a:ext cx="1905000" cy="122903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30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701742" h="18723104">
                <a:moveTo>
                  <a:pt x="0" y="0"/>
                </a:moveTo>
                <a:lnTo>
                  <a:pt x="10701742" y="0"/>
                </a:lnTo>
                <a:lnTo>
                  <a:pt x="10701742" y="18723104"/>
                </a:lnTo>
                <a:lnTo>
                  <a:pt x="0" y="18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1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49505" y="1054518"/>
            <a:ext cx="15788990" cy="799713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5"/>
              </a:lnSpc>
            </a:pPr>
            <a:endParaRPr/>
          </a:p>
        </p:txBody>
      </p:sp>
      <p:sp>
        <p:nvSpPr>
          <p:cNvPr id="3" name="Oval 2"/>
          <p:cNvSpPr/>
          <p:nvPr/>
        </p:nvSpPr>
        <p:spPr>
          <a:xfrm>
            <a:off x="2998427" y="76200"/>
            <a:ext cx="12291147" cy="10134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28252" y="8348752"/>
            <a:ext cx="38314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sliding</a:t>
            </a:r>
          </a:p>
        </p:txBody>
      </p:sp>
      <p:pic>
        <p:nvPicPr>
          <p:cNvPr id="9" name="Picture 8">
            <a:hlinkClick r:id="rId6" action="ppaction://hlinksldjump"/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171450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5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701742" h="18723104">
                <a:moveTo>
                  <a:pt x="0" y="0"/>
                </a:moveTo>
                <a:lnTo>
                  <a:pt x="10701742" y="0"/>
                </a:lnTo>
                <a:lnTo>
                  <a:pt x="10701742" y="18723104"/>
                </a:lnTo>
                <a:lnTo>
                  <a:pt x="0" y="18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1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49505" y="1054518"/>
            <a:ext cx="15788990" cy="799713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5"/>
              </a:lnSpc>
            </a:pPr>
            <a:endParaRPr/>
          </a:p>
        </p:txBody>
      </p:sp>
      <p:sp>
        <p:nvSpPr>
          <p:cNvPr id="3" name="Oval 2"/>
          <p:cNvSpPr/>
          <p:nvPr/>
        </p:nvSpPr>
        <p:spPr>
          <a:xfrm>
            <a:off x="2998427" y="76200"/>
            <a:ext cx="12291147" cy="10134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00575" y="8348752"/>
            <a:ext cx="34868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riding</a:t>
            </a:r>
          </a:p>
        </p:txBody>
      </p:sp>
      <p:pic>
        <p:nvPicPr>
          <p:cNvPr id="4" name="Picture 3">
            <a:hlinkClick r:id="rId6" action="ppaction://hlinksldjump"/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171450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8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701742" h="18723104">
                <a:moveTo>
                  <a:pt x="0" y="0"/>
                </a:moveTo>
                <a:lnTo>
                  <a:pt x="10701742" y="0"/>
                </a:lnTo>
                <a:lnTo>
                  <a:pt x="10701742" y="18723104"/>
                </a:lnTo>
                <a:lnTo>
                  <a:pt x="0" y="18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1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49505" y="1054518"/>
            <a:ext cx="15788990" cy="799713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5"/>
              </a:lnSpc>
            </a:pPr>
            <a:endParaRPr/>
          </a:p>
        </p:txBody>
      </p:sp>
      <p:sp>
        <p:nvSpPr>
          <p:cNvPr id="3" name="Oval 2"/>
          <p:cNvSpPr/>
          <p:nvPr/>
        </p:nvSpPr>
        <p:spPr>
          <a:xfrm>
            <a:off x="2998427" y="76200"/>
            <a:ext cx="12291147" cy="10134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00813" y="8348752"/>
            <a:ext cx="40863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driving</a:t>
            </a:r>
          </a:p>
        </p:txBody>
      </p:sp>
      <p:pic>
        <p:nvPicPr>
          <p:cNvPr id="4" name="Picture 3">
            <a:hlinkClick r:id="rId6" action="ppaction://hlinksldjump"/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171450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1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230</Words>
  <Application>Microsoft Office PowerPoint</Application>
  <PresentationFormat>Custom</PresentationFormat>
  <Paragraphs>96</Paragraphs>
  <Slides>29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Broadway</vt:lpstr>
      <vt:lpstr>Cooper Black</vt:lpstr>
      <vt:lpstr>Arial</vt:lpstr>
      <vt:lpstr>Calibri</vt:lpstr>
      <vt:lpstr>Comic Sans MS</vt:lpstr>
      <vt:lpstr>Berlin Sans FB Demi</vt:lpstr>
      <vt:lpstr>Bodoni MT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cp:lastModifiedBy>Trần Hà Anh</cp:lastModifiedBy>
  <cp:revision>128</cp:revision>
  <dcterms:created xsi:type="dcterms:W3CDTF">2006-08-16T00:00:00Z</dcterms:created>
  <dcterms:modified xsi:type="dcterms:W3CDTF">2024-08-29T09:37:07Z</dcterms:modified>
  <dc:identifier>DAF4-axjRKU</dc:identifier>
</cp:coreProperties>
</file>