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0" r:id="rId2"/>
    <p:sldId id="272" r:id="rId3"/>
    <p:sldId id="271" r:id="rId4"/>
    <p:sldId id="256" r:id="rId5"/>
    <p:sldId id="335" r:id="rId6"/>
    <p:sldId id="337" r:id="rId7"/>
    <p:sldId id="339" r:id="rId8"/>
    <p:sldId id="341" r:id="rId9"/>
    <p:sldId id="342" r:id="rId10"/>
    <p:sldId id="273" r:id="rId11"/>
    <p:sldId id="352" r:id="rId12"/>
    <p:sldId id="351" r:id="rId13"/>
    <p:sldId id="275" r:id="rId14"/>
    <p:sldId id="353" r:id="rId15"/>
    <p:sldId id="354" r:id="rId16"/>
    <p:sldId id="355" r:id="rId17"/>
    <p:sldId id="356" r:id="rId18"/>
    <p:sldId id="316" r:id="rId19"/>
    <p:sldId id="357" r:id="rId20"/>
    <p:sldId id="359" r:id="rId21"/>
    <p:sldId id="358" r:id="rId22"/>
    <p:sldId id="360" r:id="rId23"/>
    <p:sldId id="276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274" r:id="rId32"/>
  </p:sldIdLst>
  <p:sldSz cx="18288000" cy="10287000"/>
  <p:notesSz cx="6858000" cy="9144000"/>
  <p:embeddedFontLst>
    <p:embeddedFont>
      <p:font typeface="Algerian" panose="04020705040A02060702" pitchFamily="82" charset="0"/>
      <p:regular r:id="rId34"/>
    </p:embeddedFont>
    <p:embeddedFont>
      <p:font typeface="Berlin Sans FB Demi" panose="020E0802020502020306" pitchFamily="34" charset="0"/>
      <p:bold r:id="rId35"/>
    </p:embeddedFont>
    <p:embeddedFont>
      <p:font typeface="Bodoni MT Black" panose="02070A03080606020203" pitchFamily="18" charset="0"/>
      <p:bold r:id="rId36"/>
      <p:boldItalic r:id="rId37"/>
    </p:embeddedFont>
    <p:embeddedFont>
      <p:font typeface="Broadway" panose="04040905080B02020502" pitchFamily="8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FF00"/>
    <a:srgbClr val="FF0066"/>
    <a:srgbClr val="CCFFCC"/>
    <a:srgbClr val="0000FF"/>
    <a:srgbClr val="CC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18" autoAdjust="0"/>
  </p:normalViewPr>
  <p:slideViewPr>
    <p:cSldViewPr>
      <p:cViewPr varScale="1">
        <p:scale>
          <a:sx n="66" d="100"/>
          <a:sy n="66" d="100"/>
        </p:scale>
        <p:origin x="10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0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leaf on the right to continue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2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table and say the food on the table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microsoft.com/office/2007/relationships/media" Target="../media/media1.mp3"/><Relationship Id="rId16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6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audio" Target="../media/audio5.wav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svg"/><Relationship Id="rId18" Type="http://schemas.openxmlformats.org/officeDocument/2006/relationships/slide" Target="slide28.xml"/><Relationship Id="rId3" Type="http://schemas.openxmlformats.org/officeDocument/2006/relationships/image" Target="../media/image124.png"/><Relationship Id="rId21" Type="http://schemas.openxmlformats.org/officeDocument/2006/relationships/image" Target="../media/image133.png"/><Relationship Id="rId7" Type="http://schemas.openxmlformats.org/officeDocument/2006/relationships/image" Target="../media/image115.svg"/><Relationship Id="rId12" Type="http://schemas.openxmlformats.org/officeDocument/2006/relationships/image" Target="../media/image128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slide" Target="slide30.xml"/><Relationship Id="rId5" Type="http://schemas.openxmlformats.org/officeDocument/2006/relationships/image" Target="../media/image113.svg"/><Relationship Id="rId15" Type="http://schemas.openxmlformats.org/officeDocument/2006/relationships/image" Target="../media/image130.png"/><Relationship Id="rId10" Type="http://schemas.openxmlformats.org/officeDocument/2006/relationships/image" Target="../media/image127.svg"/><Relationship Id="rId19" Type="http://schemas.openxmlformats.org/officeDocument/2006/relationships/image" Target="../media/image132.png"/><Relationship Id="rId4" Type="http://schemas.openxmlformats.org/officeDocument/2006/relationships/image" Target="../media/image112.png"/><Relationship Id="rId9" Type="http://schemas.openxmlformats.org/officeDocument/2006/relationships/image" Target="../media/image126.png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38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2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3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4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7.sv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openxmlformats.org/officeDocument/2006/relationships/image" Target="../media/image76.png"/><Relationship Id="rId7" Type="http://schemas.openxmlformats.org/officeDocument/2006/relationships/image" Target="../media/image47.svg"/><Relationship Id="rId12" Type="http://schemas.openxmlformats.org/officeDocument/2006/relationships/image" Target="../media/image66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1.svg"/><Relationship Id="rId5" Type="http://schemas.openxmlformats.org/officeDocument/2006/relationships/image" Target="../media/image74.png"/><Relationship Id="rId15" Type="http://schemas.openxmlformats.org/officeDocument/2006/relationships/image" Target="../media/image69.svg"/><Relationship Id="rId23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4" Type="http://schemas.openxmlformats.org/officeDocument/2006/relationships/audio" Target="../media/audio2.wav"/><Relationship Id="rId9" Type="http://schemas.openxmlformats.org/officeDocument/2006/relationships/image" Target="../media/image51.svg"/><Relationship Id="rId14" Type="http://schemas.openxmlformats.org/officeDocument/2006/relationships/image" Target="../media/image68.png"/><Relationship Id="rId2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svg"/><Relationship Id="rId18" Type="http://schemas.openxmlformats.org/officeDocument/2006/relationships/image" Target="../media/image64.png"/><Relationship Id="rId3" Type="http://schemas.openxmlformats.org/officeDocument/2006/relationships/image" Target="../media/image74.png"/><Relationship Id="rId21" Type="http://schemas.openxmlformats.org/officeDocument/2006/relationships/image" Target="../media/image80.png"/><Relationship Id="rId7" Type="http://schemas.openxmlformats.org/officeDocument/2006/relationships/image" Target="../media/image49.svg"/><Relationship Id="rId12" Type="http://schemas.openxmlformats.org/officeDocument/2006/relationships/image" Target="../media/image62.png"/><Relationship Id="rId17" Type="http://schemas.openxmlformats.org/officeDocument/2006/relationships/image" Target="../media/image59.svg"/><Relationship Id="rId2" Type="http://schemas.openxmlformats.org/officeDocument/2006/relationships/audio" Target="../media/audio3.wav"/><Relationship Id="rId16" Type="http://schemas.openxmlformats.org/officeDocument/2006/relationships/image" Target="../media/image58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5" Type="http://schemas.openxmlformats.org/officeDocument/2006/relationships/image" Target="../media/image71.sv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4" Type="http://schemas.openxmlformats.org/officeDocument/2006/relationships/image" Target="../media/image46.png"/><Relationship Id="rId9" Type="http://schemas.openxmlformats.org/officeDocument/2006/relationships/image" Target="../media/image55.svg"/><Relationship Id="rId14" Type="http://schemas.openxmlformats.org/officeDocument/2006/relationships/image" Target="../media/image70.png"/><Relationship Id="rId22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4.png"/><Relationship Id="rId18" Type="http://schemas.openxmlformats.org/officeDocument/2006/relationships/image" Target="../media/image47.svg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openxmlformats.org/officeDocument/2006/relationships/image" Target="../media/image56.png"/><Relationship Id="rId12" Type="http://schemas.openxmlformats.org/officeDocument/2006/relationships/image" Target="../media/image65.svg"/><Relationship Id="rId17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openxmlformats.org/officeDocument/2006/relationships/image" Target="../media/image63.sv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4.png"/><Relationship Id="rId5" Type="http://schemas.openxmlformats.org/officeDocument/2006/relationships/image" Target="../media/image50.png"/><Relationship Id="rId15" Type="http://schemas.openxmlformats.org/officeDocument/2006/relationships/image" Target="../media/image62.png"/><Relationship Id="rId10" Type="http://schemas.openxmlformats.org/officeDocument/2006/relationships/image" Target="../media/image59.svg"/><Relationship Id="rId19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55.svg"/><Relationship Id="rId2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25" y="1287719"/>
            <a:ext cx="14729950" cy="77115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3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644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0" y="0"/>
            <a:ext cx="7772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1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7" y="3360254"/>
            <a:ext cx="13184804" cy="579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28" y="2979483"/>
            <a:ext cx="7585364" cy="2088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568" y="1840431"/>
            <a:ext cx="7915349" cy="2041041"/>
          </a:xfrm>
          <a:prstGeom prst="rect">
            <a:avLst/>
          </a:prstGeom>
        </p:spPr>
      </p:pic>
      <p:pic>
        <p:nvPicPr>
          <p:cNvPr id="6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0"/>
            <a:ext cx="914400" cy="914400"/>
          </a:xfrm>
          <a:prstGeom prst="rect">
            <a:avLst/>
          </a:prstGeom>
        </p:spPr>
      </p:pic>
      <p:pic>
        <p:nvPicPr>
          <p:cNvPr id="14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988329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942708" y="3535393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942707" y="3531746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934128" y="3535043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942708" y="353572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8442268" y="2351104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8442269" y="2354602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8445864" y="2350754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8442269" y="2351438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2" y="3645906"/>
            <a:ext cx="3489273" cy="5310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3" y="3938719"/>
            <a:ext cx="3865764" cy="4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5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8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talk.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050" y="1816890"/>
            <a:ext cx="8875900" cy="66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apple is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32054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12080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75287" y="5840340"/>
            <a:ext cx="66559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37541" y="6500922"/>
            <a:ext cx="1166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6540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6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8575703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87321"/>
            <a:ext cx="8575703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31" y="3677219"/>
            <a:ext cx="7964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bananas are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209800" y="432054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68752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5733" y="5840340"/>
            <a:ext cx="7643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38400" y="650092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2582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2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288456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96038" y="4288456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57279" y="5840340"/>
            <a:ext cx="709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6468838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95600" y="6468838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8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sing.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09058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3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2" name="VIDEO HOẠT HÌNH LỚP 2 - Unit 12 - At the café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66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7976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76556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80521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812462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803367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91322" y="4648553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pic>
        <p:nvPicPr>
          <p:cNvPr id="2" name="Track 067">
            <a:hlinkClick r:id="" action="ppaction://media"/>
            <a:extLst>
              <a:ext uri="{FF2B5EF4-FFF2-40B4-BE49-F238E27FC236}">
                <a16:creationId xmlns:a16="http://schemas.microsoft.com/office/drawing/2014/main" id="{C714A958-FB50-495A-843B-60658019B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 end="285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29606"/>
            <a:ext cx="731045" cy="731045"/>
          </a:xfrm>
          <a:prstGeom prst="rect">
            <a:avLst/>
          </a:prstGeom>
        </p:spPr>
      </p:pic>
      <p:pic>
        <p:nvPicPr>
          <p:cNvPr id="19" name="Track 067">
            <a:hlinkClick r:id="" action="ppaction://media"/>
            <a:extLst>
              <a:ext uri="{FF2B5EF4-FFF2-40B4-BE49-F238E27FC236}">
                <a16:creationId xmlns:a16="http://schemas.microsoft.com/office/drawing/2014/main" id="{DB5E6346-AC30-403C-8194-16294939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5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965405"/>
            <a:ext cx="731045" cy="731045"/>
          </a:xfrm>
          <a:prstGeom prst="rect">
            <a:avLst/>
          </a:prstGeom>
        </p:spPr>
      </p:pic>
      <p:pic>
        <p:nvPicPr>
          <p:cNvPr id="20" name="Track 067">
            <a:hlinkClick r:id="" action="ppaction://media"/>
            <a:extLst>
              <a:ext uri="{FF2B5EF4-FFF2-40B4-BE49-F238E27FC236}">
                <a16:creationId xmlns:a16="http://schemas.microsoft.com/office/drawing/2014/main" id="{782D2C11-1DB3-4A6F-B407-C41C0239C7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0" end="17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545" y="1843388"/>
            <a:ext cx="731045" cy="731045"/>
          </a:xfrm>
          <a:prstGeom prst="rect">
            <a:avLst/>
          </a:prstGeom>
        </p:spPr>
      </p:pic>
      <p:pic>
        <p:nvPicPr>
          <p:cNvPr id="21" name="Track 067">
            <a:hlinkClick r:id="" action="ppaction://media"/>
            <a:extLst>
              <a:ext uri="{FF2B5EF4-FFF2-40B4-BE49-F238E27FC236}">
                <a16:creationId xmlns:a16="http://schemas.microsoft.com/office/drawing/2014/main" id="{2D41EA2D-914A-4816-99B5-03A34A435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4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2727407"/>
            <a:ext cx="731045" cy="731045"/>
          </a:xfrm>
          <a:prstGeom prst="rect">
            <a:avLst/>
          </a:prstGeom>
        </p:spPr>
      </p:pic>
      <p:pic>
        <p:nvPicPr>
          <p:cNvPr id="22" name="Track 067">
            <a:hlinkClick r:id="" action="ppaction://media"/>
            <a:extLst>
              <a:ext uri="{FF2B5EF4-FFF2-40B4-BE49-F238E27FC236}">
                <a16:creationId xmlns:a16="http://schemas.microsoft.com/office/drawing/2014/main" id="{E8C9CB66-2A6F-4BB2-AED2-B4879CCA3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0" end="114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3594901"/>
            <a:ext cx="731045" cy="731045"/>
          </a:xfrm>
          <a:prstGeom prst="rect">
            <a:avLst/>
          </a:prstGeom>
        </p:spPr>
      </p:pic>
      <p:pic>
        <p:nvPicPr>
          <p:cNvPr id="23" name="Track 067">
            <a:hlinkClick r:id="" action="ppaction://media"/>
            <a:extLst>
              <a:ext uri="{FF2B5EF4-FFF2-40B4-BE49-F238E27FC236}">
                <a16:creationId xmlns:a16="http://schemas.microsoft.com/office/drawing/2014/main" id="{313C4B59-CAF5-45D9-BB9E-8B8EE6BD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0" end="81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2825" y="4393009"/>
            <a:ext cx="731045" cy="7310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6556" y="1951641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76556" y="274009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776556" y="388392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803366" y="6308387"/>
            <a:ext cx="5763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76556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76555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76556" y="3881189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803369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803367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776556" y="194760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76556" y="2740431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776556" y="388121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803367" y="6307703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80581" y="4648902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80582" y="4652400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80582" y="4649237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5257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85755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54" grpId="0"/>
      <p:bldP spid="54" grpId="1"/>
      <p:bldP spid="58" grpId="0"/>
      <p:bldP spid="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62000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62000" y="3848768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762000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4619979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6262956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62000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4810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762000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762000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4616132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76200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762000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pic>
        <p:nvPicPr>
          <p:cNvPr id="3" name="Track 067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90297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863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7552" y="0"/>
            <a:ext cx="1395289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GAME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SECRET BOXES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5644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1" y="-147364"/>
            <a:ext cx="8041422" cy="3397501"/>
          </a:xfrm>
          <a:custGeom>
            <a:avLst/>
            <a:gdLst/>
            <a:ahLst/>
            <a:cxnLst/>
            <a:rect l="l" t="t" r="r" b="b"/>
            <a:pathLst>
              <a:path w="8041422" h="3397501">
                <a:moveTo>
                  <a:pt x="0" y="0"/>
                </a:moveTo>
                <a:lnTo>
                  <a:pt x="8041421" y="0"/>
                </a:lnTo>
                <a:lnTo>
                  <a:pt x="8041421" y="3397501"/>
                </a:lnTo>
                <a:lnTo>
                  <a:pt x="0" y="339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68265" y="464570"/>
            <a:ext cx="5914847" cy="2469448"/>
          </a:xfrm>
          <a:custGeom>
            <a:avLst/>
            <a:gdLst/>
            <a:ahLst/>
            <a:cxnLst/>
            <a:rect l="l" t="t" r="r" b="b"/>
            <a:pathLst>
              <a:path w="5914847" h="2469448">
                <a:moveTo>
                  <a:pt x="0" y="0"/>
                </a:moveTo>
                <a:lnTo>
                  <a:pt x="5914846" y="0"/>
                </a:lnTo>
                <a:lnTo>
                  <a:pt x="5914846" y="2469449"/>
                </a:lnTo>
                <a:lnTo>
                  <a:pt x="0" y="246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1" y="1354050"/>
            <a:ext cx="14401799" cy="7578901"/>
          </a:xfrm>
          <a:prstGeom prst="roundRect">
            <a:avLst/>
          </a:prstGeom>
        </p:spPr>
      </p:pic>
      <p:sp>
        <p:nvSpPr>
          <p:cNvPr id="9" name="Freeform 9"/>
          <p:cNvSpPr/>
          <p:nvPr/>
        </p:nvSpPr>
        <p:spPr>
          <a:xfrm rot="-710374">
            <a:off x="620566" y="8148889"/>
            <a:ext cx="1746758" cy="2409321"/>
          </a:xfrm>
          <a:custGeom>
            <a:avLst/>
            <a:gdLst/>
            <a:ahLst/>
            <a:cxnLst/>
            <a:rect l="l" t="t" r="r" b="b"/>
            <a:pathLst>
              <a:path w="1746758" h="2409321">
                <a:moveTo>
                  <a:pt x="0" y="0"/>
                </a:moveTo>
                <a:lnTo>
                  <a:pt x="1746758" y="0"/>
                </a:lnTo>
                <a:lnTo>
                  <a:pt x="1746758" y="2409322"/>
                </a:lnTo>
                <a:lnTo>
                  <a:pt x="0" y="2409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1" action="ppaction://hlinksldjump"/>
          </p:cNvPr>
          <p:cNvSpPr/>
          <p:nvPr/>
        </p:nvSpPr>
        <p:spPr>
          <a:xfrm>
            <a:off x="14323879" y="6911447"/>
            <a:ext cx="3505862" cy="3470803"/>
          </a:xfrm>
          <a:custGeom>
            <a:avLst/>
            <a:gdLst/>
            <a:ahLst/>
            <a:cxnLst/>
            <a:rect l="l" t="t" r="r" b="b"/>
            <a:pathLst>
              <a:path w="3505862" h="3470803">
                <a:moveTo>
                  <a:pt x="0" y="0"/>
                </a:moveTo>
                <a:lnTo>
                  <a:pt x="3505862" y="0"/>
                </a:lnTo>
                <a:lnTo>
                  <a:pt x="3505862" y="3470803"/>
                </a:lnTo>
                <a:lnTo>
                  <a:pt x="0" y="3470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0" y="1735004"/>
            <a:ext cx="3158512" cy="3135288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9393" y="1735004"/>
            <a:ext cx="3158512" cy="313528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417" y="5416708"/>
            <a:ext cx="3153868" cy="3135289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14688" y="5420512"/>
            <a:ext cx="3154680" cy="31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1729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10977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74041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967722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9825" r="3815" b="20305"/>
          <a:stretch/>
        </p:blipFill>
        <p:spPr>
          <a:xfrm>
            <a:off x="14249400" y="6591300"/>
            <a:ext cx="1512904" cy="103779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40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48" name="Left Arrow 4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38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17296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5984" y="6833117"/>
            <a:ext cx="804802" cy="87570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Left Arrow 41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496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2899" t="7423" r="13342" b="17139"/>
          <a:stretch/>
        </p:blipFill>
        <p:spPr>
          <a:xfrm>
            <a:off x="14782800" y="6560645"/>
            <a:ext cx="838200" cy="116827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Left Arrow 2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592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80360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3424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bananas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bananas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t="9738" b="18490"/>
          <a:stretch/>
        </p:blipFill>
        <p:spPr>
          <a:xfrm>
            <a:off x="14561403" y="6790679"/>
            <a:ext cx="1197483" cy="9285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29" name="Left Arrow 28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381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6762" y="2552700"/>
            <a:ext cx="184615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Algerian" panose="04020705040A02060702" pitchFamily="82" charset="0"/>
              </a:rPr>
              <a:t>THANK YOU FOR PLAYING!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3408354" y="2430722"/>
            <a:ext cx="11471292" cy="5425557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3958560"/>
            <a:ext cx="10707786" cy="236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dirty="0">
                <a:solidFill>
                  <a:srgbClr val="CC0099"/>
                </a:solidFill>
                <a:latin typeface="Comic Sans MS" panose="030F0702030302020204" pitchFamily="66" charset="0"/>
              </a:rPr>
              <a:t>Quiz Time</a:t>
            </a:r>
          </a:p>
        </p:txBody>
      </p:sp>
    </p:spTree>
    <p:extLst>
      <p:ext uri="{BB962C8B-B14F-4D97-AF65-F5344CB8AC3E}">
        <p14:creationId xmlns:p14="http://schemas.microsoft.com/office/powerpoint/2010/main" val="37747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491355">
            <a:off x="-693222" y="2843444"/>
            <a:ext cx="2189908" cy="2416450"/>
          </a:xfrm>
          <a:custGeom>
            <a:avLst/>
            <a:gdLst/>
            <a:ahLst/>
            <a:cxnLst/>
            <a:rect l="l" t="t" r="r" b="b"/>
            <a:pathLst>
              <a:path w="2189908" h="2416450">
                <a:moveTo>
                  <a:pt x="0" y="0"/>
                </a:moveTo>
                <a:lnTo>
                  <a:pt x="2189907" y="0"/>
                </a:lnTo>
                <a:lnTo>
                  <a:pt x="2189907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67688">
            <a:off x="401732" y="285900"/>
            <a:ext cx="1733803" cy="2416450"/>
          </a:xfrm>
          <a:custGeom>
            <a:avLst/>
            <a:gdLst/>
            <a:ahLst/>
            <a:cxnLst/>
            <a:rect l="l" t="t" r="r" b="b"/>
            <a:pathLst>
              <a:path w="1733803" h="2416450">
                <a:moveTo>
                  <a:pt x="0" y="0"/>
                </a:moveTo>
                <a:lnTo>
                  <a:pt x="1733802" y="0"/>
                </a:lnTo>
                <a:lnTo>
                  <a:pt x="1733802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03334">
            <a:off x="232018" y="5686888"/>
            <a:ext cx="2664248" cy="1828340"/>
          </a:xfrm>
          <a:custGeom>
            <a:avLst/>
            <a:gdLst/>
            <a:ahLst/>
            <a:cxnLst/>
            <a:rect l="l" t="t" r="r" b="b"/>
            <a:pathLst>
              <a:path w="2664248" h="1828340">
                <a:moveTo>
                  <a:pt x="0" y="0"/>
                </a:moveTo>
                <a:lnTo>
                  <a:pt x="2664248" y="0"/>
                </a:lnTo>
                <a:lnTo>
                  <a:pt x="2664248" y="1828340"/>
                </a:lnTo>
                <a:lnTo>
                  <a:pt x="0" y="1828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43145" y="3838291"/>
            <a:ext cx="2098464" cy="2532083"/>
          </a:xfrm>
          <a:custGeom>
            <a:avLst/>
            <a:gdLst/>
            <a:ahLst/>
            <a:cxnLst/>
            <a:rect l="l" t="t" r="r" b="b"/>
            <a:pathLst>
              <a:path w="2098464" h="2532083">
                <a:moveTo>
                  <a:pt x="0" y="0"/>
                </a:moveTo>
                <a:lnTo>
                  <a:pt x="2098464" y="0"/>
                </a:lnTo>
                <a:lnTo>
                  <a:pt x="2098464" y="2532083"/>
                </a:lnTo>
                <a:lnTo>
                  <a:pt x="0" y="2532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07842" y="7992258"/>
            <a:ext cx="2380158" cy="2532083"/>
          </a:xfrm>
          <a:custGeom>
            <a:avLst/>
            <a:gdLst/>
            <a:ahLst/>
            <a:cxnLst/>
            <a:rect l="l" t="t" r="r" b="b"/>
            <a:pathLst>
              <a:path w="2380158" h="2532083">
                <a:moveTo>
                  <a:pt x="0" y="0"/>
                </a:moveTo>
                <a:lnTo>
                  <a:pt x="2380158" y="0"/>
                </a:lnTo>
                <a:lnTo>
                  <a:pt x="2380158" y="2532084"/>
                </a:lnTo>
                <a:lnTo>
                  <a:pt x="0" y="253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114295" y="6768184"/>
            <a:ext cx="909231" cy="826264"/>
          </a:xfrm>
          <a:custGeom>
            <a:avLst/>
            <a:gdLst/>
            <a:ahLst/>
            <a:cxnLst/>
            <a:rect l="l" t="t" r="r" b="b"/>
            <a:pathLst>
              <a:path w="909231" h="826264">
                <a:moveTo>
                  <a:pt x="0" y="0"/>
                </a:moveTo>
                <a:lnTo>
                  <a:pt x="909231" y="0"/>
                </a:lnTo>
                <a:lnTo>
                  <a:pt x="909231" y="826264"/>
                </a:lnTo>
                <a:lnTo>
                  <a:pt x="0" y="8262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4301" y="7639564"/>
            <a:ext cx="2167588" cy="2647436"/>
          </a:xfrm>
          <a:custGeom>
            <a:avLst/>
            <a:gdLst/>
            <a:ahLst/>
            <a:cxnLst/>
            <a:rect l="l" t="t" r="r" b="b"/>
            <a:pathLst>
              <a:path w="2167588" h="2647436">
                <a:moveTo>
                  <a:pt x="0" y="0"/>
                </a:moveTo>
                <a:lnTo>
                  <a:pt x="2167588" y="0"/>
                </a:lnTo>
                <a:lnTo>
                  <a:pt x="2167588" y="2647436"/>
                </a:lnTo>
                <a:lnTo>
                  <a:pt x="0" y="2647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253264" y="666750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latin typeface="Comic Sans MS" panose="030F0702030302020204" pitchFamily="66" charset="0"/>
              </a:rPr>
              <a:t>gr_pes</a:t>
            </a:r>
            <a:endParaRPr 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7138" y="1415059"/>
            <a:ext cx="3624262" cy="5158171"/>
          </a:xfrm>
          <a:prstGeom prst="rect">
            <a:avLst/>
          </a:prstGeom>
        </p:spPr>
      </p:pic>
      <p:sp>
        <p:nvSpPr>
          <p:cNvPr id="37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Choose the correct letter.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/>
          <a:srcRect l="11418" t="24095" r="11189" b="24095"/>
          <a:stretch/>
        </p:blipFill>
        <p:spPr>
          <a:xfrm>
            <a:off x="5791200" y="8738588"/>
            <a:ext cx="1524000" cy="1219200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2"/>
          <a:srcRect l="12399" t="23862" r="12450" b="24329"/>
          <a:stretch/>
        </p:blipFill>
        <p:spPr>
          <a:xfrm>
            <a:off x="8458200" y="8738588"/>
            <a:ext cx="1447800" cy="1219201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/>
          <a:srcRect l="14918" t="22463" r="11559" b="25729"/>
          <a:stretch/>
        </p:blipFill>
        <p:spPr>
          <a:xfrm>
            <a:off x="11049000" y="8738588"/>
            <a:ext cx="1447800" cy="1219200"/>
          </a:xfrm>
          <a:prstGeom prst="roundRect">
            <a:avLst/>
          </a:prstGeom>
        </p:spPr>
      </p:pic>
      <p:sp>
        <p:nvSpPr>
          <p:cNvPr id="51" name="TextBox 15"/>
          <p:cNvSpPr txBox="1"/>
          <p:nvPr/>
        </p:nvSpPr>
        <p:spPr>
          <a:xfrm>
            <a:off x="8503106" y="6986723"/>
            <a:ext cx="683956" cy="105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8800" b="1" dirty="0">
                <a:solidFill>
                  <a:srgbClr val="3B42C4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0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87108" y="5143500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5" y="2903877"/>
            <a:ext cx="1833251" cy="2042619"/>
          </a:xfrm>
          <a:custGeom>
            <a:avLst/>
            <a:gdLst/>
            <a:ahLst/>
            <a:cxnLst/>
            <a:rect l="l" t="t" r="r" b="b"/>
            <a:pathLst>
              <a:path w="1833251" h="2042619">
                <a:moveTo>
                  <a:pt x="0" y="0"/>
                </a:moveTo>
                <a:lnTo>
                  <a:pt x="1833250" y="0"/>
                </a:lnTo>
                <a:lnTo>
                  <a:pt x="1833250" y="2042619"/>
                </a:lnTo>
                <a:lnTo>
                  <a:pt x="0" y="2042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96525" y="6081089"/>
            <a:ext cx="2183633" cy="2239623"/>
          </a:xfrm>
          <a:custGeom>
            <a:avLst/>
            <a:gdLst/>
            <a:ahLst/>
            <a:cxnLst/>
            <a:rect l="l" t="t" r="r" b="b"/>
            <a:pathLst>
              <a:path w="2183633" h="2239623">
                <a:moveTo>
                  <a:pt x="0" y="0"/>
                </a:moveTo>
                <a:lnTo>
                  <a:pt x="2183633" y="0"/>
                </a:lnTo>
                <a:lnTo>
                  <a:pt x="2183633" y="2239624"/>
                </a:lnTo>
                <a:lnTo>
                  <a:pt x="0" y="2239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11113">
            <a:off x="-421552" y="9279979"/>
            <a:ext cx="1945325" cy="1334980"/>
          </a:xfrm>
          <a:custGeom>
            <a:avLst/>
            <a:gdLst/>
            <a:ahLst/>
            <a:cxnLst/>
            <a:rect l="l" t="t" r="r" b="b"/>
            <a:pathLst>
              <a:path w="1945325" h="1334980">
                <a:moveTo>
                  <a:pt x="0" y="0"/>
                </a:moveTo>
                <a:lnTo>
                  <a:pt x="1945326" y="0"/>
                </a:lnTo>
                <a:lnTo>
                  <a:pt x="1945326" y="1334980"/>
                </a:lnTo>
                <a:lnTo>
                  <a:pt x="0" y="1334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3082" y="7200900"/>
            <a:ext cx="1814095" cy="2239623"/>
          </a:xfrm>
          <a:custGeom>
            <a:avLst/>
            <a:gdLst/>
            <a:ahLst/>
            <a:cxnLst/>
            <a:rect l="l" t="t" r="r" b="b"/>
            <a:pathLst>
              <a:path w="1814095" h="2239623">
                <a:moveTo>
                  <a:pt x="0" y="0"/>
                </a:moveTo>
                <a:lnTo>
                  <a:pt x="1814095" y="0"/>
                </a:lnTo>
                <a:lnTo>
                  <a:pt x="1814095" y="2239623"/>
                </a:lnTo>
                <a:lnTo>
                  <a:pt x="0" y="22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820940">
            <a:off x="-66704" y="309550"/>
            <a:ext cx="2594893" cy="2568944"/>
          </a:xfrm>
          <a:custGeom>
            <a:avLst/>
            <a:gdLst/>
            <a:ahLst/>
            <a:cxnLst/>
            <a:rect l="l" t="t" r="r" b="b"/>
            <a:pathLst>
              <a:path w="2594893" h="2568944">
                <a:moveTo>
                  <a:pt x="0" y="0"/>
                </a:moveTo>
                <a:lnTo>
                  <a:pt x="2594893" y="0"/>
                </a:lnTo>
                <a:lnTo>
                  <a:pt x="2594893" y="2568944"/>
                </a:lnTo>
                <a:lnTo>
                  <a:pt x="0" y="2568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466585" y="6373295"/>
            <a:ext cx="1821415" cy="1655211"/>
          </a:xfrm>
          <a:custGeom>
            <a:avLst/>
            <a:gdLst/>
            <a:ahLst/>
            <a:cxnLst/>
            <a:rect l="l" t="t" r="r" b="b"/>
            <a:pathLst>
              <a:path w="1821415" h="1655211">
                <a:moveTo>
                  <a:pt x="0" y="0"/>
                </a:moveTo>
                <a:lnTo>
                  <a:pt x="1821415" y="0"/>
                </a:lnTo>
                <a:lnTo>
                  <a:pt x="1821415" y="1655210"/>
                </a:lnTo>
                <a:lnTo>
                  <a:pt x="0" y="16552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600054" y="8320712"/>
            <a:ext cx="1554477" cy="1898598"/>
          </a:xfrm>
          <a:custGeom>
            <a:avLst/>
            <a:gdLst/>
            <a:ahLst/>
            <a:cxnLst/>
            <a:rect l="l" t="t" r="r" b="b"/>
            <a:pathLst>
              <a:path w="1554477" h="1898598">
                <a:moveTo>
                  <a:pt x="0" y="0"/>
                </a:moveTo>
                <a:lnTo>
                  <a:pt x="1554477" y="0"/>
                </a:lnTo>
                <a:lnTo>
                  <a:pt x="1554477" y="1898598"/>
                </a:lnTo>
                <a:lnTo>
                  <a:pt x="0" y="1898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9950" y="1692297"/>
            <a:ext cx="3228101" cy="4624584"/>
          </a:xfrm>
          <a:prstGeom prst="rect">
            <a:avLst/>
          </a:prstGeom>
        </p:spPr>
      </p:pic>
      <p:sp>
        <p:nvSpPr>
          <p:cNvPr id="36" name="TextBox 14"/>
          <p:cNvSpPr txBox="1"/>
          <p:nvPr/>
        </p:nvSpPr>
        <p:spPr>
          <a:xfrm>
            <a:off x="5253264" y="668839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k a c e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Order the letters.</a:t>
            </a:r>
          </a:p>
        </p:txBody>
      </p:sp>
      <p:sp>
        <p:nvSpPr>
          <p:cNvPr id="49" name="Freeform 12"/>
          <p:cNvSpPr/>
          <p:nvPr/>
        </p:nvSpPr>
        <p:spPr>
          <a:xfrm>
            <a:off x="6324601" y="8414116"/>
            <a:ext cx="5638799" cy="1645920"/>
          </a:xfrm>
          <a:custGeom>
            <a:avLst/>
            <a:gdLst/>
            <a:ahLst/>
            <a:cxnLst/>
            <a:rect l="l" t="t" r="r" b="b"/>
            <a:pathLst>
              <a:path w="1154550" h="889942">
                <a:moveTo>
                  <a:pt x="0" y="0"/>
                </a:moveTo>
                <a:lnTo>
                  <a:pt x="1154550" y="0"/>
                </a:lnTo>
                <a:lnTo>
                  <a:pt x="1154550" y="889942"/>
                </a:lnTo>
                <a:lnTo>
                  <a:pt x="0" y="8899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"/>
          <p:cNvSpPr txBox="1"/>
          <p:nvPr/>
        </p:nvSpPr>
        <p:spPr>
          <a:xfrm>
            <a:off x="7160532" y="8559968"/>
            <a:ext cx="39669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32787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-1399663">
            <a:off x="16135531" y="7819919"/>
            <a:ext cx="1871151" cy="2607876"/>
          </a:xfrm>
          <a:custGeom>
            <a:avLst/>
            <a:gdLst/>
            <a:ahLst/>
            <a:cxnLst/>
            <a:rect l="l" t="t" r="r" b="b"/>
            <a:pathLst>
              <a:path w="1871151" h="2607876">
                <a:moveTo>
                  <a:pt x="0" y="0"/>
                </a:moveTo>
                <a:lnTo>
                  <a:pt x="1871150" y="0"/>
                </a:lnTo>
                <a:lnTo>
                  <a:pt x="1871150" y="2607876"/>
                </a:lnTo>
                <a:lnTo>
                  <a:pt x="0" y="2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70361" y="4917907"/>
            <a:ext cx="2705186" cy="2542875"/>
          </a:xfrm>
          <a:custGeom>
            <a:avLst/>
            <a:gdLst/>
            <a:ahLst/>
            <a:cxnLst/>
            <a:rect l="l" t="t" r="r" b="b"/>
            <a:pathLst>
              <a:path w="2705186" h="2542875">
                <a:moveTo>
                  <a:pt x="0" y="0"/>
                </a:moveTo>
                <a:lnTo>
                  <a:pt x="2705186" y="0"/>
                </a:lnTo>
                <a:lnTo>
                  <a:pt x="2705186" y="2542874"/>
                </a:lnTo>
                <a:lnTo>
                  <a:pt x="0" y="2542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9335">
            <a:off x="16998505" y="2967063"/>
            <a:ext cx="1748060" cy="1588550"/>
          </a:xfrm>
          <a:custGeom>
            <a:avLst/>
            <a:gdLst/>
            <a:ahLst/>
            <a:cxnLst/>
            <a:rect l="l" t="t" r="r" b="b"/>
            <a:pathLst>
              <a:path w="1748060" h="1588550">
                <a:moveTo>
                  <a:pt x="0" y="0"/>
                </a:moveTo>
                <a:lnTo>
                  <a:pt x="1748060" y="0"/>
                </a:lnTo>
                <a:lnTo>
                  <a:pt x="1748060" y="1588550"/>
                </a:lnTo>
                <a:lnTo>
                  <a:pt x="0" y="1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31645" y="408755"/>
            <a:ext cx="1878923" cy="2294868"/>
          </a:xfrm>
          <a:custGeom>
            <a:avLst/>
            <a:gdLst/>
            <a:ahLst/>
            <a:cxnLst/>
            <a:rect l="l" t="t" r="r" b="b"/>
            <a:pathLst>
              <a:path w="1878923" h="2294868">
                <a:moveTo>
                  <a:pt x="0" y="0"/>
                </a:moveTo>
                <a:lnTo>
                  <a:pt x="1878922" y="0"/>
                </a:lnTo>
                <a:lnTo>
                  <a:pt x="1878922" y="2294867"/>
                </a:lnTo>
                <a:lnTo>
                  <a:pt x="0" y="22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751617">
            <a:off x="-577985" y="2307930"/>
            <a:ext cx="1517431" cy="1556340"/>
          </a:xfrm>
          <a:custGeom>
            <a:avLst/>
            <a:gdLst/>
            <a:ahLst/>
            <a:cxnLst/>
            <a:rect l="l" t="t" r="r" b="b"/>
            <a:pathLst>
              <a:path w="1517431" h="1556340">
                <a:moveTo>
                  <a:pt x="0" y="0"/>
                </a:moveTo>
                <a:lnTo>
                  <a:pt x="1517431" y="0"/>
                </a:lnTo>
                <a:lnTo>
                  <a:pt x="1517431" y="1556340"/>
                </a:lnTo>
                <a:lnTo>
                  <a:pt x="0" y="1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68288">
            <a:off x="-70575" y="-73243"/>
            <a:ext cx="1785148" cy="2203887"/>
          </a:xfrm>
          <a:custGeom>
            <a:avLst/>
            <a:gdLst/>
            <a:ahLst/>
            <a:cxnLst/>
            <a:rect l="l" t="t" r="r" b="b"/>
            <a:pathLst>
              <a:path w="1785148" h="2203887">
                <a:moveTo>
                  <a:pt x="0" y="0"/>
                </a:moveTo>
                <a:lnTo>
                  <a:pt x="1785148" y="0"/>
                </a:lnTo>
                <a:lnTo>
                  <a:pt x="1785148" y="2203886"/>
                </a:lnTo>
                <a:lnTo>
                  <a:pt x="0" y="2203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453089" y="3690882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419" y="2473322"/>
            <a:ext cx="6389162" cy="41389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1575" y="7664174"/>
            <a:ext cx="4289905" cy="2164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2451" y="7664174"/>
            <a:ext cx="4469352" cy="21645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71251" y="7664174"/>
            <a:ext cx="4284298" cy="21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2203869" y="1861038"/>
            <a:ext cx="13880263" cy="6564924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2488927"/>
            <a:ext cx="1070778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Thank you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486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572</Words>
  <Application>Microsoft Office PowerPoint</Application>
  <PresentationFormat>Custom</PresentationFormat>
  <Paragraphs>162</Paragraphs>
  <Slides>31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Comic Sans MS</vt:lpstr>
      <vt:lpstr>Berlin Sans FB Demi</vt:lpstr>
      <vt:lpstr>Bodoni MT Black</vt:lpstr>
      <vt:lpstr>Broadway</vt:lpstr>
      <vt:lpstr>Algerian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362</cp:revision>
  <dcterms:created xsi:type="dcterms:W3CDTF">2006-08-16T00:00:00Z</dcterms:created>
  <dcterms:modified xsi:type="dcterms:W3CDTF">2024-08-30T07:47:27Z</dcterms:modified>
  <dc:identifier>DAF4-axjRKU</dc:identifier>
</cp:coreProperties>
</file>