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70" r:id="rId2"/>
    <p:sldId id="316" r:id="rId3"/>
    <p:sldId id="318" r:id="rId4"/>
    <p:sldId id="319" r:id="rId5"/>
    <p:sldId id="383" r:id="rId6"/>
    <p:sldId id="400" r:id="rId7"/>
    <p:sldId id="386" r:id="rId8"/>
    <p:sldId id="397" r:id="rId9"/>
    <p:sldId id="398" r:id="rId10"/>
    <p:sldId id="399" r:id="rId11"/>
    <p:sldId id="396" r:id="rId12"/>
    <p:sldId id="326" r:id="rId13"/>
    <p:sldId id="284" r:id="rId14"/>
    <p:sldId id="368" r:id="rId15"/>
    <p:sldId id="370" r:id="rId16"/>
    <p:sldId id="371" r:id="rId17"/>
    <p:sldId id="325" r:id="rId18"/>
    <p:sldId id="358" r:id="rId19"/>
    <p:sldId id="372" r:id="rId20"/>
    <p:sldId id="373" r:id="rId21"/>
    <p:sldId id="374" r:id="rId22"/>
    <p:sldId id="327" r:id="rId23"/>
    <p:sldId id="376" r:id="rId24"/>
    <p:sldId id="380" r:id="rId25"/>
    <p:sldId id="382" r:id="rId26"/>
    <p:sldId id="381" r:id="rId27"/>
    <p:sldId id="353" r:id="rId28"/>
    <p:sldId id="401" r:id="rId29"/>
    <p:sldId id="402" r:id="rId30"/>
    <p:sldId id="403" r:id="rId31"/>
    <p:sldId id="274" r:id="rId32"/>
  </p:sldIdLst>
  <p:sldSz cx="18288000" cy="10287000"/>
  <p:notesSz cx="6858000" cy="9144000"/>
  <p:embeddedFontLst>
    <p:embeddedFont>
      <p:font typeface="Berlin Sans FB" panose="020E0602020502020306" pitchFamily="34" charset="0"/>
      <p:regular r:id="rId34"/>
      <p:bold r:id="rId35"/>
    </p:embeddedFont>
    <p:embeddedFont>
      <p:font typeface="Berlin Sans FB Demi" panose="020E0802020502020306" pitchFamily="34" charset="0"/>
      <p:bold r:id="rId36"/>
    </p:embeddedFont>
    <p:embeddedFont>
      <p:font typeface="Britannic Bold" panose="020B0903060703020204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00FF"/>
    <a:srgbClr val="FF5050"/>
    <a:srgbClr val="FF9900"/>
    <a:srgbClr val="669900"/>
    <a:srgbClr val="FF66CC"/>
    <a:srgbClr val="FF0066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821" autoAdjust="0"/>
  </p:normalViewPr>
  <p:slideViewPr>
    <p:cSldViewPr>
      <p:cViewPr varScale="1">
        <p:scale>
          <a:sx n="66" d="100"/>
          <a:sy n="66" d="100"/>
        </p:scale>
        <p:origin x="10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4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26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1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46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92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10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Check the answers by asking “a or b?” When pupils answer correctly, confirm by saying “1a. Can you see the number thirteen?”/ “2b. Can you see the number fifteen?” and encourage them to repeat.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59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11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3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68.svg"/><Relationship Id="rId2" Type="http://schemas.openxmlformats.org/officeDocument/2006/relationships/audio" Target="../media/audio2.wav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66.svg"/><Relationship Id="rId10" Type="http://schemas.openxmlformats.org/officeDocument/2006/relationships/image" Target="../media/image37.svg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32.png"/><Relationship Id="rId7" Type="http://schemas.openxmlformats.org/officeDocument/2006/relationships/image" Target="../media/image6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3.mp3"/><Relationship Id="rId7" Type="http://schemas.openxmlformats.org/officeDocument/2006/relationships/image" Target="../media/image7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png"/><Relationship Id="rId12" Type="http://schemas.openxmlformats.org/officeDocument/2006/relationships/image" Target="../media/image7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12" Type="http://schemas.openxmlformats.org/officeDocument/2006/relationships/image" Target="../media/image81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audio" Target="../media/audio4.wav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png"/><Relationship Id="rId12" Type="http://schemas.openxmlformats.org/officeDocument/2006/relationships/image" Target="../media/image81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audio" Target="../media/audio4.wav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audio" Target="../media/audio1.wav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3" Type="http://schemas.openxmlformats.org/officeDocument/2006/relationships/image" Target="../media/image107.png"/><Relationship Id="rId3" Type="http://schemas.openxmlformats.org/officeDocument/2006/relationships/image" Target="../media/image93.png"/><Relationship Id="rId7" Type="http://schemas.openxmlformats.org/officeDocument/2006/relationships/image" Target="../media/image101.png"/><Relationship Id="rId12" Type="http://schemas.openxmlformats.org/officeDocument/2006/relationships/image" Target="../media/image106.svg"/><Relationship Id="rId17" Type="http://schemas.openxmlformats.org/officeDocument/2006/relationships/image" Target="../media/image98.svg"/><Relationship Id="rId2" Type="http://schemas.openxmlformats.org/officeDocument/2006/relationships/audio" Target="../media/audio5.wav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sv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svg"/><Relationship Id="rId4" Type="http://schemas.openxmlformats.org/officeDocument/2006/relationships/image" Target="../media/image94.svg"/><Relationship Id="rId9" Type="http://schemas.openxmlformats.org/officeDocument/2006/relationships/image" Target="../media/image103.png"/><Relationship Id="rId14" Type="http://schemas.openxmlformats.org/officeDocument/2006/relationships/image" Target="../media/image10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audio" Target="../media/audio1.wav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35.svg"/><Relationship Id="rId2" Type="http://schemas.openxmlformats.org/officeDocument/2006/relationships/audio" Target="../media/audio2.wav"/><Relationship Id="rId16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4.png"/><Relationship Id="rId5" Type="http://schemas.openxmlformats.org/officeDocument/2006/relationships/image" Target="../media/image36.png"/><Relationship Id="rId15" Type="http://schemas.openxmlformats.org/officeDocument/2006/relationships/image" Target="../media/image44.png"/><Relationship Id="rId10" Type="http://schemas.openxmlformats.org/officeDocument/2006/relationships/image" Target="../media/image33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audio" Target="../media/audio2.wav"/><Relationship Id="rId21" Type="http://schemas.openxmlformats.org/officeDocument/2006/relationships/image" Target="../media/image54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24" Type="http://schemas.openxmlformats.org/officeDocument/2006/relationships/image" Target="../media/image57.svg"/><Relationship Id="rId5" Type="http://schemas.openxmlformats.org/officeDocument/2006/relationships/image" Target="../media/image32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37.svg"/><Relationship Id="rId19" Type="http://schemas.openxmlformats.org/officeDocument/2006/relationships/image" Target="../media/image52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47.svg"/><Relationship Id="rId22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58.png"/><Relationship Id="rId18" Type="http://schemas.openxmlformats.org/officeDocument/2006/relationships/image" Target="../media/image63.sv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62.png"/><Relationship Id="rId2" Type="http://schemas.openxmlformats.org/officeDocument/2006/relationships/audio" Target="../media/audio2.wav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60.png"/><Relationship Id="rId10" Type="http://schemas.openxmlformats.org/officeDocument/2006/relationships/image" Target="../media/image37.svg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thirteen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fifteen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2059607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01610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779331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66280" y="2392923"/>
            <a:ext cx="13755440" cy="2238757"/>
            <a:chOff x="2089283" y="2392923"/>
            <a:chExt cx="13755440" cy="2238757"/>
          </a:xfrm>
        </p:grpSpPr>
        <p:sp>
          <p:nvSpPr>
            <p:cNvPr id="22" name="TextBox 11"/>
            <p:cNvSpPr txBox="1"/>
            <p:nvPr/>
          </p:nvSpPr>
          <p:spPr>
            <a:xfrm>
              <a:off x="4980098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089283" y="2764318"/>
              <a:ext cx="3798539" cy="1503344"/>
              <a:chOff x="2332158" y="2625448"/>
              <a:chExt cx="3798539" cy="1503344"/>
            </a:xfrm>
          </p:grpSpPr>
          <p:sp>
            <p:nvSpPr>
              <p:cNvPr id="50" name="Freeform 3"/>
              <p:cNvSpPr/>
              <p:nvPr/>
            </p:nvSpPr>
            <p:spPr>
              <a:xfrm>
                <a:off x="2332158" y="2625448"/>
                <a:ext cx="1781741" cy="1503344"/>
              </a:xfrm>
              <a:custGeom>
                <a:avLst/>
                <a:gdLst/>
                <a:ahLst/>
                <a:cxnLst/>
                <a:rect l="l" t="t" r="r" b="b"/>
                <a:pathLst>
                  <a:path w="3003218" h="2473901">
                    <a:moveTo>
                      <a:pt x="0" y="0"/>
                    </a:moveTo>
                    <a:lnTo>
                      <a:pt x="3003218" y="0"/>
                    </a:lnTo>
                    <a:lnTo>
                      <a:pt x="3003218" y="2473901"/>
                    </a:lnTo>
                    <a:lnTo>
                      <a:pt x="0" y="24739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3"/>
              <p:cNvSpPr/>
              <p:nvPr/>
            </p:nvSpPr>
            <p:spPr>
              <a:xfrm>
                <a:off x="4348956" y="2625448"/>
                <a:ext cx="1781741" cy="1503344"/>
              </a:xfrm>
              <a:custGeom>
                <a:avLst/>
                <a:gdLst/>
                <a:ahLst/>
                <a:cxnLst/>
                <a:rect l="l" t="t" r="r" b="b"/>
                <a:pathLst>
                  <a:path w="3003218" h="2473901">
                    <a:moveTo>
                      <a:pt x="0" y="0"/>
                    </a:moveTo>
                    <a:lnTo>
                      <a:pt x="3003218" y="0"/>
                    </a:lnTo>
                    <a:lnTo>
                      <a:pt x="3003218" y="2473901"/>
                    </a:lnTo>
                    <a:lnTo>
                      <a:pt x="0" y="24739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271800" y="2762316"/>
              <a:ext cx="3803474" cy="1507349"/>
              <a:chOff x="6365754" y="2623446"/>
              <a:chExt cx="3803474" cy="1507349"/>
            </a:xfrm>
          </p:grpSpPr>
          <p:sp>
            <p:nvSpPr>
              <p:cNvPr id="46" name="Freeform 2"/>
              <p:cNvSpPr/>
              <p:nvPr/>
            </p:nvSpPr>
            <p:spPr>
              <a:xfrm>
                <a:off x="6365754" y="2623446"/>
                <a:ext cx="1784209" cy="1507349"/>
              </a:xfrm>
              <a:custGeom>
                <a:avLst/>
                <a:gdLst/>
                <a:ahLst/>
                <a:cxnLst/>
                <a:rect l="l" t="t" r="r" b="b"/>
                <a:pathLst>
                  <a:path w="4819678" h="4114800">
                    <a:moveTo>
                      <a:pt x="0" y="0"/>
                    </a:moveTo>
                    <a:lnTo>
                      <a:pt x="4819678" y="0"/>
                    </a:lnTo>
                    <a:lnTo>
                      <a:pt x="4819678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2"/>
              <p:cNvSpPr/>
              <p:nvPr/>
            </p:nvSpPr>
            <p:spPr>
              <a:xfrm>
                <a:off x="8385019" y="2623446"/>
                <a:ext cx="1784209" cy="1507349"/>
              </a:xfrm>
              <a:custGeom>
                <a:avLst/>
                <a:gdLst/>
                <a:ahLst/>
                <a:cxnLst/>
                <a:rect l="l" t="t" r="r" b="b"/>
                <a:pathLst>
                  <a:path w="4819678" h="4114800">
                    <a:moveTo>
                      <a:pt x="0" y="0"/>
                    </a:moveTo>
                    <a:lnTo>
                      <a:pt x="4819678" y="0"/>
                    </a:lnTo>
                    <a:lnTo>
                      <a:pt x="4819678" y="4114800"/>
                    </a:lnTo>
                    <a:lnTo>
                      <a:pt x="0" y="41148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56" name="Freeform 11"/>
          <p:cNvSpPr/>
          <p:nvPr/>
        </p:nvSpPr>
        <p:spPr>
          <a:xfrm>
            <a:off x="15038257" y="7145925"/>
            <a:ext cx="3153322" cy="3015722"/>
          </a:xfrm>
          <a:custGeom>
            <a:avLst/>
            <a:gdLst/>
            <a:ahLst/>
            <a:cxnLst/>
            <a:rect l="l" t="t" r="r" b="b"/>
            <a:pathLst>
              <a:path w="6132078" h="5864496">
                <a:moveTo>
                  <a:pt x="0" y="0"/>
                </a:moveTo>
                <a:lnTo>
                  <a:pt x="6132078" y="0"/>
                </a:lnTo>
                <a:lnTo>
                  <a:pt x="6132078" y="5864496"/>
                </a:lnTo>
                <a:lnTo>
                  <a:pt x="0" y="586449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399976" y="767974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187207" y="2933700"/>
            <a:ext cx="11913586" cy="2371709"/>
            <a:chOff x="0" y="0"/>
            <a:chExt cx="3911252" cy="778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11252" cy="778636"/>
            </a:xfrm>
            <a:custGeom>
              <a:avLst/>
              <a:gdLst/>
              <a:ahLst/>
              <a:cxnLst/>
              <a:rect l="l" t="t" r="r" b="b"/>
              <a:pathLst>
                <a:path w="3911252" h="778636">
                  <a:moveTo>
                    <a:pt x="33142" y="0"/>
                  </a:moveTo>
                  <a:lnTo>
                    <a:pt x="3878111" y="0"/>
                  </a:lnTo>
                  <a:cubicBezTo>
                    <a:pt x="3896414" y="0"/>
                    <a:pt x="3911252" y="14838"/>
                    <a:pt x="3911252" y="33142"/>
                  </a:cubicBezTo>
                  <a:lnTo>
                    <a:pt x="3911252" y="745495"/>
                  </a:lnTo>
                  <a:cubicBezTo>
                    <a:pt x="3911252" y="763798"/>
                    <a:pt x="3896414" y="778636"/>
                    <a:pt x="3878111" y="778636"/>
                  </a:cubicBezTo>
                  <a:lnTo>
                    <a:pt x="33142" y="778636"/>
                  </a:lnTo>
                  <a:cubicBezTo>
                    <a:pt x="24352" y="778636"/>
                    <a:pt x="15922" y="775145"/>
                    <a:pt x="9707" y="768929"/>
                  </a:cubicBezTo>
                  <a:cubicBezTo>
                    <a:pt x="3492" y="762714"/>
                    <a:pt x="0" y="754284"/>
                    <a:pt x="0" y="745495"/>
                  </a:cubicBezTo>
                  <a:lnTo>
                    <a:pt x="0" y="33142"/>
                  </a:lnTo>
                  <a:cubicBezTo>
                    <a:pt x="0" y="14838"/>
                    <a:pt x="14838" y="0"/>
                    <a:pt x="33142" y="0"/>
                  </a:cubicBezTo>
                  <a:close/>
                </a:path>
              </a:pathLst>
            </a:custGeom>
            <a:solidFill>
              <a:srgbClr val="548B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911252" cy="816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26165" y="3361452"/>
            <a:ext cx="12435671" cy="151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9600" dirty="0">
                <a:solidFill>
                  <a:srgbClr val="FFFFFF"/>
                </a:solidFill>
                <a:latin typeface="Berlin Sans FB" panose="020E0602020502020306" pitchFamily="34" charset="0"/>
              </a:rPr>
              <a:t>Thank you for Playing!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12638541" y="5673725"/>
            <a:ext cx="5362183" cy="4338493"/>
          </a:xfrm>
          <a:custGeom>
            <a:avLst/>
            <a:gdLst/>
            <a:ahLst/>
            <a:cxnLst/>
            <a:rect l="l" t="t" r="r" b="b"/>
            <a:pathLst>
              <a:path w="5362183" h="4338493">
                <a:moveTo>
                  <a:pt x="5362183" y="0"/>
                </a:moveTo>
                <a:lnTo>
                  <a:pt x="0" y="0"/>
                </a:lnTo>
                <a:lnTo>
                  <a:pt x="0" y="4338493"/>
                </a:lnTo>
                <a:lnTo>
                  <a:pt x="5362183" y="4338493"/>
                </a:lnTo>
                <a:lnTo>
                  <a:pt x="536218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9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chant.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560" y="2701226"/>
            <a:ext cx="2288881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031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0058400" y="2476500"/>
            <a:ext cx="1313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10058400" y="4543335"/>
            <a:ext cx="1313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1815150" y="2476500"/>
            <a:ext cx="38058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0"/>
                <a:latin typeface="Comic Sans MS" panose="030F0702030302020204" pitchFamily="66" charset="0"/>
              </a:rPr>
              <a:t>thirteen</a:t>
            </a:r>
            <a:endParaRPr lang="en-US" sz="7200" b="1" cap="none" spc="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1815150" y="4543335"/>
            <a:ext cx="3332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0"/>
                <a:latin typeface="Comic Sans MS" panose="030F0702030302020204" pitchFamily="66" charset="0"/>
              </a:rPr>
              <a:t>fifteen</a:t>
            </a:r>
            <a:endParaRPr lang="en-US" sz="7200" b="1" cap="none" spc="0" dirty="0">
              <a:ln w="0"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9436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Watch a video.</a:t>
            </a:r>
          </a:p>
        </p:txBody>
      </p:sp>
      <p:pic>
        <p:nvPicPr>
          <p:cNvPr id="4" name="VIDEO HOẠT HÌNH LỚP 2 - Unit 13 - In the maths class -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09700"/>
            <a:ext cx="14630400" cy="822960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8809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2" y="-1970"/>
            <a:ext cx="18289585" cy="1029094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F5A6634F-428A-42EA-B8FA-2817D4E6CF5F}"/>
              </a:ext>
            </a:extLst>
          </p:cNvPr>
          <p:cNvSpPr txBox="1"/>
          <p:nvPr/>
        </p:nvSpPr>
        <p:spPr>
          <a:xfrm>
            <a:off x="12155314" y="1791335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69941E8-375B-4002-BF4C-9A81C8634266}"/>
              </a:ext>
            </a:extLst>
          </p:cNvPr>
          <p:cNvSpPr txBox="1"/>
          <p:nvPr/>
        </p:nvSpPr>
        <p:spPr>
          <a:xfrm>
            <a:off x="12155312" y="2366579"/>
            <a:ext cx="421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473D264-E6ED-455D-8E2F-6EE322E4C4C0}"/>
              </a:ext>
            </a:extLst>
          </p:cNvPr>
          <p:cNvSpPr txBox="1"/>
          <p:nvPr/>
        </p:nvSpPr>
        <p:spPr>
          <a:xfrm>
            <a:off x="12140936" y="2952964"/>
            <a:ext cx="5394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04E9C824-09C9-44B6-9AD3-85A5CE20F0E7}"/>
              </a:ext>
            </a:extLst>
          </p:cNvPr>
          <p:cNvSpPr txBox="1"/>
          <p:nvPr/>
        </p:nvSpPr>
        <p:spPr>
          <a:xfrm>
            <a:off x="12140936" y="3529319"/>
            <a:ext cx="556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555D9B42-325D-4526-BB85-B050BE7D1AD3}"/>
              </a:ext>
            </a:extLst>
          </p:cNvPr>
          <p:cNvSpPr txBox="1"/>
          <p:nvPr/>
        </p:nvSpPr>
        <p:spPr>
          <a:xfrm>
            <a:off x="12155312" y="4694019"/>
            <a:ext cx="437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9C70803D-41D3-4977-8190-9F2ACA850BC9}"/>
              </a:ext>
            </a:extLst>
          </p:cNvPr>
          <p:cNvSpPr txBox="1"/>
          <p:nvPr/>
        </p:nvSpPr>
        <p:spPr>
          <a:xfrm>
            <a:off x="12140070" y="5308714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E5E6522-7850-472F-A37E-597953452D0E}"/>
              </a:ext>
            </a:extLst>
          </p:cNvPr>
          <p:cNvSpPr txBox="1"/>
          <p:nvPr/>
        </p:nvSpPr>
        <p:spPr>
          <a:xfrm>
            <a:off x="12151528" y="5920909"/>
            <a:ext cx="475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E0F6CD2-603A-4A2F-8BBA-5921133A5FE7}"/>
              </a:ext>
            </a:extLst>
          </p:cNvPr>
          <p:cNvSpPr txBox="1"/>
          <p:nvPr/>
        </p:nvSpPr>
        <p:spPr>
          <a:xfrm>
            <a:off x="12136287" y="6554076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44" name="Track 072">
            <a:hlinkClick r:id="" action="ppaction://media"/>
            <a:extLst>
              <a:ext uri="{FF2B5EF4-FFF2-40B4-BE49-F238E27FC236}">
                <a16:creationId xmlns:a16="http://schemas.microsoft.com/office/drawing/2014/main" id="{A97841F5-4E08-42E8-B852-2491A2C415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79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11" y="497086"/>
            <a:ext cx="487363" cy="487363"/>
          </a:xfrm>
          <a:prstGeom prst="rect">
            <a:avLst/>
          </a:prstGeom>
        </p:spPr>
      </p:pic>
      <p:pic>
        <p:nvPicPr>
          <p:cNvPr id="145" name="Track 072">
            <a:hlinkClick r:id="" action="ppaction://media"/>
            <a:extLst>
              <a:ext uri="{FF2B5EF4-FFF2-40B4-BE49-F238E27FC236}">
                <a16:creationId xmlns:a16="http://schemas.microsoft.com/office/drawing/2014/main" id="{F08FD936-FC8E-429F-BD9A-8279545F20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33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10" y="1022197"/>
            <a:ext cx="487363" cy="487363"/>
          </a:xfrm>
          <a:prstGeom prst="rect">
            <a:avLst/>
          </a:prstGeom>
        </p:spPr>
      </p:pic>
      <p:pic>
        <p:nvPicPr>
          <p:cNvPr id="146" name="Track 072">
            <a:hlinkClick r:id="" action="ppaction://media"/>
            <a:extLst>
              <a:ext uri="{FF2B5EF4-FFF2-40B4-BE49-F238E27FC236}">
                <a16:creationId xmlns:a16="http://schemas.microsoft.com/office/drawing/2014/main" id="{7E5D16CC-5F93-4C1D-8FFB-6545A835A0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0" end="291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9" y="1536953"/>
            <a:ext cx="487363" cy="487363"/>
          </a:xfrm>
          <a:prstGeom prst="rect">
            <a:avLst/>
          </a:prstGeom>
        </p:spPr>
      </p:pic>
      <p:pic>
        <p:nvPicPr>
          <p:cNvPr id="147" name="Track 072">
            <a:hlinkClick r:id="" action="ppaction://media"/>
            <a:extLst>
              <a:ext uri="{FF2B5EF4-FFF2-40B4-BE49-F238E27FC236}">
                <a16:creationId xmlns:a16="http://schemas.microsoft.com/office/drawing/2014/main" id="{5F9C757F-BF22-4258-BA7D-98CA4EEB3C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0" end="24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8" y="2062064"/>
            <a:ext cx="487363" cy="487363"/>
          </a:xfrm>
          <a:prstGeom prst="rect">
            <a:avLst/>
          </a:prstGeom>
        </p:spPr>
      </p:pic>
      <p:pic>
        <p:nvPicPr>
          <p:cNvPr id="148" name="Track 072">
            <a:hlinkClick r:id="" action="ppaction://media"/>
            <a:extLst>
              <a:ext uri="{FF2B5EF4-FFF2-40B4-BE49-F238E27FC236}">
                <a16:creationId xmlns:a16="http://schemas.microsoft.com/office/drawing/2014/main" id="{E1FF5E39-B038-4EFA-AAEE-2ED2C00DFD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100" end="20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8" y="2529286"/>
            <a:ext cx="487363" cy="487363"/>
          </a:xfrm>
          <a:prstGeom prst="rect">
            <a:avLst/>
          </a:prstGeom>
        </p:spPr>
      </p:pic>
      <p:pic>
        <p:nvPicPr>
          <p:cNvPr id="149" name="Track 072">
            <a:hlinkClick r:id="" action="ppaction://media"/>
            <a:extLst>
              <a:ext uri="{FF2B5EF4-FFF2-40B4-BE49-F238E27FC236}">
                <a16:creationId xmlns:a16="http://schemas.microsoft.com/office/drawing/2014/main" id="{759F52CF-79AA-4AAF-BDBE-C4D3015B41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00" end="161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3171388"/>
            <a:ext cx="487363" cy="487363"/>
          </a:xfrm>
          <a:prstGeom prst="rect">
            <a:avLst/>
          </a:prstGeom>
        </p:spPr>
      </p:pic>
      <p:pic>
        <p:nvPicPr>
          <p:cNvPr id="150" name="Track 072">
            <a:hlinkClick r:id="" action="ppaction://media"/>
            <a:extLst>
              <a:ext uri="{FF2B5EF4-FFF2-40B4-BE49-F238E27FC236}">
                <a16:creationId xmlns:a16="http://schemas.microsoft.com/office/drawing/2014/main" id="{942A67BE-980F-483D-991B-50A556342B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00" end="113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3857554"/>
            <a:ext cx="487363" cy="487363"/>
          </a:xfrm>
          <a:prstGeom prst="rect">
            <a:avLst/>
          </a:prstGeom>
        </p:spPr>
      </p:pic>
      <p:pic>
        <p:nvPicPr>
          <p:cNvPr id="151" name="Track 072">
            <a:hlinkClick r:id="" action="ppaction://media"/>
            <a:extLst>
              <a:ext uri="{FF2B5EF4-FFF2-40B4-BE49-F238E27FC236}">
                <a16:creationId xmlns:a16="http://schemas.microsoft.com/office/drawing/2014/main" id="{01816479-F118-4475-833D-69E197774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72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4427537"/>
            <a:ext cx="487363" cy="487363"/>
          </a:xfrm>
          <a:prstGeom prst="rect">
            <a:avLst/>
          </a:prstGeom>
        </p:spPr>
      </p:pic>
      <p:pic>
        <p:nvPicPr>
          <p:cNvPr id="152" name="Track 072">
            <a:hlinkClick r:id="" action="ppaction://media"/>
            <a:extLst>
              <a:ext uri="{FF2B5EF4-FFF2-40B4-BE49-F238E27FC236}">
                <a16:creationId xmlns:a16="http://schemas.microsoft.com/office/drawing/2014/main" id="{05C10FF0-931A-4983-9A89-55F25631AA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4751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6" y="4870422"/>
            <a:ext cx="487363" cy="487363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35F1E07F-78B2-4387-88DF-D2F057F0C4AE}"/>
              </a:ext>
            </a:extLst>
          </p:cNvPr>
          <p:cNvSpPr txBox="1"/>
          <p:nvPr/>
        </p:nvSpPr>
        <p:spPr>
          <a:xfrm>
            <a:off x="12155313" y="1790700"/>
            <a:ext cx="374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F541A23-5877-4448-9AA3-A93434869887}"/>
              </a:ext>
            </a:extLst>
          </p:cNvPr>
          <p:cNvSpPr txBox="1"/>
          <p:nvPr/>
        </p:nvSpPr>
        <p:spPr>
          <a:xfrm>
            <a:off x="12155314" y="1792761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70F95CA-A5C6-48E8-97EA-BCE54951B72C}"/>
              </a:ext>
            </a:extLst>
          </p:cNvPr>
          <p:cNvSpPr txBox="1"/>
          <p:nvPr/>
        </p:nvSpPr>
        <p:spPr>
          <a:xfrm>
            <a:off x="12155314" y="1790700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762A2BA-F25D-42B9-8BEC-43DFB12ED73A}"/>
              </a:ext>
            </a:extLst>
          </p:cNvPr>
          <p:cNvSpPr txBox="1"/>
          <p:nvPr/>
        </p:nvSpPr>
        <p:spPr>
          <a:xfrm>
            <a:off x="12155314" y="2366959"/>
            <a:ext cx="437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12EE4BB-DFAA-465E-85CC-21D653D7C4CA}"/>
              </a:ext>
            </a:extLst>
          </p:cNvPr>
          <p:cNvSpPr txBox="1"/>
          <p:nvPr/>
        </p:nvSpPr>
        <p:spPr>
          <a:xfrm>
            <a:off x="12155312" y="2366959"/>
            <a:ext cx="421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953764D-42FF-427B-BFC9-A9C103DA82EF}"/>
              </a:ext>
            </a:extLst>
          </p:cNvPr>
          <p:cNvSpPr txBox="1"/>
          <p:nvPr/>
        </p:nvSpPr>
        <p:spPr>
          <a:xfrm>
            <a:off x="12155312" y="2366959"/>
            <a:ext cx="42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EC16879-9771-4705-841A-A416D1CDAF48}"/>
              </a:ext>
            </a:extLst>
          </p:cNvPr>
          <p:cNvSpPr txBox="1"/>
          <p:nvPr/>
        </p:nvSpPr>
        <p:spPr>
          <a:xfrm>
            <a:off x="12140936" y="2952001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C14D5CF-FBCC-4229-910F-021AB9110EA2}"/>
              </a:ext>
            </a:extLst>
          </p:cNvPr>
          <p:cNvSpPr txBox="1"/>
          <p:nvPr/>
        </p:nvSpPr>
        <p:spPr>
          <a:xfrm>
            <a:off x="12142075" y="2954358"/>
            <a:ext cx="539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C6ECEDB-8076-42C6-B050-7B6D6693EF6E}"/>
              </a:ext>
            </a:extLst>
          </p:cNvPr>
          <p:cNvSpPr txBox="1"/>
          <p:nvPr/>
        </p:nvSpPr>
        <p:spPr>
          <a:xfrm>
            <a:off x="12140937" y="2953802"/>
            <a:ext cx="539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F1D2FAD-CB8E-446E-8793-A92DEFC2E625}"/>
              </a:ext>
            </a:extLst>
          </p:cNvPr>
          <p:cNvSpPr txBox="1"/>
          <p:nvPr/>
        </p:nvSpPr>
        <p:spPr>
          <a:xfrm>
            <a:off x="12140936" y="3526786"/>
            <a:ext cx="556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EF1B4499-5F56-4A72-AB9F-2DA4AFE8BE14}"/>
              </a:ext>
            </a:extLst>
          </p:cNvPr>
          <p:cNvSpPr txBox="1"/>
          <p:nvPr/>
        </p:nvSpPr>
        <p:spPr>
          <a:xfrm>
            <a:off x="12140936" y="3527497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3B6E18F-43AD-446A-92E4-0F1F2F7828E0}"/>
              </a:ext>
            </a:extLst>
          </p:cNvPr>
          <p:cNvSpPr txBox="1"/>
          <p:nvPr/>
        </p:nvSpPr>
        <p:spPr>
          <a:xfrm>
            <a:off x="12140936" y="3528197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38E10FF-A34A-4B0D-A157-016D194993A3}"/>
              </a:ext>
            </a:extLst>
          </p:cNvPr>
          <p:cNvSpPr txBox="1"/>
          <p:nvPr/>
        </p:nvSpPr>
        <p:spPr>
          <a:xfrm>
            <a:off x="12155313" y="4694012"/>
            <a:ext cx="46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0960B9BE-36AF-4B12-AB38-7F47E359BCD8}"/>
              </a:ext>
            </a:extLst>
          </p:cNvPr>
          <p:cNvSpPr txBox="1"/>
          <p:nvPr/>
        </p:nvSpPr>
        <p:spPr>
          <a:xfrm>
            <a:off x="12155313" y="4694019"/>
            <a:ext cx="437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A4E9D27F-8A0B-4817-A841-C1BA69CC8163}"/>
              </a:ext>
            </a:extLst>
          </p:cNvPr>
          <p:cNvSpPr txBox="1"/>
          <p:nvPr/>
        </p:nvSpPr>
        <p:spPr>
          <a:xfrm>
            <a:off x="12155312" y="4694012"/>
            <a:ext cx="462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83265DE3-1E14-461D-9121-48AD84DA59C0}"/>
              </a:ext>
            </a:extLst>
          </p:cNvPr>
          <p:cNvSpPr txBox="1"/>
          <p:nvPr/>
        </p:nvSpPr>
        <p:spPr>
          <a:xfrm>
            <a:off x="12140935" y="5308843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2768875-6F15-4B3A-A09B-F22ADFC8880A}"/>
              </a:ext>
            </a:extLst>
          </p:cNvPr>
          <p:cNvSpPr txBox="1"/>
          <p:nvPr/>
        </p:nvSpPr>
        <p:spPr>
          <a:xfrm>
            <a:off x="12140070" y="5309207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C9FB1A2F-2FB1-4767-9ECD-39FA746EE2AA}"/>
              </a:ext>
            </a:extLst>
          </p:cNvPr>
          <p:cNvSpPr txBox="1"/>
          <p:nvPr/>
        </p:nvSpPr>
        <p:spPr>
          <a:xfrm>
            <a:off x="12140935" y="5308714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CA4AF0F9-45D4-4FB2-A73F-189EFFC2C214}"/>
              </a:ext>
            </a:extLst>
          </p:cNvPr>
          <p:cNvSpPr txBox="1"/>
          <p:nvPr/>
        </p:nvSpPr>
        <p:spPr>
          <a:xfrm>
            <a:off x="12151529" y="5920902"/>
            <a:ext cx="475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19FFB0F7-B13E-4C62-A8EB-D25802ED0EA9}"/>
              </a:ext>
            </a:extLst>
          </p:cNvPr>
          <p:cNvSpPr txBox="1"/>
          <p:nvPr/>
        </p:nvSpPr>
        <p:spPr>
          <a:xfrm>
            <a:off x="12151528" y="5920909"/>
            <a:ext cx="475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ED0DBF6-145F-4E09-A076-F6ECF0DD72F9}"/>
              </a:ext>
            </a:extLst>
          </p:cNvPr>
          <p:cNvSpPr txBox="1"/>
          <p:nvPr/>
        </p:nvSpPr>
        <p:spPr>
          <a:xfrm>
            <a:off x="12151528" y="5920902"/>
            <a:ext cx="47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4C9CB8D-66A8-44EB-A590-8976991F0579}"/>
              </a:ext>
            </a:extLst>
          </p:cNvPr>
          <p:cNvSpPr txBox="1"/>
          <p:nvPr/>
        </p:nvSpPr>
        <p:spPr>
          <a:xfrm>
            <a:off x="12137152" y="6554205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E53E949-A81B-4D0D-88A9-A266E072B3FD}"/>
              </a:ext>
            </a:extLst>
          </p:cNvPr>
          <p:cNvSpPr txBox="1"/>
          <p:nvPr/>
        </p:nvSpPr>
        <p:spPr>
          <a:xfrm>
            <a:off x="12136287" y="6554569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C5EEBF99-40C0-46AC-AA08-C573512BEFE7}"/>
              </a:ext>
            </a:extLst>
          </p:cNvPr>
          <p:cNvSpPr txBox="1"/>
          <p:nvPr/>
        </p:nvSpPr>
        <p:spPr>
          <a:xfrm>
            <a:off x="12137152" y="6554076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0" y="0"/>
            <a:ext cx="7010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3.Listen and chant.</a:t>
            </a:r>
          </a:p>
        </p:txBody>
      </p:sp>
      <p:pic>
        <p:nvPicPr>
          <p:cNvPr id="3" name="Track 072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49175" y="8917374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56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0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0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4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6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0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400"/>
                            </p:stCondLst>
                            <p:childTnLst>
                              <p:par>
                                <p:cTn id="10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700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700"/>
                            </p:stCondLst>
                            <p:childTnLst>
                              <p:par>
                                <p:cTn id="1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90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900"/>
                            </p:stCondLst>
                            <p:childTnLst>
                              <p:par>
                                <p:cTn id="1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390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900"/>
                            </p:stCondLst>
                            <p:childTnLst>
                              <p:par>
                                <p:cTn id="1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42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54" grpId="0"/>
      <p:bldP spid="154" grpId="1"/>
      <p:bldP spid="155" grpId="0"/>
      <p:bldP spid="155" grpId="1"/>
      <p:bldP spid="157" grpId="0"/>
      <p:bldP spid="157" grpId="1"/>
      <p:bldP spid="158" grpId="0"/>
      <p:bldP spid="158" grpId="1"/>
      <p:bldP spid="160" grpId="0"/>
      <p:bldP spid="160" grpId="1"/>
      <p:bldP spid="161" grpId="0"/>
      <p:bldP spid="161" grpId="1"/>
      <p:bldP spid="163" grpId="0"/>
      <p:bldP spid="163" grpId="1"/>
      <p:bldP spid="164" grpId="0"/>
      <p:bldP spid="164" grpId="1"/>
      <p:bldP spid="166" grpId="0"/>
      <p:bldP spid="166" grpId="1"/>
      <p:bldP spid="167" grpId="0"/>
      <p:bldP spid="167" grpId="1"/>
      <p:bldP spid="169" grpId="0"/>
      <p:bldP spid="169" grpId="1"/>
      <p:bldP spid="170" grpId="0"/>
      <p:bldP spid="170" grpId="1"/>
      <p:bldP spid="172" grpId="0"/>
      <p:bldP spid="172" grpId="1"/>
      <p:bldP spid="173" grpId="0"/>
      <p:bldP spid="173" grpId="1"/>
      <p:bldP spid="175" grpId="0"/>
      <p:bldP spid="175" grpId="1"/>
      <p:bldP spid="176" grpId="0"/>
      <p:bldP spid="17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2" y="-1970"/>
            <a:ext cx="18289585" cy="1029094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0" y="0"/>
            <a:ext cx="5791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teams.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70F95CA-A5C6-48E8-97EA-BCE54951B72C}"/>
              </a:ext>
            </a:extLst>
          </p:cNvPr>
          <p:cNvSpPr txBox="1"/>
          <p:nvPr/>
        </p:nvSpPr>
        <p:spPr>
          <a:xfrm>
            <a:off x="12155314" y="1485900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53764D-42FF-427B-BFC9-A9C103DA82EF}"/>
              </a:ext>
            </a:extLst>
          </p:cNvPr>
          <p:cNvSpPr txBox="1"/>
          <p:nvPr/>
        </p:nvSpPr>
        <p:spPr>
          <a:xfrm>
            <a:off x="12155312" y="2080899"/>
            <a:ext cx="42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C6ECEDB-8076-42C6-B050-7B6D6693EF6E}"/>
              </a:ext>
            </a:extLst>
          </p:cNvPr>
          <p:cNvSpPr txBox="1"/>
          <p:nvPr/>
        </p:nvSpPr>
        <p:spPr>
          <a:xfrm>
            <a:off x="12140937" y="2675898"/>
            <a:ext cx="539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B6E18F-43AD-446A-92E4-0F1F2F7828E0}"/>
              </a:ext>
            </a:extLst>
          </p:cNvPr>
          <p:cNvSpPr txBox="1"/>
          <p:nvPr/>
        </p:nvSpPr>
        <p:spPr>
          <a:xfrm>
            <a:off x="12140936" y="3270896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E9D27F-8A0B-4817-A841-C1BA69CC8163}"/>
              </a:ext>
            </a:extLst>
          </p:cNvPr>
          <p:cNvSpPr txBox="1"/>
          <p:nvPr/>
        </p:nvSpPr>
        <p:spPr>
          <a:xfrm>
            <a:off x="12155312" y="4694012"/>
            <a:ext cx="462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FB1A2F-2FB1-4767-9ECD-39FA746EE2AA}"/>
              </a:ext>
            </a:extLst>
          </p:cNvPr>
          <p:cNvSpPr txBox="1"/>
          <p:nvPr/>
        </p:nvSpPr>
        <p:spPr>
          <a:xfrm>
            <a:off x="12140935" y="5288798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D0DBF6-145F-4E09-A076-F6ECF0DD72F9}"/>
              </a:ext>
            </a:extLst>
          </p:cNvPr>
          <p:cNvSpPr txBox="1"/>
          <p:nvPr/>
        </p:nvSpPr>
        <p:spPr>
          <a:xfrm>
            <a:off x="12151528" y="5883584"/>
            <a:ext cx="47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EEBF99-40C0-46AC-AA08-C573512BEFE7}"/>
              </a:ext>
            </a:extLst>
          </p:cNvPr>
          <p:cNvSpPr txBox="1"/>
          <p:nvPr/>
        </p:nvSpPr>
        <p:spPr>
          <a:xfrm>
            <a:off x="12137152" y="6478369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Track 072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49175" y="8917374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82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tick.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664" y="2701226"/>
            <a:ext cx="226267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9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4"/>
          <a:srcRect l="2275" t="4330" r="573" b="4449"/>
          <a:stretch/>
        </p:blipFill>
        <p:spPr>
          <a:xfrm>
            <a:off x="1139624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5"/>
          <a:srcRect l="2802" t="4547" r="120" b="4231"/>
          <a:stretch/>
        </p:blipFill>
        <p:spPr>
          <a:xfrm>
            <a:off x="9375977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29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4. Listen and tick.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6"/>
          <a:srcRect l="2275" t="4330" r="573" b="4449"/>
          <a:stretch/>
        </p:blipFill>
        <p:spPr>
          <a:xfrm>
            <a:off x="1139624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7"/>
          <a:srcRect l="2802" t="4547" r="120" b="4231"/>
          <a:stretch/>
        </p:blipFill>
        <p:spPr>
          <a:xfrm>
            <a:off x="9375977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2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rack 073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99524" y="85725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053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65508" y="-2466252"/>
            <a:ext cx="12044201" cy="9590952"/>
          </a:xfrm>
          <a:custGeom>
            <a:avLst/>
            <a:gdLst/>
            <a:ahLst/>
            <a:cxnLst/>
            <a:rect l="l" t="t" r="r" b="b"/>
            <a:pathLst>
              <a:path w="12044201" h="10641710">
                <a:moveTo>
                  <a:pt x="0" y="0"/>
                </a:moveTo>
                <a:lnTo>
                  <a:pt x="12044201" y="0"/>
                </a:lnTo>
                <a:lnTo>
                  <a:pt x="12044201" y="10641710"/>
                </a:lnTo>
                <a:lnTo>
                  <a:pt x="0" y="1064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8193808" y="2179437"/>
            <a:ext cx="101703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In the </a:t>
            </a:r>
            <a:r>
              <a:rPr lang="en-US" sz="9600" b="1" dirty="0" err="1">
                <a:solidFill>
                  <a:srgbClr val="0000FF"/>
                </a:solidFill>
                <a:latin typeface="Berlin Sans FB Demi" panose="020E0802020502020306" pitchFamily="34" charset="0"/>
              </a:rPr>
              <a:t>maths</a:t>
            </a:r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 class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8941493" y="4473710"/>
            <a:ext cx="867502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anose="030F0702030302020204" pitchFamily="66" charset="0"/>
              </a:rPr>
              <a:t>Lesson 2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1564504" y="47641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13: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3072">
            <a:off x="1798217" y="-691749"/>
            <a:ext cx="6998815" cy="33774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8697">
            <a:off x="4985346" y="6714308"/>
            <a:ext cx="6444031" cy="3176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640" y="7124700"/>
            <a:ext cx="7017104" cy="3572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49" y="2705100"/>
            <a:ext cx="6894932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2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2275" t="4330" r="573" b="4449"/>
          <a:stretch/>
        </p:blipFill>
        <p:spPr>
          <a:xfrm>
            <a:off x="3979772" y="2495916"/>
            <a:ext cx="10328456" cy="5771784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1F0CEA-4AEA-4976-AE0C-61031BF6E58B}"/>
              </a:ext>
            </a:extLst>
          </p:cNvPr>
          <p:cNvSpPr txBox="1"/>
          <p:nvPr/>
        </p:nvSpPr>
        <p:spPr>
          <a:xfrm>
            <a:off x="6172200" y="721977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07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3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7239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7"/>
          <a:srcRect l="2802" t="4547" r="120" b="4231"/>
          <a:stretch/>
        </p:blipFill>
        <p:spPr>
          <a:xfrm>
            <a:off x="3979772" y="2572116"/>
            <a:ext cx="10328456" cy="5771784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1F0CEA-4AEA-4976-AE0C-61031BF6E58B}"/>
              </a:ext>
            </a:extLst>
          </p:cNvPr>
          <p:cNvSpPr txBox="1"/>
          <p:nvPr/>
        </p:nvSpPr>
        <p:spPr>
          <a:xfrm>
            <a:off x="11125200" y="729597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073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Write and say.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24" y="2701226"/>
            <a:ext cx="230635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53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5. Write and say.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7239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5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8504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44346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81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2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Say the words.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8504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44346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81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2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302182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8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Fun corner and wrap-up.</a:t>
            </a:r>
          </a:p>
        </p:txBody>
      </p:sp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1856" y="2701226"/>
            <a:ext cx="2304288" cy="278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5109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4063" r="-5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11567" y="4545330"/>
            <a:ext cx="1518370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800" b="1" spc="122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Matching Game</a:t>
            </a:r>
          </a:p>
        </p:txBody>
      </p:sp>
      <p:sp>
        <p:nvSpPr>
          <p:cNvPr id="7" name="Freeform 7"/>
          <p:cNvSpPr/>
          <p:nvPr/>
        </p:nvSpPr>
        <p:spPr>
          <a:xfrm>
            <a:off x="3121908" y="1646380"/>
            <a:ext cx="2684686" cy="2325609"/>
          </a:xfrm>
          <a:custGeom>
            <a:avLst/>
            <a:gdLst/>
            <a:ahLst/>
            <a:cxnLst/>
            <a:rect l="l" t="t" r="r" b="b"/>
            <a:pathLst>
              <a:path w="2684686" h="2325609">
                <a:moveTo>
                  <a:pt x="0" y="0"/>
                </a:moveTo>
                <a:lnTo>
                  <a:pt x="2684686" y="0"/>
                </a:lnTo>
                <a:lnTo>
                  <a:pt x="2684686" y="2325609"/>
                </a:lnTo>
                <a:lnTo>
                  <a:pt x="0" y="23256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50892">
            <a:off x="1779018" y="2945842"/>
            <a:ext cx="2100325" cy="1819406"/>
          </a:xfrm>
          <a:custGeom>
            <a:avLst/>
            <a:gdLst/>
            <a:ahLst/>
            <a:cxnLst/>
            <a:rect l="l" t="t" r="r" b="b"/>
            <a:pathLst>
              <a:path w="2100325" h="1819406">
                <a:moveTo>
                  <a:pt x="0" y="0"/>
                </a:moveTo>
                <a:lnTo>
                  <a:pt x="2100325" y="0"/>
                </a:lnTo>
                <a:lnTo>
                  <a:pt x="2100325" y="1819406"/>
                </a:lnTo>
                <a:lnTo>
                  <a:pt x="0" y="1819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031421" y="1758527"/>
            <a:ext cx="2555223" cy="2213462"/>
          </a:xfrm>
          <a:custGeom>
            <a:avLst/>
            <a:gdLst/>
            <a:ahLst/>
            <a:cxnLst/>
            <a:rect l="l" t="t" r="r" b="b"/>
            <a:pathLst>
              <a:path w="2555223" h="2213462">
                <a:moveTo>
                  <a:pt x="0" y="0"/>
                </a:moveTo>
                <a:lnTo>
                  <a:pt x="2555222" y="0"/>
                </a:lnTo>
                <a:lnTo>
                  <a:pt x="2555222" y="2213462"/>
                </a:lnTo>
                <a:lnTo>
                  <a:pt x="0" y="22134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3650892">
            <a:off x="14841037" y="3054628"/>
            <a:ext cx="1941563" cy="1681879"/>
          </a:xfrm>
          <a:custGeom>
            <a:avLst/>
            <a:gdLst/>
            <a:ahLst/>
            <a:cxnLst/>
            <a:rect l="l" t="t" r="r" b="b"/>
            <a:pathLst>
              <a:path w="1941563" h="1681879">
                <a:moveTo>
                  <a:pt x="0" y="0"/>
                </a:moveTo>
                <a:lnTo>
                  <a:pt x="1941563" y="0"/>
                </a:lnTo>
                <a:lnTo>
                  <a:pt x="1941563" y="1681879"/>
                </a:lnTo>
                <a:lnTo>
                  <a:pt x="0" y="16818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762000" y="7736872"/>
            <a:ext cx="2637547" cy="2439451"/>
            <a:chOff x="664114" y="-443281"/>
            <a:chExt cx="2637547" cy="2439451"/>
          </a:xfrm>
        </p:grpSpPr>
        <p:sp>
          <p:nvSpPr>
            <p:cNvPr id="15" name="Freeform 10"/>
            <p:cNvSpPr/>
            <p:nvPr/>
          </p:nvSpPr>
          <p:spPr>
            <a:xfrm>
              <a:off x="664114" y="147885"/>
              <a:ext cx="1848285" cy="1848285"/>
            </a:xfrm>
            <a:custGeom>
              <a:avLst/>
              <a:gdLst/>
              <a:ahLst/>
              <a:cxnLst/>
              <a:rect l="l" t="t" r="r" b="b"/>
              <a:pathLst>
                <a:path w="1848285" h="1848285">
                  <a:moveTo>
                    <a:pt x="0" y="0"/>
                  </a:moveTo>
                  <a:lnTo>
                    <a:pt x="1848284" y="0"/>
                  </a:lnTo>
                  <a:lnTo>
                    <a:pt x="1848284" y="1848285"/>
                  </a:lnTo>
                  <a:lnTo>
                    <a:pt x="0" y="1848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/>
            <p:cNvSpPr/>
            <p:nvPr/>
          </p:nvSpPr>
          <p:spPr>
            <a:xfrm>
              <a:off x="2119328" y="-443281"/>
              <a:ext cx="1182333" cy="1182333"/>
            </a:xfrm>
            <a:custGeom>
              <a:avLst/>
              <a:gdLst/>
              <a:ahLst/>
              <a:cxnLst/>
              <a:rect l="l" t="t" r="r" b="b"/>
              <a:pathLst>
                <a:path w="1182333" h="1182333">
                  <a:moveTo>
                    <a:pt x="0" y="0"/>
                  </a:moveTo>
                  <a:lnTo>
                    <a:pt x="1182333" y="0"/>
                  </a:lnTo>
                  <a:lnTo>
                    <a:pt x="1182333" y="1182333"/>
                  </a:lnTo>
                  <a:lnTo>
                    <a:pt x="0" y="118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 flipH="1">
            <a:off x="15211363" y="7509569"/>
            <a:ext cx="2633472" cy="2439451"/>
            <a:chOff x="664114" y="-443281"/>
            <a:chExt cx="2637547" cy="2439451"/>
          </a:xfrm>
        </p:grpSpPr>
        <p:sp>
          <p:nvSpPr>
            <p:cNvPr id="22" name="Freeform 10"/>
            <p:cNvSpPr/>
            <p:nvPr/>
          </p:nvSpPr>
          <p:spPr>
            <a:xfrm>
              <a:off x="664114" y="147885"/>
              <a:ext cx="1848285" cy="1848285"/>
            </a:xfrm>
            <a:custGeom>
              <a:avLst/>
              <a:gdLst/>
              <a:ahLst/>
              <a:cxnLst/>
              <a:rect l="l" t="t" r="r" b="b"/>
              <a:pathLst>
                <a:path w="1848285" h="1848285">
                  <a:moveTo>
                    <a:pt x="0" y="0"/>
                  </a:moveTo>
                  <a:lnTo>
                    <a:pt x="1848284" y="0"/>
                  </a:lnTo>
                  <a:lnTo>
                    <a:pt x="1848284" y="1848285"/>
                  </a:lnTo>
                  <a:lnTo>
                    <a:pt x="0" y="18482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1"/>
            <p:cNvSpPr/>
            <p:nvPr/>
          </p:nvSpPr>
          <p:spPr>
            <a:xfrm>
              <a:off x="2119328" y="-443281"/>
              <a:ext cx="1182333" cy="1182333"/>
            </a:xfrm>
            <a:custGeom>
              <a:avLst/>
              <a:gdLst/>
              <a:ahLst/>
              <a:cxnLst/>
              <a:rect l="l" t="t" r="r" b="b"/>
              <a:pathLst>
                <a:path w="1182333" h="1182333">
                  <a:moveTo>
                    <a:pt x="0" y="0"/>
                  </a:moveTo>
                  <a:lnTo>
                    <a:pt x="1182333" y="0"/>
                  </a:lnTo>
                  <a:lnTo>
                    <a:pt x="1182333" y="1182333"/>
                  </a:lnTo>
                  <a:lnTo>
                    <a:pt x="0" y="11823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03904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l="-4063" r="-55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0656" y="800012"/>
            <a:ext cx="17166685" cy="8839200"/>
            <a:chOff x="0" y="0"/>
            <a:chExt cx="2935740" cy="15911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591178"/>
            </a:xfrm>
            <a:custGeom>
              <a:avLst/>
              <a:gdLst/>
              <a:ahLst/>
              <a:cxnLst/>
              <a:rect l="l" t="t" r="r" b="b"/>
              <a:pathLst>
                <a:path w="2935740" h="1591178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566193"/>
                  </a:lnTo>
                  <a:cubicBezTo>
                    <a:pt x="2935740" y="1572820"/>
                    <a:pt x="2933108" y="1579174"/>
                    <a:pt x="2928422" y="1583860"/>
                  </a:cubicBezTo>
                  <a:cubicBezTo>
                    <a:pt x="2923737" y="1588545"/>
                    <a:pt x="2917382" y="1591178"/>
                    <a:pt x="2910756" y="1591178"/>
                  </a:cubicBezTo>
                  <a:lnTo>
                    <a:pt x="24984" y="1591178"/>
                  </a:lnTo>
                  <a:cubicBezTo>
                    <a:pt x="11186" y="1591178"/>
                    <a:pt x="0" y="1579992"/>
                    <a:pt x="0" y="1566193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629278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597460" y="6910065"/>
            <a:ext cx="2836861" cy="1967309"/>
            <a:chOff x="5076525" y="6146277"/>
            <a:chExt cx="3938243" cy="2731097"/>
          </a:xfrm>
        </p:grpSpPr>
        <p:sp>
          <p:nvSpPr>
            <p:cNvPr id="29" name="Freeform 7"/>
            <p:cNvSpPr/>
            <p:nvPr/>
          </p:nvSpPr>
          <p:spPr>
            <a:xfrm>
              <a:off x="5076525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"/>
            <p:cNvSpPr/>
            <p:nvPr/>
          </p:nvSpPr>
          <p:spPr>
            <a:xfrm>
              <a:off x="5872984" y="6396330"/>
              <a:ext cx="2345325" cy="2230990"/>
            </a:xfrm>
            <a:custGeom>
              <a:avLst/>
              <a:gdLst/>
              <a:ahLst/>
              <a:cxnLst/>
              <a:rect l="l" t="t" r="r" b="b"/>
              <a:pathLst>
                <a:path w="4325677" h="4114800">
                  <a:moveTo>
                    <a:pt x="0" y="0"/>
                  </a:moveTo>
                  <a:lnTo>
                    <a:pt x="4325676" y="0"/>
                  </a:lnTo>
                  <a:lnTo>
                    <a:pt x="43256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41240" y="6910065"/>
            <a:ext cx="2836861" cy="1967309"/>
            <a:chOff x="879818" y="6146277"/>
            <a:chExt cx="3938243" cy="2731097"/>
          </a:xfrm>
        </p:grpSpPr>
        <p:sp>
          <p:nvSpPr>
            <p:cNvPr id="28" name="Freeform 7"/>
            <p:cNvSpPr/>
            <p:nvPr/>
          </p:nvSpPr>
          <p:spPr>
            <a:xfrm>
              <a:off x="879818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"/>
            <p:cNvSpPr/>
            <p:nvPr/>
          </p:nvSpPr>
          <p:spPr>
            <a:xfrm>
              <a:off x="1568601" y="6396330"/>
              <a:ext cx="2560677" cy="2230990"/>
            </a:xfrm>
            <a:custGeom>
              <a:avLst/>
              <a:gdLst/>
              <a:ahLst/>
              <a:cxnLst/>
              <a:rect l="l" t="t" r="r" b="b"/>
              <a:pathLst>
                <a:path w="4722869" h="4114800">
                  <a:moveTo>
                    <a:pt x="0" y="0"/>
                  </a:moveTo>
                  <a:lnTo>
                    <a:pt x="4722869" y="0"/>
                  </a:lnTo>
                  <a:lnTo>
                    <a:pt x="47228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109901" y="6910065"/>
            <a:ext cx="2836861" cy="1967309"/>
            <a:chOff x="13469939" y="6146277"/>
            <a:chExt cx="3938243" cy="2731097"/>
          </a:xfrm>
        </p:grpSpPr>
        <p:sp>
          <p:nvSpPr>
            <p:cNvPr id="31" name="Freeform 7"/>
            <p:cNvSpPr/>
            <p:nvPr/>
          </p:nvSpPr>
          <p:spPr>
            <a:xfrm>
              <a:off x="13469939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4"/>
            <p:cNvSpPr/>
            <p:nvPr/>
          </p:nvSpPr>
          <p:spPr>
            <a:xfrm>
              <a:off x="14162385" y="6396330"/>
              <a:ext cx="2553350" cy="2230990"/>
            </a:xfrm>
            <a:custGeom>
              <a:avLst/>
              <a:gdLst/>
              <a:ahLst/>
              <a:cxnLst/>
              <a:rect l="l" t="t" r="r" b="b"/>
              <a:pathLst>
                <a:path w="4709356" h="4114800">
                  <a:moveTo>
                    <a:pt x="0" y="0"/>
                  </a:moveTo>
                  <a:lnTo>
                    <a:pt x="4709356" y="0"/>
                  </a:lnTo>
                  <a:lnTo>
                    <a:pt x="470935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853680" y="6910065"/>
            <a:ext cx="2836861" cy="1967309"/>
            <a:chOff x="9273232" y="6146277"/>
            <a:chExt cx="3938243" cy="2731097"/>
          </a:xfrm>
        </p:grpSpPr>
        <p:sp>
          <p:nvSpPr>
            <p:cNvPr id="30" name="Freeform 7"/>
            <p:cNvSpPr/>
            <p:nvPr/>
          </p:nvSpPr>
          <p:spPr>
            <a:xfrm>
              <a:off x="9273232" y="6146277"/>
              <a:ext cx="3938243" cy="2731097"/>
            </a:xfrm>
            <a:custGeom>
              <a:avLst/>
              <a:gdLst/>
              <a:ahLst/>
              <a:cxnLst/>
              <a:rect l="l" t="t" r="r" b="b"/>
              <a:pathLst>
                <a:path w="5933542" h="4114800">
                  <a:moveTo>
                    <a:pt x="0" y="0"/>
                  </a:moveTo>
                  <a:lnTo>
                    <a:pt x="5933541" y="0"/>
                  </a:lnTo>
                  <a:lnTo>
                    <a:pt x="593354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5"/>
            <p:cNvSpPr/>
            <p:nvPr/>
          </p:nvSpPr>
          <p:spPr>
            <a:xfrm>
              <a:off x="9893644" y="6396330"/>
              <a:ext cx="2697419" cy="2230990"/>
            </a:xfrm>
            <a:custGeom>
              <a:avLst/>
              <a:gdLst/>
              <a:ahLst/>
              <a:cxnLst/>
              <a:rect l="l" t="t" r="r" b="b"/>
              <a:pathLst>
                <a:path w="4975073" h="4114800">
                  <a:moveTo>
                    <a:pt x="0" y="0"/>
                  </a:moveTo>
                  <a:lnTo>
                    <a:pt x="4975073" y="0"/>
                  </a:lnTo>
                  <a:lnTo>
                    <a:pt x="497507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6"/>
          <p:cNvSpPr/>
          <p:nvPr/>
        </p:nvSpPr>
        <p:spPr>
          <a:xfrm>
            <a:off x="930749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737876" y="2511504"/>
            <a:ext cx="30684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sp>
        <p:nvSpPr>
          <p:cNvPr id="18" name="Freeform 6"/>
          <p:cNvSpPr/>
          <p:nvPr/>
        </p:nvSpPr>
        <p:spPr>
          <a:xfrm>
            <a:off x="79505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414590" y="2511504"/>
            <a:ext cx="26901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eleven</a:t>
            </a:r>
          </a:p>
        </p:txBody>
      </p:sp>
      <p:sp>
        <p:nvSpPr>
          <p:cNvPr id="20" name="Freeform 6"/>
          <p:cNvSpPr/>
          <p:nvPr/>
        </p:nvSpPr>
        <p:spPr>
          <a:xfrm>
            <a:off x="5051279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168271" y="2511504"/>
            <a:ext cx="369524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fourteen</a:t>
            </a:r>
          </a:p>
        </p:txBody>
      </p:sp>
      <p:sp>
        <p:nvSpPr>
          <p:cNvPr id="22" name="Freeform 6"/>
          <p:cNvSpPr/>
          <p:nvPr/>
        </p:nvSpPr>
        <p:spPr>
          <a:xfrm>
            <a:off x="13563720" y="777152"/>
            <a:ext cx="3929222" cy="2994748"/>
          </a:xfrm>
          <a:custGeom>
            <a:avLst/>
            <a:gdLst/>
            <a:ahLst/>
            <a:cxnLst/>
            <a:rect l="l" t="t" r="r" b="b"/>
            <a:pathLst>
              <a:path w="3929222" h="2558906">
                <a:moveTo>
                  <a:pt x="0" y="0"/>
                </a:moveTo>
                <a:lnTo>
                  <a:pt x="3929222" y="0"/>
                </a:lnTo>
                <a:lnTo>
                  <a:pt x="3929222" y="2558906"/>
                </a:lnTo>
                <a:lnTo>
                  <a:pt x="0" y="25589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3776089" y="2511504"/>
            <a:ext cx="35044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thirteen</a:t>
            </a:r>
          </a:p>
        </p:txBody>
      </p:sp>
      <p:sp>
        <p:nvSpPr>
          <p:cNvPr id="44" name="Freeform 10"/>
          <p:cNvSpPr/>
          <p:nvPr/>
        </p:nvSpPr>
        <p:spPr>
          <a:xfrm flipH="1">
            <a:off x="7314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10"/>
          <p:cNvSpPr/>
          <p:nvPr/>
        </p:nvSpPr>
        <p:spPr>
          <a:xfrm flipH="1">
            <a:off x="4038600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10"/>
          <p:cNvSpPr/>
          <p:nvPr/>
        </p:nvSpPr>
        <p:spPr>
          <a:xfrm flipH="1">
            <a:off x="49986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9" name="Freeform 10"/>
          <p:cNvSpPr/>
          <p:nvPr/>
        </p:nvSpPr>
        <p:spPr>
          <a:xfrm flipH="1">
            <a:off x="82752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Freeform 10"/>
          <p:cNvSpPr/>
          <p:nvPr/>
        </p:nvSpPr>
        <p:spPr>
          <a:xfrm flipH="1">
            <a:off x="9265871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10"/>
          <p:cNvSpPr/>
          <p:nvPr/>
        </p:nvSpPr>
        <p:spPr>
          <a:xfrm flipH="1">
            <a:off x="12562369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10"/>
          <p:cNvSpPr/>
          <p:nvPr/>
        </p:nvSpPr>
        <p:spPr>
          <a:xfrm flipH="1">
            <a:off x="13487400" y="410852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10"/>
          <p:cNvSpPr/>
          <p:nvPr/>
        </p:nvSpPr>
        <p:spPr>
          <a:xfrm flipH="1">
            <a:off x="16809671" y="370525"/>
            <a:ext cx="716329" cy="717438"/>
          </a:xfrm>
          <a:custGeom>
            <a:avLst/>
            <a:gdLst/>
            <a:ahLst/>
            <a:cxnLst/>
            <a:rect l="l" t="t" r="r" b="b"/>
            <a:pathLst>
              <a:path w="1848285" h="1848285">
                <a:moveTo>
                  <a:pt x="0" y="0"/>
                </a:moveTo>
                <a:lnTo>
                  <a:pt x="1848284" y="0"/>
                </a:lnTo>
                <a:lnTo>
                  <a:pt x="1848284" y="1848285"/>
                </a:lnTo>
                <a:lnTo>
                  <a:pt x="0" y="18482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225074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1</a:t>
            </a:r>
          </a:p>
        </p:txBody>
      </p:sp>
      <p:sp>
        <p:nvSpPr>
          <p:cNvPr id="90" name="Oval 89"/>
          <p:cNvSpPr/>
          <p:nvPr/>
        </p:nvSpPr>
        <p:spPr>
          <a:xfrm>
            <a:off x="650696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2</a:t>
            </a:r>
          </a:p>
        </p:txBody>
      </p:sp>
      <p:sp>
        <p:nvSpPr>
          <p:cNvPr id="91" name="Oval 90"/>
          <p:cNvSpPr/>
          <p:nvPr/>
        </p:nvSpPr>
        <p:spPr>
          <a:xfrm>
            <a:off x="10763182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3</a:t>
            </a:r>
          </a:p>
        </p:txBody>
      </p:sp>
      <p:sp>
        <p:nvSpPr>
          <p:cNvPr id="92" name="Oval 91"/>
          <p:cNvSpPr/>
          <p:nvPr/>
        </p:nvSpPr>
        <p:spPr>
          <a:xfrm>
            <a:off x="15019403" y="1256670"/>
            <a:ext cx="1017856" cy="101785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Berlin Sans FB Demi" panose="020E0802020502020306" pitchFamily="34" charset="0"/>
              </a:rPr>
              <a:t>4</a:t>
            </a:r>
          </a:p>
        </p:txBody>
      </p:sp>
      <p:sp>
        <p:nvSpPr>
          <p:cNvPr id="93" name="Oval 92"/>
          <p:cNvSpPr/>
          <p:nvPr/>
        </p:nvSpPr>
        <p:spPr>
          <a:xfrm>
            <a:off x="2250742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A</a:t>
            </a:r>
          </a:p>
        </p:txBody>
      </p:sp>
      <p:sp>
        <p:nvSpPr>
          <p:cNvPr id="94" name="Oval 93"/>
          <p:cNvSpPr/>
          <p:nvPr/>
        </p:nvSpPr>
        <p:spPr>
          <a:xfrm>
            <a:off x="6506962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B</a:t>
            </a:r>
          </a:p>
        </p:txBody>
      </p:sp>
      <p:sp>
        <p:nvSpPr>
          <p:cNvPr id="95" name="Oval 94"/>
          <p:cNvSpPr/>
          <p:nvPr/>
        </p:nvSpPr>
        <p:spPr>
          <a:xfrm>
            <a:off x="10763182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C</a:t>
            </a:r>
          </a:p>
        </p:txBody>
      </p:sp>
      <p:sp>
        <p:nvSpPr>
          <p:cNvPr id="96" name="Oval 95"/>
          <p:cNvSpPr/>
          <p:nvPr/>
        </p:nvSpPr>
        <p:spPr>
          <a:xfrm>
            <a:off x="15019403" y="8724900"/>
            <a:ext cx="1017856" cy="1017856"/>
          </a:xfrm>
          <a:prstGeom prst="ellipse">
            <a:avLst/>
          </a:prstGeom>
          <a:solidFill>
            <a:srgbClr val="66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latin typeface="Berlin Sans FB Demi" panose="020E0802020502020306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221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95062E-6 L -0.23776 -0.304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92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95062E-6 L 0.23663 -0.3040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2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-3.95062E-6 L -0.23655 -0.3040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2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95062E-6 L 0.23368 -0.3040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4" y="-152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  <p:bldP spid="95" grpId="0" animBg="1"/>
      <p:bldP spid="9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17" r="-33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2371945" y="0"/>
            <a:ext cx="13544109" cy="1584390"/>
            <a:chOff x="0" y="0"/>
            <a:chExt cx="4020718" cy="9562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20718" cy="956291"/>
            </a:xfrm>
            <a:custGeom>
              <a:avLst/>
              <a:gdLst/>
              <a:ahLst/>
              <a:cxnLst/>
              <a:rect l="l" t="t" r="r" b="b"/>
              <a:pathLst>
                <a:path w="4020718" h="956291">
                  <a:moveTo>
                    <a:pt x="3817518" y="0"/>
                  </a:moveTo>
                  <a:lnTo>
                    <a:pt x="0" y="0"/>
                  </a:lnTo>
                  <a:lnTo>
                    <a:pt x="203200" y="956291"/>
                  </a:lnTo>
                  <a:lnTo>
                    <a:pt x="4020718" y="956291"/>
                  </a:lnTo>
                  <a:lnTo>
                    <a:pt x="3817518" y="0"/>
                  </a:lnTo>
                  <a:close/>
                </a:path>
              </a:pathLst>
            </a:custGeom>
            <a:solidFill>
              <a:srgbClr val="FD7E2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57150"/>
              <a:ext cx="3817518" cy="10134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152643" y="606973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0" y="9836781"/>
            <a:ext cx="18288000" cy="4502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34" name="TextBox 34"/>
          <p:cNvSpPr txBox="1"/>
          <p:nvPr/>
        </p:nvSpPr>
        <p:spPr>
          <a:xfrm>
            <a:off x="2842409" y="81045"/>
            <a:ext cx="12603181" cy="142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  <a:spcBef>
                <a:spcPct val="0"/>
              </a:spcBef>
            </a:pPr>
            <a:r>
              <a:rPr lang="en-US" sz="96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Table of Contents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3" y="9836781"/>
            <a:ext cx="18289585" cy="450219"/>
          </a:xfrm>
          <a:prstGeom prst="rect">
            <a:avLst/>
          </a:prstGeom>
        </p:spPr>
      </p:pic>
      <p:sp>
        <p:nvSpPr>
          <p:cNvPr id="45" name="Freeform 4"/>
          <p:cNvSpPr/>
          <p:nvPr/>
        </p:nvSpPr>
        <p:spPr>
          <a:xfrm>
            <a:off x="16154400" y="7017293"/>
            <a:ext cx="1983291" cy="4482014"/>
          </a:xfrm>
          <a:custGeom>
            <a:avLst/>
            <a:gdLst/>
            <a:ahLst/>
            <a:cxnLst/>
            <a:rect l="l" t="t" r="r" b="b"/>
            <a:pathLst>
              <a:path w="1983291" h="4482014">
                <a:moveTo>
                  <a:pt x="0" y="0"/>
                </a:moveTo>
                <a:lnTo>
                  <a:pt x="1983291" y="0"/>
                </a:lnTo>
                <a:lnTo>
                  <a:pt x="1983291" y="4482014"/>
                </a:lnTo>
                <a:lnTo>
                  <a:pt x="0" y="44820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97205" y="6343389"/>
            <a:ext cx="5862102" cy="5398352"/>
          </a:xfrm>
          <a:prstGeom prst="rect">
            <a:avLst/>
          </a:prstGeom>
        </p:spPr>
      </p:pic>
      <p:sp>
        <p:nvSpPr>
          <p:cNvPr id="48" name="Freeform 16"/>
          <p:cNvSpPr/>
          <p:nvPr/>
        </p:nvSpPr>
        <p:spPr>
          <a:xfrm>
            <a:off x="381000" y="0"/>
            <a:ext cx="2666706" cy="1400021"/>
          </a:xfrm>
          <a:custGeom>
            <a:avLst/>
            <a:gdLst/>
            <a:ahLst/>
            <a:cxnLst/>
            <a:rect l="l" t="t" r="r" b="b"/>
            <a:pathLst>
              <a:path w="4150426" h="2178974">
                <a:moveTo>
                  <a:pt x="0" y="0"/>
                </a:moveTo>
                <a:lnTo>
                  <a:pt x="4150426" y="0"/>
                </a:lnTo>
                <a:lnTo>
                  <a:pt x="4150426" y="2178973"/>
                </a:lnTo>
                <a:lnTo>
                  <a:pt x="0" y="2178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6638" y="2008584"/>
            <a:ext cx="1511939" cy="19265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0130" y="3516213"/>
            <a:ext cx="1597290" cy="19265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98973" y="5023842"/>
            <a:ext cx="1579001" cy="19265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9527" y="6531471"/>
            <a:ext cx="1609483" cy="19265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0563" y="8039100"/>
            <a:ext cx="1591194" cy="1926503"/>
          </a:xfrm>
          <a:prstGeom prst="rect">
            <a:avLst/>
          </a:prstGeom>
        </p:spPr>
      </p:pic>
      <p:sp>
        <p:nvSpPr>
          <p:cNvPr id="41" name="TextBox 8"/>
          <p:cNvSpPr txBox="1"/>
          <p:nvPr/>
        </p:nvSpPr>
        <p:spPr>
          <a:xfrm>
            <a:off x="3745657" y="2602503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Warm-up and review.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4729149" y="4110132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Listen and chant.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3" name="TextBox 8"/>
          <p:cNvSpPr txBox="1"/>
          <p:nvPr/>
        </p:nvSpPr>
        <p:spPr>
          <a:xfrm>
            <a:off x="5797992" y="5617761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Listen and tick.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44" name="TextBox 8"/>
          <p:cNvSpPr txBox="1"/>
          <p:nvPr/>
        </p:nvSpPr>
        <p:spPr>
          <a:xfrm>
            <a:off x="7929582" y="8633019"/>
            <a:ext cx="8411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Fun corner and wrap-up.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6848546" y="7125390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ln>
                  <a:solidFill>
                    <a:schemeClr val="tx1"/>
                  </a:solidFill>
                </a:ln>
                <a:latin typeface="Comic Sans MS" panose="030F0702030302020204" pitchFamily="66" charset="0"/>
              </a:rPr>
              <a:t>Write and say.</a:t>
            </a:r>
            <a:endParaRPr lang="en-US" sz="4800" b="1" u="none" spc="163" dirty="0">
              <a:ln>
                <a:solidFill>
                  <a:schemeClr val="tx1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352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1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6294455" h="20103038">
                <a:moveTo>
                  <a:pt x="0" y="0"/>
                </a:moveTo>
                <a:lnTo>
                  <a:pt x="16294454" y="0"/>
                </a:lnTo>
                <a:lnTo>
                  <a:pt x="16294454" y="20103038"/>
                </a:lnTo>
                <a:lnTo>
                  <a:pt x="0" y="201030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3511" r="-503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1567" y="1327419"/>
            <a:ext cx="15183701" cy="7742018"/>
            <a:chOff x="0" y="0"/>
            <a:chExt cx="2935740" cy="14969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35740" cy="1496905"/>
            </a:xfrm>
            <a:custGeom>
              <a:avLst/>
              <a:gdLst/>
              <a:ahLst/>
              <a:cxnLst/>
              <a:rect l="l" t="t" r="r" b="b"/>
              <a:pathLst>
                <a:path w="2935740" h="1496905">
                  <a:moveTo>
                    <a:pt x="24984" y="0"/>
                  </a:moveTo>
                  <a:lnTo>
                    <a:pt x="2910756" y="0"/>
                  </a:lnTo>
                  <a:cubicBezTo>
                    <a:pt x="2924554" y="0"/>
                    <a:pt x="2935740" y="11186"/>
                    <a:pt x="2935740" y="24984"/>
                  </a:cubicBezTo>
                  <a:lnTo>
                    <a:pt x="2935740" y="1471920"/>
                  </a:lnTo>
                  <a:cubicBezTo>
                    <a:pt x="2935740" y="1485719"/>
                    <a:pt x="2924554" y="1496905"/>
                    <a:pt x="2910756" y="1496905"/>
                  </a:cubicBezTo>
                  <a:lnTo>
                    <a:pt x="24984" y="1496905"/>
                  </a:lnTo>
                  <a:cubicBezTo>
                    <a:pt x="18358" y="1496905"/>
                    <a:pt x="12003" y="1494272"/>
                    <a:pt x="7318" y="1489587"/>
                  </a:cubicBezTo>
                  <a:cubicBezTo>
                    <a:pt x="2632" y="1484902"/>
                    <a:pt x="0" y="1478547"/>
                    <a:pt x="0" y="1471920"/>
                  </a:cubicBezTo>
                  <a:lnTo>
                    <a:pt x="0" y="24984"/>
                  </a:lnTo>
                  <a:cubicBezTo>
                    <a:pt x="0" y="18358"/>
                    <a:pt x="2632" y="12003"/>
                    <a:pt x="7318" y="7318"/>
                  </a:cubicBezTo>
                  <a:cubicBezTo>
                    <a:pt x="12003" y="2632"/>
                    <a:pt x="18358" y="0"/>
                    <a:pt x="24984" y="0"/>
                  </a:cubicBezTo>
                  <a:close/>
                </a:path>
              </a:pathLst>
            </a:custGeom>
            <a:solidFill>
              <a:srgbClr val="FDF1E8"/>
            </a:solidFill>
            <a:ln w="95250" cap="rnd">
              <a:solidFill>
                <a:srgbClr val="984E11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935740" cy="1535005"/>
            </a:xfrm>
            <a:prstGeom prst="rect">
              <a:avLst/>
            </a:prstGeom>
          </p:spPr>
          <p:txBody>
            <a:bodyPr lIns="29741" tIns="29741" rIns="29741" bIns="29741" rtlCol="0" anchor="ctr"/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71450" y="2188845"/>
            <a:ext cx="13345100" cy="590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Thank you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for </a:t>
            </a:r>
          </a:p>
          <a:p>
            <a:pPr algn="ctr"/>
            <a:r>
              <a:rPr lang="en-US" sz="12800" spc="9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playing!</a:t>
            </a:r>
          </a:p>
        </p:txBody>
      </p:sp>
      <p:sp>
        <p:nvSpPr>
          <p:cNvPr id="7" name="Freeform 7"/>
          <p:cNvSpPr/>
          <p:nvPr/>
        </p:nvSpPr>
        <p:spPr>
          <a:xfrm rot="-1712785">
            <a:off x="13522054" y="277577"/>
            <a:ext cx="3689018" cy="3195612"/>
          </a:xfrm>
          <a:custGeom>
            <a:avLst/>
            <a:gdLst/>
            <a:ahLst/>
            <a:cxnLst/>
            <a:rect l="l" t="t" r="r" b="b"/>
            <a:pathLst>
              <a:path w="3689018" h="3195612">
                <a:moveTo>
                  <a:pt x="0" y="0"/>
                </a:moveTo>
                <a:lnTo>
                  <a:pt x="3689018" y="0"/>
                </a:lnTo>
                <a:lnTo>
                  <a:pt x="3689018" y="3195612"/>
                </a:lnTo>
                <a:lnTo>
                  <a:pt x="0" y="3195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3650892">
            <a:off x="15667913" y="2524977"/>
            <a:ext cx="2473638" cy="2142789"/>
          </a:xfrm>
          <a:custGeom>
            <a:avLst/>
            <a:gdLst/>
            <a:ahLst/>
            <a:cxnLst/>
            <a:rect l="l" t="t" r="r" b="b"/>
            <a:pathLst>
              <a:path w="2473638" h="2142789">
                <a:moveTo>
                  <a:pt x="0" y="0"/>
                </a:moveTo>
                <a:lnTo>
                  <a:pt x="2473638" y="0"/>
                </a:lnTo>
                <a:lnTo>
                  <a:pt x="2473638" y="2142788"/>
                </a:lnTo>
                <a:lnTo>
                  <a:pt x="0" y="214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610037">
            <a:off x="-92200" y="5008776"/>
            <a:ext cx="3926266" cy="3401128"/>
          </a:xfrm>
          <a:custGeom>
            <a:avLst/>
            <a:gdLst/>
            <a:ahLst/>
            <a:cxnLst/>
            <a:rect l="l" t="t" r="r" b="b"/>
            <a:pathLst>
              <a:path w="3926266" h="3401128">
                <a:moveTo>
                  <a:pt x="0" y="0"/>
                </a:moveTo>
                <a:lnTo>
                  <a:pt x="3926266" y="0"/>
                </a:lnTo>
                <a:lnTo>
                  <a:pt x="3926266" y="3401128"/>
                </a:lnTo>
                <a:lnTo>
                  <a:pt x="0" y="34011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400000">
            <a:off x="2055860" y="7340890"/>
            <a:ext cx="2748456" cy="2380850"/>
          </a:xfrm>
          <a:custGeom>
            <a:avLst/>
            <a:gdLst/>
            <a:ahLst/>
            <a:cxnLst/>
            <a:rect l="l" t="t" r="r" b="b"/>
            <a:pathLst>
              <a:path w="2748456" h="2380850">
                <a:moveTo>
                  <a:pt x="0" y="0"/>
                </a:moveTo>
                <a:lnTo>
                  <a:pt x="2748456" y="0"/>
                </a:lnTo>
                <a:lnTo>
                  <a:pt x="2748456" y="2380850"/>
                </a:lnTo>
                <a:lnTo>
                  <a:pt x="0" y="23808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69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Warm-up and Review.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713" y="2701226"/>
            <a:ext cx="2166575" cy="2760636"/>
          </a:xfrm>
          <a:prstGeom prst="rect">
            <a:avLst/>
          </a:prstGeom>
        </p:spPr>
      </p:pic>
      <p:sp>
        <p:nvSpPr>
          <p:cNvPr id="33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0050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050676" y="3153788"/>
            <a:ext cx="7627264" cy="7669096"/>
          </a:xfrm>
          <a:custGeom>
            <a:avLst/>
            <a:gdLst/>
            <a:ahLst/>
            <a:cxnLst/>
            <a:rect l="l" t="t" r="r" b="b"/>
            <a:pathLst>
              <a:path w="7627264" h="7669096">
                <a:moveTo>
                  <a:pt x="0" y="0"/>
                </a:moveTo>
                <a:lnTo>
                  <a:pt x="7627265" y="0"/>
                </a:lnTo>
                <a:lnTo>
                  <a:pt x="7627265" y="7669095"/>
                </a:lnTo>
                <a:lnTo>
                  <a:pt x="0" y="76690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413800" y="3302773"/>
            <a:ext cx="9444134" cy="2217780"/>
            <a:chOff x="0" y="0"/>
            <a:chExt cx="1928576" cy="49817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28576" cy="498179"/>
            </a:xfrm>
            <a:custGeom>
              <a:avLst/>
              <a:gdLst/>
              <a:ahLst/>
              <a:cxnLst/>
              <a:rect l="l" t="t" r="r" b="b"/>
              <a:pathLst>
                <a:path w="1928576" h="498179">
                  <a:moveTo>
                    <a:pt x="45989" y="0"/>
                  </a:moveTo>
                  <a:lnTo>
                    <a:pt x="1882588" y="0"/>
                  </a:lnTo>
                  <a:cubicBezTo>
                    <a:pt x="1894785" y="0"/>
                    <a:pt x="1906482" y="4845"/>
                    <a:pt x="1915106" y="13470"/>
                  </a:cubicBezTo>
                  <a:cubicBezTo>
                    <a:pt x="1923731" y="22094"/>
                    <a:pt x="1928576" y="33792"/>
                    <a:pt x="1928576" y="45989"/>
                  </a:cubicBezTo>
                  <a:lnTo>
                    <a:pt x="1928576" y="452191"/>
                  </a:lnTo>
                  <a:cubicBezTo>
                    <a:pt x="1928576" y="477590"/>
                    <a:pt x="1907986" y="498179"/>
                    <a:pt x="1882588" y="498179"/>
                  </a:cubicBezTo>
                  <a:lnTo>
                    <a:pt x="45989" y="498179"/>
                  </a:lnTo>
                  <a:cubicBezTo>
                    <a:pt x="33792" y="498179"/>
                    <a:pt x="22094" y="493334"/>
                    <a:pt x="13470" y="484710"/>
                  </a:cubicBezTo>
                  <a:cubicBezTo>
                    <a:pt x="4845" y="476085"/>
                    <a:pt x="0" y="464388"/>
                    <a:pt x="0" y="452191"/>
                  </a:cubicBezTo>
                  <a:lnTo>
                    <a:pt x="0" y="45989"/>
                  </a:lnTo>
                  <a:cubicBezTo>
                    <a:pt x="0" y="20590"/>
                    <a:pt x="20590" y="0"/>
                    <a:pt x="45989" y="0"/>
                  </a:cubicBezTo>
                  <a:close/>
                </a:path>
              </a:pathLst>
            </a:custGeom>
            <a:solidFill>
              <a:srgbClr val="548B8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928576" cy="536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918843" y="3642222"/>
            <a:ext cx="843404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0000" b="1" dirty="0">
                <a:solidFill>
                  <a:schemeClr val="bg1"/>
                </a:solidFill>
                <a:latin typeface="Berlin Sans FB Demi" panose="020E0802020502020306" pitchFamily="34" charset="0"/>
              </a:rPr>
              <a:t>MATHS QUIZ</a:t>
            </a:r>
          </a:p>
        </p:txBody>
      </p:sp>
      <p:sp>
        <p:nvSpPr>
          <p:cNvPr id="12" name="Freeform 12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513501" flipH="1">
            <a:off x="399976" y="767974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65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nine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eight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2059607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630608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029200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69339" y="2392923"/>
            <a:ext cx="14549323" cy="2238757"/>
            <a:chOff x="1295400" y="2392923"/>
            <a:chExt cx="14549323" cy="2238757"/>
          </a:xfrm>
        </p:grpSpPr>
        <p:sp>
          <p:nvSpPr>
            <p:cNvPr id="22" name="TextBox 11"/>
            <p:cNvSpPr txBox="1"/>
            <p:nvPr/>
          </p:nvSpPr>
          <p:spPr>
            <a:xfrm>
              <a:off x="4679697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40030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1295400" y="2798774"/>
              <a:ext cx="4863384" cy="1434433"/>
              <a:chOff x="1869591" y="3282783"/>
              <a:chExt cx="4863384" cy="985445"/>
            </a:xfrm>
          </p:grpSpPr>
          <p:sp>
            <p:nvSpPr>
              <p:cNvPr id="46" name="Freeform 2"/>
              <p:cNvSpPr/>
              <p:nvPr/>
            </p:nvSpPr>
            <p:spPr>
              <a:xfrm>
                <a:off x="2876030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7" y="0"/>
                    </a:lnTo>
                    <a:lnTo>
                      <a:pt x="1632687" y="2099919"/>
                    </a:lnTo>
                    <a:lnTo>
                      <a:pt x="0" y="2099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Freeform 3"/>
              <p:cNvSpPr/>
              <p:nvPr/>
            </p:nvSpPr>
            <p:spPr>
              <a:xfrm>
                <a:off x="1869591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8" y="0"/>
                    </a:lnTo>
                    <a:lnTo>
                      <a:pt x="1632688" y="2099920"/>
                    </a:lnTo>
                    <a:lnTo>
                      <a:pt x="0" y="20999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4"/>
              <p:cNvSpPr/>
              <p:nvPr/>
            </p:nvSpPr>
            <p:spPr>
              <a:xfrm>
                <a:off x="3882469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8" y="0"/>
                    </a:lnTo>
                    <a:lnTo>
                      <a:pt x="1632688" y="2099919"/>
                    </a:lnTo>
                    <a:lnTo>
                      <a:pt x="0" y="2099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2"/>
              <p:cNvSpPr/>
              <p:nvPr/>
            </p:nvSpPr>
            <p:spPr>
              <a:xfrm>
                <a:off x="4888908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7" y="0"/>
                    </a:lnTo>
                    <a:lnTo>
                      <a:pt x="1632687" y="2099919"/>
                    </a:lnTo>
                    <a:lnTo>
                      <a:pt x="0" y="209991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3"/>
              <p:cNvSpPr/>
              <p:nvPr/>
            </p:nvSpPr>
            <p:spPr>
              <a:xfrm>
                <a:off x="5895347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632687" h="2099919">
                    <a:moveTo>
                      <a:pt x="0" y="0"/>
                    </a:moveTo>
                    <a:lnTo>
                      <a:pt x="1632688" y="0"/>
                    </a:lnTo>
                    <a:lnTo>
                      <a:pt x="1632688" y="2099920"/>
                    </a:lnTo>
                    <a:lnTo>
                      <a:pt x="0" y="209992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557219" y="2798774"/>
              <a:ext cx="4863381" cy="1434433"/>
              <a:chOff x="6901786" y="3282783"/>
              <a:chExt cx="4863381" cy="985445"/>
            </a:xfrm>
          </p:grpSpPr>
          <p:sp>
            <p:nvSpPr>
              <p:cNvPr id="54" name="Freeform 5"/>
              <p:cNvSpPr/>
              <p:nvPr/>
            </p:nvSpPr>
            <p:spPr>
              <a:xfrm>
                <a:off x="6901786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5"/>
              <p:cNvSpPr/>
              <p:nvPr/>
            </p:nvSpPr>
            <p:spPr>
              <a:xfrm>
                <a:off x="7908225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5"/>
              <p:cNvSpPr/>
              <p:nvPr/>
            </p:nvSpPr>
            <p:spPr>
              <a:xfrm>
                <a:off x="8914664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5"/>
              <p:cNvSpPr/>
              <p:nvPr/>
            </p:nvSpPr>
            <p:spPr>
              <a:xfrm>
                <a:off x="9921103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Freeform 5"/>
              <p:cNvSpPr/>
              <p:nvPr/>
            </p:nvSpPr>
            <p:spPr>
              <a:xfrm>
                <a:off x="10927539" y="3282783"/>
                <a:ext cx="837628" cy="985445"/>
              </a:xfrm>
              <a:custGeom>
                <a:avLst/>
                <a:gdLst/>
                <a:ahLst/>
                <a:cxnLst/>
                <a:rect l="l" t="t" r="r" b="b"/>
                <a:pathLst>
                  <a:path w="1738033" h="2367355">
                    <a:moveTo>
                      <a:pt x="0" y="0"/>
                    </a:moveTo>
                    <a:lnTo>
                      <a:pt x="1738033" y="0"/>
                    </a:lnTo>
                    <a:lnTo>
                      <a:pt x="1738033" y="2367355"/>
                    </a:lnTo>
                    <a:lnTo>
                      <a:pt x="0" y="236735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3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84" name="Freeform 8"/>
          <p:cNvSpPr/>
          <p:nvPr/>
        </p:nvSpPr>
        <p:spPr>
          <a:xfrm>
            <a:off x="15487633" y="6593515"/>
            <a:ext cx="2616966" cy="3493523"/>
          </a:xfrm>
          <a:custGeom>
            <a:avLst/>
            <a:gdLst/>
            <a:ahLst/>
            <a:cxnLst/>
            <a:rect l="l" t="t" r="r" b="b"/>
            <a:pathLst>
              <a:path w="4994516" h="6667436">
                <a:moveTo>
                  <a:pt x="0" y="0"/>
                </a:moveTo>
                <a:lnTo>
                  <a:pt x="4994516" y="0"/>
                </a:lnTo>
                <a:lnTo>
                  <a:pt x="499451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23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fifteen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657044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132004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87633" y="6593515"/>
            <a:ext cx="2616966" cy="3493523"/>
          </a:xfrm>
          <a:custGeom>
            <a:avLst/>
            <a:gdLst/>
            <a:ahLst/>
            <a:cxnLst/>
            <a:rect l="l" t="t" r="r" b="b"/>
            <a:pathLst>
              <a:path w="4994516" h="6667436">
                <a:moveTo>
                  <a:pt x="0" y="0"/>
                </a:moveTo>
                <a:lnTo>
                  <a:pt x="4994516" y="0"/>
                </a:lnTo>
                <a:lnTo>
                  <a:pt x="499451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2322619" y="2454920"/>
            <a:ext cx="13642762" cy="2231380"/>
            <a:chOff x="2589606" y="2454920"/>
            <a:chExt cx="13642762" cy="2231380"/>
          </a:xfrm>
        </p:grpSpPr>
        <p:sp>
          <p:nvSpPr>
            <p:cNvPr id="22" name="TextBox 11"/>
            <p:cNvSpPr txBox="1"/>
            <p:nvPr/>
          </p:nvSpPr>
          <p:spPr>
            <a:xfrm>
              <a:off x="5423325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589606" y="2566023"/>
              <a:ext cx="3734994" cy="2009175"/>
              <a:chOff x="4159143" y="4732336"/>
              <a:chExt cx="3734994" cy="2009175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159143" y="4732336"/>
                <a:ext cx="3734994" cy="920077"/>
                <a:chOff x="4192625" y="4732336"/>
                <a:chExt cx="3734994" cy="920077"/>
              </a:xfrm>
            </p:grpSpPr>
            <p:sp>
              <p:nvSpPr>
                <p:cNvPr id="31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11"/>
                <p:cNvSpPr/>
                <p:nvPr/>
              </p:nvSpPr>
              <p:spPr>
                <a:xfrm>
                  <a:off x="6959117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159143" y="5821434"/>
                <a:ext cx="3734994" cy="920077"/>
                <a:chOff x="4192625" y="4732336"/>
                <a:chExt cx="3734994" cy="920077"/>
              </a:xfrm>
            </p:grpSpPr>
            <p:sp>
              <p:nvSpPr>
                <p:cNvPr id="37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Freeform 11"/>
                <p:cNvSpPr/>
                <p:nvPr/>
              </p:nvSpPr>
              <p:spPr>
                <a:xfrm>
                  <a:off x="6959117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1" name="Group 40"/>
            <p:cNvGrpSpPr/>
            <p:nvPr/>
          </p:nvGrpSpPr>
          <p:grpSpPr>
            <a:xfrm>
              <a:off x="8721476" y="2566023"/>
              <a:ext cx="3734994" cy="2009175"/>
              <a:chOff x="4159143" y="4732336"/>
              <a:chExt cx="3734994" cy="2009175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4159143" y="4732336"/>
                <a:ext cx="3734994" cy="920077"/>
                <a:chOff x="4192625" y="4732336"/>
                <a:chExt cx="3734994" cy="920077"/>
              </a:xfrm>
            </p:grpSpPr>
            <p:sp>
              <p:nvSpPr>
                <p:cNvPr id="47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11"/>
                <p:cNvSpPr/>
                <p:nvPr/>
              </p:nvSpPr>
              <p:spPr>
                <a:xfrm>
                  <a:off x="6959117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4159143" y="5821434"/>
                <a:ext cx="2351748" cy="920077"/>
                <a:chOff x="4192625" y="4732336"/>
                <a:chExt cx="2351748" cy="920077"/>
              </a:xfrm>
            </p:grpSpPr>
            <p:sp>
              <p:nvSpPr>
                <p:cNvPr id="44" name="Freeform 8"/>
                <p:cNvSpPr/>
                <p:nvPr/>
              </p:nvSpPr>
              <p:spPr>
                <a:xfrm>
                  <a:off x="4192625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4" y="0"/>
                      </a:lnTo>
                      <a:lnTo>
                        <a:pt x="1753524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9"/>
                <p:cNvSpPr/>
                <p:nvPr/>
              </p:nvSpPr>
              <p:spPr>
                <a:xfrm>
                  <a:off x="5575871" y="4732336"/>
                  <a:ext cx="968502" cy="920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3523" h="1665847">
                      <a:moveTo>
                        <a:pt x="0" y="0"/>
                      </a:moveTo>
                      <a:lnTo>
                        <a:pt x="1753523" y="0"/>
                      </a:lnTo>
                      <a:lnTo>
                        <a:pt x="1753523" y="1665847"/>
                      </a:lnTo>
                      <a:lnTo>
                        <a:pt x="0" y="166584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1" name="TextBox 11"/>
            <p:cNvSpPr txBox="1"/>
            <p:nvPr/>
          </p:nvSpPr>
          <p:spPr>
            <a:xfrm>
              <a:off x="11555194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sp>
          <p:nvSpPr>
            <p:cNvPr id="52" name="TextBox 11"/>
            <p:cNvSpPr txBox="1"/>
            <p:nvPr/>
          </p:nvSpPr>
          <p:spPr>
            <a:xfrm>
              <a:off x="14256045" y="2454920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eleven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8" name="Rectangle 77"/>
          <p:cNvSpPr/>
          <p:nvPr/>
        </p:nvSpPr>
        <p:spPr>
          <a:xfrm>
            <a:off x="13944600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086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fifteen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thirteen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12059607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7630608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181600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131913" y="2207789"/>
            <a:ext cx="14024175" cy="2601648"/>
            <a:chOff x="1820548" y="2207789"/>
            <a:chExt cx="14024175" cy="2601648"/>
          </a:xfrm>
        </p:grpSpPr>
        <p:sp>
          <p:nvSpPr>
            <p:cNvPr id="22" name="TextBox 11"/>
            <p:cNvSpPr txBox="1"/>
            <p:nvPr/>
          </p:nvSpPr>
          <p:spPr>
            <a:xfrm>
              <a:off x="4987500" y="2392923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392923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sp>
          <p:nvSpPr>
            <p:cNvPr id="52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820548" y="2207789"/>
              <a:ext cx="3975625" cy="2601648"/>
              <a:chOff x="1820548" y="2176287"/>
              <a:chExt cx="3975625" cy="2601648"/>
            </a:xfrm>
          </p:grpSpPr>
          <p:sp>
            <p:nvSpPr>
              <p:cNvPr id="53" name="Freeform 2"/>
              <p:cNvSpPr/>
              <p:nvPr/>
            </p:nvSpPr>
            <p:spPr>
              <a:xfrm>
                <a:off x="1820548" y="3162780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3"/>
              <p:cNvSpPr/>
              <p:nvPr/>
            </p:nvSpPr>
            <p:spPr>
              <a:xfrm>
                <a:off x="3217469" y="2176287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4"/>
              <p:cNvSpPr/>
              <p:nvPr/>
            </p:nvSpPr>
            <p:spPr>
              <a:xfrm>
                <a:off x="3899236" y="3505262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378253" y="2393360"/>
              <a:ext cx="3597968" cy="2230507"/>
              <a:chOff x="8092419" y="2610433"/>
              <a:chExt cx="3597968" cy="2230507"/>
            </a:xfrm>
          </p:grpSpPr>
          <p:sp>
            <p:nvSpPr>
              <p:cNvPr id="56" name="Freeform 5"/>
              <p:cNvSpPr/>
              <p:nvPr/>
            </p:nvSpPr>
            <p:spPr>
              <a:xfrm>
                <a:off x="8092419" y="2610433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899" y="0"/>
                    </a:lnTo>
                    <a:lnTo>
                      <a:pt x="2570899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9"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6"/>
              <p:cNvSpPr/>
              <p:nvPr/>
            </p:nvSpPr>
            <p:spPr>
              <a:xfrm>
                <a:off x="9793450" y="3568267"/>
                <a:ext cx="1896937" cy="1272673"/>
              </a:xfrm>
              <a:custGeom>
                <a:avLst/>
                <a:gdLst/>
                <a:ahLst/>
                <a:cxnLst/>
                <a:rect l="l" t="t" r="r" b="b"/>
                <a:pathLst>
                  <a:path w="2570900" h="1724840">
                    <a:moveTo>
                      <a:pt x="0" y="0"/>
                    </a:moveTo>
                    <a:lnTo>
                      <a:pt x="2570900" y="0"/>
                    </a:lnTo>
                    <a:lnTo>
                      <a:pt x="2570900" y="1724840"/>
                    </a:lnTo>
                    <a:lnTo>
                      <a:pt x="0" y="172484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9" name="Freeform 11"/>
          <p:cNvSpPr/>
          <p:nvPr/>
        </p:nvSpPr>
        <p:spPr>
          <a:xfrm>
            <a:off x="15212059" y="6546946"/>
            <a:ext cx="2902463" cy="3595393"/>
          </a:xfrm>
          <a:custGeom>
            <a:avLst/>
            <a:gdLst/>
            <a:ahLst/>
            <a:cxnLst/>
            <a:rect l="l" t="t" r="r" b="b"/>
            <a:pathLst>
              <a:path w="5382440" h="6667436">
                <a:moveTo>
                  <a:pt x="0" y="0"/>
                </a:moveTo>
                <a:lnTo>
                  <a:pt x="5382440" y="0"/>
                </a:lnTo>
                <a:lnTo>
                  <a:pt x="5382440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196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AE8E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 flipV="1">
            <a:off x="-1461161" y="-1346621"/>
            <a:ext cx="5737367" cy="6139206"/>
          </a:xfrm>
          <a:custGeom>
            <a:avLst/>
            <a:gdLst/>
            <a:ahLst/>
            <a:cxnLst/>
            <a:rect l="l" t="t" r="r" b="b"/>
            <a:pathLst>
              <a:path w="5737367" h="6139206">
                <a:moveTo>
                  <a:pt x="5737367" y="6139206"/>
                </a:moveTo>
                <a:lnTo>
                  <a:pt x="0" y="6139206"/>
                </a:lnTo>
                <a:lnTo>
                  <a:pt x="0" y="0"/>
                </a:lnTo>
                <a:lnTo>
                  <a:pt x="5737367" y="0"/>
                </a:lnTo>
                <a:lnTo>
                  <a:pt x="5737367" y="613920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8512129">
            <a:off x="15082960" y="873877"/>
            <a:ext cx="2699113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513501" flipH="1">
            <a:off x="94250" y="8387755"/>
            <a:ext cx="2357184" cy="164106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2699113" y="0"/>
                </a:moveTo>
                <a:lnTo>
                  <a:pt x="0" y="0"/>
                </a:lnTo>
                <a:lnTo>
                  <a:pt x="0" y="1641060"/>
                </a:lnTo>
                <a:lnTo>
                  <a:pt x="2699113" y="1641060"/>
                </a:lnTo>
                <a:lnTo>
                  <a:pt x="269911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3" name="A"/>
          <p:cNvGrpSpPr/>
          <p:nvPr/>
        </p:nvGrpSpPr>
        <p:grpSpPr>
          <a:xfrm>
            <a:off x="1883922" y="6210300"/>
            <a:ext cx="4440679" cy="2443486"/>
            <a:chOff x="1883922" y="6738614"/>
            <a:chExt cx="4440679" cy="2443486"/>
          </a:xfrm>
        </p:grpSpPr>
        <p:sp>
          <p:nvSpPr>
            <p:cNvPr id="58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0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224342" y="6921542"/>
                <a:ext cx="665568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A</a:t>
                </a: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fourteen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4" name="B"/>
          <p:cNvGrpSpPr/>
          <p:nvPr/>
        </p:nvGrpSpPr>
        <p:grpSpPr>
          <a:xfrm>
            <a:off x="6312920" y="6210300"/>
            <a:ext cx="4440679" cy="2443486"/>
            <a:chOff x="1883922" y="6738614"/>
            <a:chExt cx="4440679" cy="2443486"/>
          </a:xfrm>
        </p:grpSpPr>
        <p:sp>
          <p:nvSpPr>
            <p:cNvPr id="65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68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243578" y="6921542"/>
                <a:ext cx="627095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B</a:t>
                </a: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eleven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0" name="C"/>
          <p:cNvGrpSpPr/>
          <p:nvPr/>
        </p:nvGrpSpPr>
        <p:grpSpPr>
          <a:xfrm>
            <a:off x="10741919" y="6210300"/>
            <a:ext cx="4440679" cy="2443486"/>
            <a:chOff x="1883922" y="6738614"/>
            <a:chExt cx="4440679" cy="2443486"/>
          </a:xfrm>
        </p:grpSpPr>
        <p:sp>
          <p:nvSpPr>
            <p:cNvPr id="71" name="Freeform 3"/>
            <p:cNvSpPr/>
            <p:nvPr/>
          </p:nvSpPr>
          <p:spPr>
            <a:xfrm>
              <a:off x="1883923" y="7543578"/>
              <a:ext cx="4440678" cy="1638522"/>
            </a:xfrm>
            <a:custGeom>
              <a:avLst/>
              <a:gdLst/>
              <a:ahLst/>
              <a:cxnLst/>
              <a:rect l="l" t="t" r="r" b="b"/>
              <a:pathLst>
                <a:path w="7315200" h="2008632">
                  <a:moveTo>
                    <a:pt x="0" y="0"/>
                  </a:moveTo>
                  <a:lnTo>
                    <a:pt x="7315200" y="0"/>
                  </a:lnTo>
                  <a:lnTo>
                    <a:pt x="7315200" y="2008632"/>
                  </a:lnTo>
                  <a:lnTo>
                    <a:pt x="0" y="2008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1883922" y="6738614"/>
              <a:ext cx="1346408" cy="1289186"/>
              <a:chOff x="1883922" y="6738614"/>
              <a:chExt cx="1346408" cy="1289186"/>
            </a:xfrm>
          </p:grpSpPr>
          <p:sp>
            <p:nvSpPr>
              <p:cNvPr id="74" name="Freeform 2"/>
              <p:cNvSpPr/>
              <p:nvPr/>
            </p:nvSpPr>
            <p:spPr>
              <a:xfrm>
                <a:off x="1883922" y="6738614"/>
                <a:ext cx="1346408" cy="1289186"/>
              </a:xfrm>
              <a:custGeom>
                <a:avLst/>
                <a:gdLst/>
                <a:ahLst/>
                <a:cxnLst/>
                <a:rect l="l" t="t" r="r" b="b"/>
                <a:pathLst>
                  <a:path w="1346408" h="1289186">
                    <a:moveTo>
                      <a:pt x="0" y="0"/>
                    </a:moveTo>
                    <a:lnTo>
                      <a:pt x="1346408" y="0"/>
                    </a:lnTo>
                    <a:lnTo>
                      <a:pt x="1346408" y="1289186"/>
                    </a:lnTo>
                    <a:lnTo>
                      <a:pt x="0" y="1289186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249189" y="6921542"/>
                <a:ext cx="615873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5400" b="0" cap="none" spc="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Berlin Sans FB Demi" panose="020E0802020502020306" pitchFamily="34" charset="0"/>
                  </a:rPr>
                  <a:t>C</a:t>
                </a: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2498687" y="7901174"/>
              <a:ext cx="3211151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latin typeface="Comic Sans MS" panose="030F0702030302020204" pitchFamily="66" charset="0"/>
                </a:rPr>
                <a:t>thirteen</a:t>
              </a:r>
              <a:endParaRPr lang="en-US" sz="54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630608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01610" y="6324117"/>
            <a:ext cx="1805302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</a:t>
            </a:r>
            <a:endParaRPr lang="en-US" sz="199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14198931" y="6793477"/>
            <a:ext cx="157446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13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02500" y="2392923"/>
            <a:ext cx="13483001" cy="2293377"/>
            <a:chOff x="2361722" y="2392923"/>
            <a:chExt cx="13483001" cy="2293377"/>
          </a:xfrm>
        </p:grpSpPr>
        <p:sp>
          <p:nvSpPr>
            <p:cNvPr id="22" name="TextBox 11"/>
            <p:cNvSpPr txBox="1"/>
            <p:nvPr/>
          </p:nvSpPr>
          <p:spPr>
            <a:xfrm>
              <a:off x="5445052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+</a:t>
              </a:r>
            </a:p>
          </p:txBody>
        </p:sp>
        <p:sp>
          <p:nvSpPr>
            <p:cNvPr id="51" name="TextBox 11"/>
            <p:cNvSpPr txBox="1"/>
            <p:nvPr/>
          </p:nvSpPr>
          <p:spPr>
            <a:xfrm>
              <a:off x="11167549" y="2454920"/>
              <a:ext cx="4199426" cy="22313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9145930" y="2529840"/>
              <a:ext cx="2520168" cy="2103455"/>
              <a:chOff x="9145930" y="2529840"/>
              <a:chExt cx="2520168" cy="210345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9145930" y="3771323"/>
                <a:ext cx="2520168" cy="861972"/>
                <a:chOff x="7585934" y="3135084"/>
                <a:chExt cx="2520168" cy="861972"/>
              </a:xfrm>
            </p:grpSpPr>
            <p:sp>
              <p:nvSpPr>
                <p:cNvPr id="80" name="Freeform 4"/>
                <p:cNvSpPr/>
                <p:nvPr/>
              </p:nvSpPr>
              <p:spPr>
                <a:xfrm>
                  <a:off x="7585934" y="3135084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" name="Freeform 5"/>
                <p:cNvSpPr/>
                <p:nvPr/>
              </p:nvSpPr>
              <p:spPr>
                <a:xfrm>
                  <a:off x="8433349" y="3135084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6"/>
                <p:cNvSpPr/>
                <p:nvPr/>
              </p:nvSpPr>
              <p:spPr>
                <a:xfrm>
                  <a:off x="9280764" y="3135084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9569637" y="2529840"/>
                <a:ext cx="1672754" cy="861972"/>
                <a:chOff x="8156470" y="1935092"/>
                <a:chExt cx="1672754" cy="861972"/>
              </a:xfrm>
            </p:grpSpPr>
            <p:sp>
              <p:nvSpPr>
                <p:cNvPr id="79" name="Freeform 2"/>
                <p:cNvSpPr/>
                <p:nvPr/>
              </p:nvSpPr>
              <p:spPr>
                <a:xfrm>
                  <a:off x="9003886" y="1935092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3" name="Freeform 7"/>
                <p:cNvSpPr/>
                <p:nvPr/>
              </p:nvSpPr>
              <p:spPr>
                <a:xfrm>
                  <a:off x="8156470" y="1935092"/>
                  <a:ext cx="825338" cy="861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083" h="1693037">
                      <a:moveTo>
                        <a:pt x="0" y="0"/>
                      </a:moveTo>
                      <a:lnTo>
                        <a:pt x="1621083" y="0"/>
                      </a:lnTo>
                      <a:lnTo>
                        <a:pt x="1621083" y="1693037"/>
                      </a:lnTo>
                      <a:lnTo>
                        <a:pt x="0" y="16930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" name="Group 15"/>
            <p:cNvGrpSpPr/>
            <p:nvPr/>
          </p:nvGrpSpPr>
          <p:grpSpPr>
            <a:xfrm>
              <a:off x="2361722" y="2529840"/>
              <a:ext cx="3581878" cy="2103455"/>
              <a:chOff x="2361722" y="2529840"/>
              <a:chExt cx="3581878" cy="210345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361722" y="3749408"/>
                <a:ext cx="3581878" cy="883887"/>
                <a:chOff x="3703757" y="2713143"/>
                <a:chExt cx="3581878" cy="883887"/>
              </a:xfrm>
            </p:grpSpPr>
            <p:sp>
              <p:nvSpPr>
                <p:cNvPr id="46" name="Freeform 3"/>
                <p:cNvSpPr/>
                <p:nvPr/>
              </p:nvSpPr>
              <p:spPr>
                <a:xfrm>
                  <a:off x="370375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11"/>
                <p:cNvSpPr/>
                <p:nvPr/>
              </p:nvSpPr>
              <p:spPr>
                <a:xfrm>
                  <a:off x="648903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Freeform 12"/>
                <p:cNvSpPr/>
                <p:nvPr/>
              </p:nvSpPr>
              <p:spPr>
                <a:xfrm>
                  <a:off x="463218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13"/>
                <p:cNvSpPr/>
                <p:nvPr/>
              </p:nvSpPr>
              <p:spPr>
                <a:xfrm>
                  <a:off x="556060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2361722" y="2529840"/>
                <a:ext cx="3581878" cy="883887"/>
                <a:chOff x="3703757" y="2713143"/>
                <a:chExt cx="3581878" cy="883887"/>
              </a:xfrm>
            </p:grpSpPr>
            <p:sp>
              <p:nvSpPr>
                <p:cNvPr id="85" name="Freeform 3"/>
                <p:cNvSpPr/>
                <p:nvPr/>
              </p:nvSpPr>
              <p:spPr>
                <a:xfrm>
                  <a:off x="370375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Freeform 11"/>
                <p:cNvSpPr/>
                <p:nvPr/>
              </p:nvSpPr>
              <p:spPr>
                <a:xfrm>
                  <a:off x="648903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12"/>
                <p:cNvSpPr/>
                <p:nvPr/>
              </p:nvSpPr>
              <p:spPr>
                <a:xfrm>
                  <a:off x="4632182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8" name="Freeform 13"/>
                <p:cNvSpPr/>
                <p:nvPr/>
              </p:nvSpPr>
              <p:spPr>
                <a:xfrm>
                  <a:off x="5560607" y="2713143"/>
                  <a:ext cx="796603" cy="8838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643" h="1736081">
                      <a:moveTo>
                        <a:pt x="0" y="0"/>
                      </a:moveTo>
                      <a:lnTo>
                        <a:pt x="1564643" y="0"/>
                      </a:lnTo>
                      <a:lnTo>
                        <a:pt x="1564643" y="1736082"/>
                      </a:lnTo>
                      <a:lnTo>
                        <a:pt x="0" y="17360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9" name="TextBox 11"/>
            <p:cNvSpPr txBox="1"/>
            <p:nvPr/>
          </p:nvSpPr>
          <p:spPr>
            <a:xfrm>
              <a:off x="13868400" y="2392923"/>
              <a:ext cx="1976323" cy="22313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45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?</a:t>
              </a:r>
            </a:p>
          </p:txBody>
        </p:sp>
      </p:grpSp>
      <p:sp>
        <p:nvSpPr>
          <p:cNvPr id="90" name="Freeform 11"/>
          <p:cNvSpPr/>
          <p:nvPr/>
        </p:nvSpPr>
        <p:spPr>
          <a:xfrm>
            <a:off x="15712762" y="6592604"/>
            <a:ext cx="2601840" cy="3407171"/>
          </a:xfrm>
          <a:custGeom>
            <a:avLst/>
            <a:gdLst/>
            <a:ahLst/>
            <a:cxnLst/>
            <a:rect l="l" t="t" r="r" b="b"/>
            <a:pathLst>
              <a:path w="5091497" h="6667436">
                <a:moveTo>
                  <a:pt x="0" y="0"/>
                </a:moveTo>
                <a:lnTo>
                  <a:pt x="5091496" y="0"/>
                </a:lnTo>
                <a:lnTo>
                  <a:pt x="5091496" y="6667436"/>
                </a:lnTo>
                <a:lnTo>
                  <a:pt x="0" y="66674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92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 NO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6" grpId="0"/>
      <p:bldP spid="7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474</Words>
  <Application>Microsoft Office PowerPoint</Application>
  <PresentationFormat>Custom</PresentationFormat>
  <Paragraphs>189</Paragraphs>
  <Slides>31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Berlin Sans FB</vt:lpstr>
      <vt:lpstr>Comic Sans MS</vt:lpstr>
      <vt:lpstr>Berlin Sans FB Demi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Trần Hà Anh</cp:lastModifiedBy>
  <cp:revision>425</cp:revision>
  <dcterms:created xsi:type="dcterms:W3CDTF">2006-08-16T00:00:00Z</dcterms:created>
  <dcterms:modified xsi:type="dcterms:W3CDTF">2024-08-30T09:57:02Z</dcterms:modified>
  <dc:identifier>DAF4-axjRKU</dc:identifier>
</cp:coreProperties>
</file>