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70" r:id="rId2"/>
    <p:sldId id="369" r:id="rId3"/>
    <p:sldId id="370" r:id="rId4"/>
    <p:sldId id="367" r:id="rId5"/>
    <p:sldId id="377" r:id="rId6"/>
    <p:sldId id="378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79" r:id="rId15"/>
    <p:sldId id="387" r:id="rId16"/>
    <p:sldId id="284" r:id="rId17"/>
    <p:sldId id="392" r:id="rId18"/>
    <p:sldId id="393" r:id="rId19"/>
    <p:sldId id="394" r:id="rId20"/>
    <p:sldId id="395" r:id="rId21"/>
    <p:sldId id="397" r:id="rId22"/>
    <p:sldId id="398" r:id="rId23"/>
    <p:sldId id="399" r:id="rId24"/>
    <p:sldId id="396" r:id="rId25"/>
    <p:sldId id="400" r:id="rId26"/>
    <p:sldId id="274" r:id="rId27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9"/>
    </p:embeddedFont>
    <p:embeddedFont>
      <p:font typeface="Berlin Sans FB Demi" panose="020E0802020502020306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scadia Code" panose="020B060402020202020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Cooper Black" panose="0208090404030B020404" pitchFamily="18" charset="0"/>
      <p:regular r:id="rId43"/>
    </p:embeddedFont>
    <p:embeddedFont>
      <p:font typeface="Elephant" panose="02020904090505020303" pitchFamily="18" charset="0"/>
      <p:regular r:id="rId44"/>
      <p:italic r:id="rId45"/>
    </p:embeddedFont>
    <p:embeddedFont>
      <p:font typeface="Eras Bold ITC" panose="020B0907030504020204" pitchFamily="34" charset="0"/>
      <p:regular r:id="rId46"/>
    </p:embeddedFont>
    <p:embeddedFont>
      <p:font typeface="Franklin Gothic Heavy" panose="020B0903020102020204" pitchFamily="34" charset="0"/>
      <p:regular r:id="rId47"/>
      <p:italic r:id="rId48"/>
    </p:embeddedFont>
    <p:embeddedFont>
      <p:font typeface="Gill Sans Ultra Bold" panose="020B0A02020104020203" pitchFamily="34" charset="0"/>
      <p:regular r:id="rId49"/>
    </p:embeddedFont>
    <p:embeddedFont>
      <p:font typeface="Ravie" panose="04040805050809020602" pitchFamily="82" charset="0"/>
      <p:regular r:id="rId50"/>
    </p:embeddedFont>
    <p:embeddedFont>
      <p:font typeface="Showcard Gothic" panose="04020904020102020604" pitchFamily="82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99"/>
    <a:srgbClr val="FF0066"/>
    <a:srgbClr val="0000FF"/>
    <a:srgbClr val="FF00FF"/>
    <a:srgbClr val="66FF99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4" autoAdjust="0"/>
    <p:restoredTop sz="86318" autoAdjust="0"/>
  </p:normalViewPr>
  <p:slideViewPr>
    <p:cSldViewPr>
      <p:cViewPr varScale="1">
        <p:scale>
          <a:sx n="66" d="100"/>
          <a:sy n="66" d="100"/>
        </p:scale>
        <p:origin x="9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4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2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14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7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8.png"/><Relationship Id="rId3" Type="http://schemas.openxmlformats.org/officeDocument/2006/relationships/image" Target="../media/image40.jpeg"/><Relationship Id="rId21" Type="http://schemas.openxmlformats.org/officeDocument/2006/relationships/image" Target="../media/image61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5.sv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52.svg"/><Relationship Id="rId23" Type="http://schemas.openxmlformats.org/officeDocument/2006/relationships/image" Target="../media/image63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8.png"/><Relationship Id="rId3" Type="http://schemas.openxmlformats.org/officeDocument/2006/relationships/image" Target="../media/image40.jpeg"/><Relationship Id="rId21" Type="http://schemas.openxmlformats.org/officeDocument/2006/relationships/image" Target="../media/image61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5.sv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52.svg"/><Relationship Id="rId23" Type="http://schemas.openxmlformats.org/officeDocument/2006/relationships/image" Target="../media/image63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9.png"/><Relationship Id="rId3" Type="http://schemas.openxmlformats.org/officeDocument/2006/relationships/image" Target="../media/image40.jpeg"/><Relationship Id="rId21" Type="http://schemas.openxmlformats.org/officeDocument/2006/relationships/image" Target="../media/image61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5.sv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52.svg"/><Relationship Id="rId23" Type="http://schemas.openxmlformats.org/officeDocument/2006/relationships/image" Target="../media/image63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9.png"/><Relationship Id="rId3" Type="http://schemas.openxmlformats.org/officeDocument/2006/relationships/image" Target="../media/image40.jpeg"/><Relationship Id="rId21" Type="http://schemas.openxmlformats.org/officeDocument/2006/relationships/image" Target="../media/image61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5.sv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52.svg"/><Relationship Id="rId23" Type="http://schemas.openxmlformats.org/officeDocument/2006/relationships/image" Target="../media/image63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image" Target="../media/image40.jpe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70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4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6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5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5" Type="http://schemas.openxmlformats.org/officeDocument/2006/relationships/image" Target="../media/image97.png"/><Relationship Id="rId2" Type="http://schemas.openxmlformats.org/officeDocument/2006/relationships/audio" Target="../media/audio1.wav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24" Type="http://schemas.openxmlformats.org/officeDocument/2006/relationships/image" Target="../media/image96.pn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9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3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audio" Target="../media/audio2.wav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6.png"/><Relationship Id="rId3" Type="http://schemas.openxmlformats.org/officeDocument/2006/relationships/image" Target="../media/image40.jpeg"/><Relationship Id="rId21" Type="http://schemas.openxmlformats.org/officeDocument/2006/relationships/image" Target="../media/image61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5.sv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52.svg"/><Relationship Id="rId23" Type="http://schemas.openxmlformats.org/officeDocument/2006/relationships/image" Target="../media/image63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6.png"/><Relationship Id="rId3" Type="http://schemas.openxmlformats.org/officeDocument/2006/relationships/image" Target="../media/image40.jpeg"/><Relationship Id="rId21" Type="http://schemas.openxmlformats.org/officeDocument/2006/relationships/image" Target="../media/image61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5.sv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52.svg"/><Relationship Id="rId23" Type="http://schemas.openxmlformats.org/officeDocument/2006/relationships/image" Target="../media/image63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7.png"/><Relationship Id="rId3" Type="http://schemas.openxmlformats.org/officeDocument/2006/relationships/image" Target="../media/image40.jpeg"/><Relationship Id="rId21" Type="http://schemas.openxmlformats.org/officeDocument/2006/relationships/image" Target="../media/image61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5.sv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52.svg"/><Relationship Id="rId23" Type="http://schemas.openxmlformats.org/officeDocument/2006/relationships/image" Target="../media/image63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7.png"/><Relationship Id="rId3" Type="http://schemas.openxmlformats.org/officeDocument/2006/relationships/image" Target="../media/image40.jpeg"/><Relationship Id="rId21" Type="http://schemas.openxmlformats.org/officeDocument/2006/relationships/image" Target="../media/image61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5.sv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52.svg"/><Relationship Id="rId23" Type="http://schemas.openxmlformats.org/officeDocument/2006/relationships/image" Target="../media/image63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08970">
            <a:off x="4594242" y="-1801842"/>
            <a:ext cx="9099516" cy="14456477"/>
          </a:xfrm>
          <a:custGeom>
            <a:avLst/>
            <a:gdLst/>
            <a:ahLst/>
            <a:cxnLst/>
            <a:rect l="l" t="t" r="r" b="b"/>
            <a:pathLst>
              <a:path w="9099516" h="12999309">
                <a:moveTo>
                  <a:pt x="0" y="0"/>
                </a:moveTo>
                <a:lnTo>
                  <a:pt x="9099516" y="0"/>
                </a:lnTo>
                <a:lnTo>
                  <a:pt x="9099516" y="12999309"/>
                </a:lnTo>
                <a:lnTo>
                  <a:pt x="0" y="129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27182">
            <a:off x="16856794" y="-113371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4976130" y="-1467924"/>
            <a:ext cx="1196358" cy="2935848"/>
          </a:xfrm>
          <a:custGeom>
            <a:avLst/>
            <a:gdLst/>
            <a:ahLst/>
            <a:cxnLst/>
            <a:rect l="l" t="t" r="r" b="b"/>
            <a:pathLst>
              <a:path w="1196358" h="2935848">
                <a:moveTo>
                  <a:pt x="0" y="0"/>
                </a:moveTo>
                <a:lnTo>
                  <a:pt x="1196358" y="0"/>
                </a:lnTo>
                <a:lnTo>
                  <a:pt x="1196358" y="2935848"/>
                </a:lnTo>
                <a:lnTo>
                  <a:pt x="0" y="293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9832">
            <a:off x="17326836" y="360866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5688919" y="875335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7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7" y="1533647"/>
                </a:lnTo>
                <a:lnTo>
                  <a:pt x="30982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383884">
            <a:off x="-1219199" y="463648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7" y="0"/>
                </a:lnTo>
                <a:lnTo>
                  <a:pt x="3098277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617500">
            <a:off x="-1027616" y="-779473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-520438" y="2744033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951404" flipH="1" flipV="1">
            <a:off x="-417765" y="815626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0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0" y="0"/>
                </a:lnTo>
                <a:lnTo>
                  <a:pt x="2892930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553502">
            <a:off x="17184289" y="7243753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45500" y="724190"/>
            <a:ext cx="10197001" cy="1988415"/>
          </a:xfrm>
          <a:custGeom>
            <a:avLst/>
            <a:gdLst/>
            <a:ahLst/>
            <a:cxnLst/>
            <a:rect l="l" t="t" r="r" b="b"/>
            <a:pathLst>
              <a:path w="10197001" h="1988415">
                <a:moveTo>
                  <a:pt x="0" y="0"/>
                </a:moveTo>
                <a:lnTo>
                  <a:pt x="10197000" y="0"/>
                </a:lnTo>
                <a:lnTo>
                  <a:pt x="10197000" y="1988415"/>
                </a:lnTo>
                <a:lnTo>
                  <a:pt x="0" y="1988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849404" y="1061583"/>
            <a:ext cx="8589193" cy="1313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21"/>
              </a:lnSpc>
              <a:spcBef>
                <a:spcPct val="0"/>
              </a:spcBef>
            </a:pPr>
            <a:r>
              <a:rPr lang="en-US" sz="8086" b="1" dirty="0">
                <a:latin typeface="Berlin Sans FB Demi" panose="020E0802020502020306" pitchFamily="34" charset="0"/>
              </a:rPr>
              <a:t>FIND THE WORD</a:t>
            </a:r>
          </a:p>
        </p:txBody>
      </p:sp>
      <p:sp>
        <p:nvSpPr>
          <p:cNvPr id="23" name="Freeform 23"/>
          <p:cNvSpPr/>
          <p:nvPr/>
        </p:nvSpPr>
        <p:spPr>
          <a:xfrm>
            <a:off x="217409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0" y="0"/>
                </a:lnTo>
                <a:lnTo>
                  <a:pt x="1200600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2932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1" y="0"/>
                </a:lnTo>
                <a:lnTo>
                  <a:pt x="1200601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2461901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471044" y="0"/>
                </a:moveTo>
                <a:lnTo>
                  <a:pt x="0" y="0"/>
                </a:lnTo>
                <a:lnTo>
                  <a:pt x="0" y="599708"/>
                </a:lnTo>
                <a:lnTo>
                  <a:pt x="471044" y="599708"/>
                </a:lnTo>
                <a:lnTo>
                  <a:pt x="47104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084215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0" y="0"/>
                </a:moveTo>
                <a:lnTo>
                  <a:pt x="471044" y="0"/>
                </a:lnTo>
                <a:lnTo>
                  <a:pt x="471044" y="599708"/>
                </a:lnTo>
                <a:lnTo>
                  <a:pt x="0" y="599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79705">
            <a:off x="2247012" y="3448656"/>
            <a:ext cx="4328535" cy="486503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9468044" y="5435918"/>
            <a:ext cx="4027296" cy="1615827"/>
            <a:chOff x="7861618" y="5435918"/>
            <a:chExt cx="4027296" cy="1615827"/>
          </a:xfrm>
        </p:grpSpPr>
        <p:sp>
          <p:nvSpPr>
            <p:cNvPr id="18" name="TextBox 18"/>
            <p:cNvSpPr txBox="1"/>
            <p:nvPr/>
          </p:nvSpPr>
          <p:spPr>
            <a:xfrm>
              <a:off x="7861618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B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184894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?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508170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803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08970">
            <a:off x="4594242" y="-1801842"/>
            <a:ext cx="9099516" cy="14456477"/>
          </a:xfrm>
          <a:custGeom>
            <a:avLst/>
            <a:gdLst/>
            <a:ahLst/>
            <a:cxnLst/>
            <a:rect l="l" t="t" r="r" b="b"/>
            <a:pathLst>
              <a:path w="9099516" h="12999309">
                <a:moveTo>
                  <a:pt x="0" y="0"/>
                </a:moveTo>
                <a:lnTo>
                  <a:pt x="9099516" y="0"/>
                </a:lnTo>
                <a:lnTo>
                  <a:pt x="9099516" y="12999309"/>
                </a:lnTo>
                <a:lnTo>
                  <a:pt x="0" y="129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27182">
            <a:off x="16856794" y="-113371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4976130" y="-1467924"/>
            <a:ext cx="1196358" cy="2935848"/>
          </a:xfrm>
          <a:custGeom>
            <a:avLst/>
            <a:gdLst/>
            <a:ahLst/>
            <a:cxnLst/>
            <a:rect l="l" t="t" r="r" b="b"/>
            <a:pathLst>
              <a:path w="1196358" h="2935848">
                <a:moveTo>
                  <a:pt x="0" y="0"/>
                </a:moveTo>
                <a:lnTo>
                  <a:pt x="1196358" y="0"/>
                </a:lnTo>
                <a:lnTo>
                  <a:pt x="1196358" y="2935848"/>
                </a:lnTo>
                <a:lnTo>
                  <a:pt x="0" y="293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9832">
            <a:off x="17326836" y="360866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5688919" y="875335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7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7" y="1533647"/>
                </a:lnTo>
                <a:lnTo>
                  <a:pt x="30982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383884">
            <a:off x="-1219199" y="463648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7" y="0"/>
                </a:lnTo>
                <a:lnTo>
                  <a:pt x="3098277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617500">
            <a:off x="-1027616" y="-779473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-520438" y="2744033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951404" flipH="1" flipV="1">
            <a:off x="-417765" y="815626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0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0" y="0"/>
                </a:lnTo>
                <a:lnTo>
                  <a:pt x="2892930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553502">
            <a:off x="17184289" y="7243753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45500" y="724190"/>
            <a:ext cx="10197001" cy="1988415"/>
          </a:xfrm>
          <a:custGeom>
            <a:avLst/>
            <a:gdLst/>
            <a:ahLst/>
            <a:cxnLst/>
            <a:rect l="l" t="t" r="r" b="b"/>
            <a:pathLst>
              <a:path w="10197001" h="1988415">
                <a:moveTo>
                  <a:pt x="0" y="0"/>
                </a:moveTo>
                <a:lnTo>
                  <a:pt x="10197000" y="0"/>
                </a:lnTo>
                <a:lnTo>
                  <a:pt x="10197000" y="1988415"/>
                </a:lnTo>
                <a:lnTo>
                  <a:pt x="0" y="1988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849404" y="1061583"/>
            <a:ext cx="8589193" cy="1313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21"/>
              </a:lnSpc>
              <a:spcBef>
                <a:spcPct val="0"/>
              </a:spcBef>
            </a:pPr>
            <a:r>
              <a:rPr lang="en-US" sz="8086" b="1" dirty="0">
                <a:latin typeface="Berlin Sans FB Demi" panose="020E0802020502020306" pitchFamily="34" charset="0"/>
              </a:rPr>
              <a:t>FIND THE WORD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21836" y="4083794"/>
            <a:ext cx="5919713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/>
              <a:t>The answer is ...</a:t>
            </a:r>
          </a:p>
        </p:txBody>
      </p:sp>
      <p:sp>
        <p:nvSpPr>
          <p:cNvPr id="23" name="Freeform 23"/>
          <p:cNvSpPr/>
          <p:nvPr/>
        </p:nvSpPr>
        <p:spPr>
          <a:xfrm>
            <a:off x="217409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0" y="0"/>
                </a:lnTo>
                <a:lnTo>
                  <a:pt x="1200600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2932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1" y="0"/>
                </a:lnTo>
                <a:lnTo>
                  <a:pt x="1200601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2461901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471044" y="0"/>
                </a:moveTo>
                <a:lnTo>
                  <a:pt x="0" y="0"/>
                </a:lnTo>
                <a:lnTo>
                  <a:pt x="0" y="599708"/>
                </a:lnTo>
                <a:lnTo>
                  <a:pt x="471044" y="599708"/>
                </a:lnTo>
                <a:lnTo>
                  <a:pt x="47104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084215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0" y="0"/>
                </a:moveTo>
                <a:lnTo>
                  <a:pt x="471044" y="0"/>
                </a:lnTo>
                <a:lnTo>
                  <a:pt x="471044" y="599708"/>
                </a:lnTo>
                <a:lnTo>
                  <a:pt x="0" y="599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79705">
            <a:off x="2247012" y="3448656"/>
            <a:ext cx="4328535" cy="486503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9468044" y="5435918"/>
            <a:ext cx="4027296" cy="1615827"/>
            <a:chOff x="7861618" y="5435918"/>
            <a:chExt cx="4027296" cy="1615827"/>
          </a:xfrm>
        </p:grpSpPr>
        <p:sp>
          <p:nvSpPr>
            <p:cNvPr id="42" name="TextBox 18"/>
            <p:cNvSpPr txBox="1"/>
            <p:nvPr/>
          </p:nvSpPr>
          <p:spPr>
            <a:xfrm>
              <a:off x="7861618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B</a:t>
              </a:r>
            </a:p>
          </p:txBody>
        </p:sp>
        <p:sp>
          <p:nvSpPr>
            <p:cNvPr id="43" name="TextBox 20"/>
            <p:cNvSpPr txBox="1"/>
            <p:nvPr/>
          </p:nvSpPr>
          <p:spPr>
            <a:xfrm>
              <a:off x="9184894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O</a:t>
              </a:r>
            </a:p>
          </p:txBody>
        </p:sp>
        <p:sp>
          <p:nvSpPr>
            <p:cNvPr id="44" name="TextBox 21"/>
            <p:cNvSpPr txBox="1"/>
            <p:nvPr/>
          </p:nvSpPr>
          <p:spPr>
            <a:xfrm>
              <a:off x="10508170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2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08970">
            <a:off x="4594242" y="-1801842"/>
            <a:ext cx="9099516" cy="14456477"/>
          </a:xfrm>
          <a:custGeom>
            <a:avLst/>
            <a:gdLst/>
            <a:ahLst/>
            <a:cxnLst/>
            <a:rect l="l" t="t" r="r" b="b"/>
            <a:pathLst>
              <a:path w="9099516" h="12999309">
                <a:moveTo>
                  <a:pt x="0" y="0"/>
                </a:moveTo>
                <a:lnTo>
                  <a:pt x="9099516" y="0"/>
                </a:lnTo>
                <a:lnTo>
                  <a:pt x="9099516" y="12999309"/>
                </a:lnTo>
                <a:lnTo>
                  <a:pt x="0" y="129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27182">
            <a:off x="16856794" y="-113371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4976130" y="-1467924"/>
            <a:ext cx="1196358" cy="2935848"/>
          </a:xfrm>
          <a:custGeom>
            <a:avLst/>
            <a:gdLst/>
            <a:ahLst/>
            <a:cxnLst/>
            <a:rect l="l" t="t" r="r" b="b"/>
            <a:pathLst>
              <a:path w="1196358" h="2935848">
                <a:moveTo>
                  <a:pt x="0" y="0"/>
                </a:moveTo>
                <a:lnTo>
                  <a:pt x="1196358" y="0"/>
                </a:lnTo>
                <a:lnTo>
                  <a:pt x="1196358" y="2935848"/>
                </a:lnTo>
                <a:lnTo>
                  <a:pt x="0" y="293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9832">
            <a:off x="17326836" y="360866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5688919" y="875335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7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7" y="1533647"/>
                </a:lnTo>
                <a:lnTo>
                  <a:pt x="30982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383884">
            <a:off x="-1219199" y="463648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7" y="0"/>
                </a:lnTo>
                <a:lnTo>
                  <a:pt x="3098277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617500">
            <a:off x="-1027616" y="-779473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-520438" y="2744033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951404" flipH="1" flipV="1">
            <a:off x="-417765" y="815626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0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0" y="0"/>
                </a:lnTo>
                <a:lnTo>
                  <a:pt x="2892930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553502">
            <a:off x="17184289" y="7243753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45500" y="724190"/>
            <a:ext cx="10197001" cy="1988415"/>
          </a:xfrm>
          <a:custGeom>
            <a:avLst/>
            <a:gdLst/>
            <a:ahLst/>
            <a:cxnLst/>
            <a:rect l="l" t="t" r="r" b="b"/>
            <a:pathLst>
              <a:path w="10197001" h="1988415">
                <a:moveTo>
                  <a:pt x="0" y="0"/>
                </a:moveTo>
                <a:lnTo>
                  <a:pt x="10197000" y="0"/>
                </a:lnTo>
                <a:lnTo>
                  <a:pt x="10197000" y="1988415"/>
                </a:lnTo>
                <a:lnTo>
                  <a:pt x="0" y="1988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849404" y="1061583"/>
            <a:ext cx="8589193" cy="1313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21"/>
              </a:lnSpc>
              <a:spcBef>
                <a:spcPct val="0"/>
              </a:spcBef>
            </a:pPr>
            <a:r>
              <a:rPr lang="en-US" sz="8086" b="1" dirty="0">
                <a:latin typeface="Berlin Sans FB Demi" panose="020E0802020502020306" pitchFamily="34" charset="0"/>
              </a:rPr>
              <a:t>FIND THE WORD</a:t>
            </a:r>
          </a:p>
        </p:txBody>
      </p:sp>
      <p:sp>
        <p:nvSpPr>
          <p:cNvPr id="23" name="Freeform 23"/>
          <p:cNvSpPr/>
          <p:nvPr/>
        </p:nvSpPr>
        <p:spPr>
          <a:xfrm>
            <a:off x="217409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0" y="0"/>
                </a:lnTo>
                <a:lnTo>
                  <a:pt x="1200600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2932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1" y="0"/>
                </a:lnTo>
                <a:lnTo>
                  <a:pt x="1200601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2461901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471044" y="0"/>
                </a:moveTo>
                <a:lnTo>
                  <a:pt x="0" y="0"/>
                </a:lnTo>
                <a:lnTo>
                  <a:pt x="0" y="599708"/>
                </a:lnTo>
                <a:lnTo>
                  <a:pt x="471044" y="599708"/>
                </a:lnTo>
                <a:lnTo>
                  <a:pt x="47104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084215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0" y="0"/>
                </a:moveTo>
                <a:lnTo>
                  <a:pt x="471044" y="0"/>
                </a:lnTo>
                <a:lnTo>
                  <a:pt x="471044" y="599708"/>
                </a:lnTo>
                <a:lnTo>
                  <a:pt x="0" y="599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79705">
            <a:off x="2247012" y="3448656"/>
            <a:ext cx="4328535" cy="486503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8806406" y="5435918"/>
            <a:ext cx="5350572" cy="1615827"/>
            <a:chOff x="7861618" y="5435918"/>
            <a:chExt cx="5350572" cy="1615827"/>
          </a:xfrm>
        </p:grpSpPr>
        <p:sp>
          <p:nvSpPr>
            <p:cNvPr id="18" name="TextBox 18"/>
            <p:cNvSpPr txBox="1"/>
            <p:nvPr/>
          </p:nvSpPr>
          <p:spPr>
            <a:xfrm>
              <a:off x="7861618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G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831446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L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184894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?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508170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2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08970">
            <a:off x="4594242" y="-1801842"/>
            <a:ext cx="9099516" cy="14456477"/>
          </a:xfrm>
          <a:custGeom>
            <a:avLst/>
            <a:gdLst/>
            <a:ahLst/>
            <a:cxnLst/>
            <a:rect l="l" t="t" r="r" b="b"/>
            <a:pathLst>
              <a:path w="9099516" h="12999309">
                <a:moveTo>
                  <a:pt x="0" y="0"/>
                </a:moveTo>
                <a:lnTo>
                  <a:pt x="9099516" y="0"/>
                </a:lnTo>
                <a:lnTo>
                  <a:pt x="9099516" y="12999309"/>
                </a:lnTo>
                <a:lnTo>
                  <a:pt x="0" y="129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27182">
            <a:off x="16856794" y="-113371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4976130" y="-1467924"/>
            <a:ext cx="1196358" cy="2935848"/>
          </a:xfrm>
          <a:custGeom>
            <a:avLst/>
            <a:gdLst/>
            <a:ahLst/>
            <a:cxnLst/>
            <a:rect l="l" t="t" r="r" b="b"/>
            <a:pathLst>
              <a:path w="1196358" h="2935848">
                <a:moveTo>
                  <a:pt x="0" y="0"/>
                </a:moveTo>
                <a:lnTo>
                  <a:pt x="1196358" y="0"/>
                </a:lnTo>
                <a:lnTo>
                  <a:pt x="1196358" y="2935848"/>
                </a:lnTo>
                <a:lnTo>
                  <a:pt x="0" y="293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9832">
            <a:off x="17326836" y="360866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5688919" y="875335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7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7" y="1533647"/>
                </a:lnTo>
                <a:lnTo>
                  <a:pt x="30982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383884">
            <a:off x="-1219199" y="463648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7" y="0"/>
                </a:lnTo>
                <a:lnTo>
                  <a:pt x="3098277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617500">
            <a:off x="-1027616" y="-779473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-520438" y="2744033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951404" flipH="1" flipV="1">
            <a:off x="-417765" y="815626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0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0" y="0"/>
                </a:lnTo>
                <a:lnTo>
                  <a:pt x="2892930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553502">
            <a:off x="17184289" y="7243753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45500" y="724190"/>
            <a:ext cx="10197001" cy="1988415"/>
          </a:xfrm>
          <a:custGeom>
            <a:avLst/>
            <a:gdLst/>
            <a:ahLst/>
            <a:cxnLst/>
            <a:rect l="l" t="t" r="r" b="b"/>
            <a:pathLst>
              <a:path w="10197001" h="1988415">
                <a:moveTo>
                  <a:pt x="0" y="0"/>
                </a:moveTo>
                <a:lnTo>
                  <a:pt x="10197000" y="0"/>
                </a:lnTo>
                <a:lnTo>
                  <a:pt x="10197000" y="1988415"/>
                </a:lnTo>
                <a:lnTo>
                  <a:pt x="0" y="1988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849404" y="1061583"/>
            <a:ext cx="8589193" cy="1313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21"/>
              </a:lnSpc>
              <a:spcBef>
                <a:spcPct val="0"/>
              </a:spcBef>
            </a:pPr>
            <a:r>
              <a:rPr lang="en-US" sz="8086" b="1" dirty="0">
                <a:latin typeface="Berlin Sans FB Demi" panose="020E0802020502020306" pitchFamily="34" charset="0"/>
              </a:rPr>
              <a:t>FIND THE WORD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21836" y="4083794"/>
            <a:ext cx="5919713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/>
              <a:t>The answer is ...</a:t>
            </a:r>
          </a:p>
        </p:txBody>
      </p:sp>
      <p:sp>
        <p:nvSpPr>
          <p:cNvPr id="23" name="Freeform 23"/>
          <p:cNvSpPr/>
          <p:nvPr/>
        </p:nvSpPr>
        <p:spPr>
          <a:xfrm>
            <a:off x="217409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0" y="0"/>
                </a:lnTo>
                <a:lnTo>
                  <a:pt x="1200600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2932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1" y="0"/>
                </a:lnTo>
                <a:lnTo>
                  <a:pt x="1200601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2461901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471044" y="0"/>
                </a:moveTo>
                <a:lnTo>
                  <a:pt x="0" y="0"/>
                </a:lnTo>
                <a:lnTo>
                  <a:pt x="0" y="599708"/>
                </a:lnTo>
                <a:lnTo>
                  <a:pt x="471044" y="599708"/>
                </a:lnTo>
                <a:lnTo>
                  <a:pt x="47104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084215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0" y="0"/>
                </a:moveTo>
                <a:lnTo>
                  <a:pt x="471044" y="0"/>
                </a:lnTo>
                <a:lnTo>
                  <a:pt x="471044" y="599708"/>
                </a:lnTo>
                <a:lnTo>
                  <a:pt x="0" y="599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79705">
            <a:off x="2247012" y="3448656"/>
            <a:ext cx="4328535" cy="486503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8806406" y="5435918"/>
            <a:ext cx="5350572" cy="1615827"/>
            <a:chOff x="7861618" y="5435918"/>
            <a:chExt cx="5350572" cy="1615827"/>
          </a:xfrm>
        </p:grpSpPr>
        <p:sp>
          <p:nvSpPr>
            <p:cNvPr id="33" name="TextBox 18"/>
            <p:cNvSpPr txBox="1"/>
            <p:nvPr/>
          </p:nvSpPr>
          <p:spPr>
            <a:xfrm>
              <a:off x="7861618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G</a:t>
              </a:r>
            </a:p>
          </p:txBody>
        </p:sp>
        <p:sp>
          <p:nvSpPr>
            <p:cNvPr id="34" name="TextBox 19"/>
            <p:cNvSpPr txBox="1"/>
            <p:nvPr/>
          </p:nvSpPr>
          <p:spPr>
            <a:xfrm>
              <a:off x="11831446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L</a:t>
              </a:r>
            </a:p>
          </p:txBody>
        </p:sp>
        <p:sp>
          <p:nvSpPr>
            <p:cNvPr id="42" name="TextBox 20"/>
            <p:cNvSpPr txBox="1"/>
            <p:nvPr/>
          </p:nvSpPr>
          <p:spPr>
            <a:xfrm>
              <a:off x="9184894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I</a:t>
              </a:r>
            </a:p>
          </p:txBody>
        </p:sp>
        <p:sp>
          <p:nvSpPr>
            <p:cNvPr id="43" name="TextBox 21"/>
            <p:cNvSpPr txBox="1"/>
            <p:nvPr/>
          </p:nvSpPr>
          <p:spPr>
            <a:xfrm>
              <a:off x="10508170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4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49524" y="1028700"/>
            <a:ext cx="9731755" cy="7712416"/>
          </a:xfrm>
          <a:custGeom>
            <a:avLst/>
            <a:gdLst/>
            <a:ahLst/>
            <a:cxnLst/>
            <a:rect l="l" t="t" r="r" b="b"/>
            <a:pathLst>
              <a:path w="9731755" h="7712416">
                <a:moveTo>
                  <a:pt x="0" y="0"/>
                </a:moveTo>
                <a:lnTo>
                  <a:pt x="9731755" y="0"/>
                </a:lnTo>
                <a:lnTo>
                  <a:pt x="9731755" y="7712416"/>
                </a:lnTo>
                <a:lnTo>
                  <a:pt x="0" y="771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6645589" y="-1371586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627182">
            <a:off x="15158912" y="-1973867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9832">
            <a:off x="17829208" y="81509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 flipH="1" flipV="1">
            <a:off x="15462249" y="9002835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6" y="1533647"/>
                </a:moveTo>
                <a:lnTo>
                  <a:pt x="0" y="1533647"/>
                </a:lnTo>
                <a:lnTo>
                  <a:pt x="0" y="0"/>
                </a:lnTo>
                <a:lnTo>
                  <a:pt x="3098276" y="0"/>
                </a:lnTo>
                <a:lnTo>
                  <a:pt x="3098276" y="153364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 flipV="1">
            <a:off x="0" y="0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1533647"/>
                </a:moveTo>
                <a:lnTo>
                  <a:pt x="3098276" y="1533647"/>
                </a:lnTo>
                <a:lnTo>
                  <a:pt x="3098276" y="0"/>
                </a:lnTo>
                <a:lnTo>
                  <a:pt x="0" y="0"/>
                </a:lnTo>
                <a:lnTo>
                  <a:pt x="0" y="153364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328281">
            <a:off x="5028502" y="-529220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>
            <a:off x="10445444" y="-288976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951404" flipH="1" flipV="1">
            <a:off x="7371990" y="8607953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1" y="2824223"/>
                </a:moveTo>
                <a:lnTo>
                  <a:pt x="0" y="2824223"/>
                </a:lnTo>
                <a:lnTo>
                  <a:pt x="0" y="0"/>
                </a:lnTo>
                <a:lnTo>
                  <a:pt x="2892931" y="0"/>
                </a:lnTo>
                <a:lnTo>
                  <a:pt x="2892931" y="2824223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16530783" y="5244963"/>
            <a:ext cx="2431632" cy="2100322"/>
          </a:xfrm>
          <a:custGeom>
            <a:avLst/>
            <a:gdLst/>
            <a:ahLst/>
            <a:cxnLst/>
            <a:rect l="l" t="t" r="r" b="b"/>
            <a:pathLst>
              <a:path w="2431632" h="2100322">
                <a:moveTo>
                  <a:pt x="0" y="0"/>
                </a:moveTo>
                <a:lnTo>
                  <a:pt x="2431632" y="0"/>
                </a:lnTo>
                <a:lnTo>
                  <a:pt x="2431632" y="2100321"/>
                </a:lnTo>
                <a:lnTo>
                  <a:pt x="0" y="21003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120825" y="4694683"/>
            <a:ext cx="10467464" cy="13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CONGRATULATION!</a:t>
            </a:r>
          </a:p>
        </p:txBody>
      </p:sp>
      <p:sp>
        <p:nvSpPr>
          <p:cNvPr id="21" name="Freeform 4"/>
          <p:cNvSpPr/>
          <p:nvPr/>
        </p:nvSpPr>
        <p:spPr>
          <a:xfrm>
            <a:off x="0" y="3158072"/>
            <a:ext cx="5700020" cy="7128929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5" y="0"/>
                </a:lnTo>
                <a:lnTo>
                  <a:pt x="6943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5650" y="1257300"/>
            <a:ext cx="2416701" cy="2556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873948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r="4134"/>
          <a:stretch/>
        </p:blipFill>
        <p:spPr>
          <a:xfrm>
            <a:off x="-793" y="-1970"/>
            <a:ext cx="18288793" cy="10290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334" y="167055"/>
            <a:ext cx="2159266" cy="2244126"/>
          </a:xfrm>
          <a:prstGeom prst="rect">
            <a:avLst/>
          </a:prstGeom>
        </p:spPr>
      </p:pic>
      <p:pic>
        <p:nvPicPr>
          <p:cNvPr id="9" name="Track 076">
            <a:hlinkClick r:id="" action="ppaction://media"/>
            <a:extLst>
              <a:ext uri="{FF2B5EF4-FFF2-40B4-BE49-F238E27FC236}">
                <a16:creationId xmlns:a16="http://schemas.microsoft.com/office/drawing/2014/main" id="{D6D51868-84B7-416D-9AA9-39B569AB82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6" end="11356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02040" y="483340"/>
            <a:ext cx="487363" cy="4873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2400" y="80117"/>
            <a:ext cx="4876800" cy="1005840"/>
            <a:chOff x="152400" y="80117"/>
            <a:chExt cx="4876800" cy="1005840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" y="80117"/>
              <a:ext cx="4876800" cy="1005840"/>
            </a:xfrm>
            <a:prstGeom prst="round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78120" y="121372"/>
              <a:ext cx="48253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Look and say.</a:t>
              </a:r>
              <a:endParaRPr lang="en-US" sz="5400" b="1" cap="none" spc="0" dirty="0">
                <a:ln w="0"/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r="4134"/>
          <a:stretch/>
        </p:blipFill>
        <p:spPr>
          <a:xfrm>
            <a:off x="-793" y="-1970"/>
            <a:ext cx="18288793" cy="10290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760" y="198912"/>
            <a:ext cx="2159266" cy="2244126"/>
          </a:xfrm>
          <a:prstGeom prst="rect">
            <a:avLst/>
          </a:prstGeom>
        </p:spPr>
      </p:pic>
      <p:pic>
        <p:nvPicPr>
          <p:cNvPr id="9" name="Track 076">
            <a:hlinkClick r:id="" action="ppaction://media"/>
            <a:extLst>
              <a:ext uri="{FF2B5EF4-FFF2-40B4-BE49-F238E27FC236}">
                <a16:creationId xmlns:a16="http://schemas.microsoft.com/office/drawing/2014/main" id="{D6D51868-84B7-416D-9AA9-39B569AB82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6" end="11356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02040" y="483340"/>
            <a:ext cx="487363" cy="4873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737" y="80117"/>
            <a:ext cx="5024131" cy="1005840"/>
            <a:chOff x="78737" y="80117"/>
            <a:chExt cx="5024131" cy="1005840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" y="80117"/>
              <a:ext cx="4876800" cy="1005840"/>
            </a:xfrm>
            <a:prstGeom prst="round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8737" y="259872"/>
              <a:ext cx="50241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0"/>
                  <a:latin typeface="Comic Sans MS" panose="030F0702030302020204" pitchFamily="66" charset="0"/>
                </a:rPr>
                <a:t>1. Listen and repeat.</a:t>
              </a:r>
              <a:endParaRPr lang="en-US" sz="3600" b="1" cap="none" spc="0" dirty="0">
                <a:ln w="0"/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87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4134"/>
          <a:stretch/>
        </p:blipFill>
        <p:spPr>
          <a:xfrm>
            <a:off x="-793" y="-1970"/>
            <a:ext cx="18288793" cy="10290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334" y="167055"/>
            <a:ext cx="2159266" cy="2244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9097" y="5143500"/>
            <a:ext cx="235876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sist</a:t>
            </a:r>
            <a:r>
              <a:rPr lang="en-US" sz="54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endParaRPr lang="en-US" sz="5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0600" y="6362700"/>
            <a:ext cx="4931453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grandmoth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7903" y="1398737"/>
            <a:ext cx="315917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broth</a:t>
            </a:r>
            <a:r>
              <a:rPr lang="en-US" sz="54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endParaRPr lang="en-US" sz="5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Track 076">
            <a:hlinkClick r:id="" action="ppaction://media"/>
            <a:extLst>
              <a:ext uri="{FF2B5EF4-FFF2-40B4-BE49-F238E27FC236}">
                <a16:creationId xmlns:a16="http://schemas.microsoft.com/office/drawing/2014/main" id="{D6D51868-84B7-416D-9AA9-39B569AB82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6" end="11356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02040" y="483340"/>
            <a:ext cx="487363" cy="487363"/>
          </a:xfrm>
          <a:prstGeom prst="rect">
            <a:avLst/>
          </a:prstGeom>
        </p:spPr>
      </p:pic>
      <p:pic>
        <p:nvPicPr>
          <p:cNvPr id="10" name="Track 076">
            <a:hlinkClick r:id="" action="ppaction://media"/>
            <a:extLst>
              <a:ext uri="{FF2B5EF4-FFF2-40B4-BE49-F238E27FC236}">
                <a16:creationId xmlns:a16="http://schemas.microsoft.com/office/drawing/2014/main" id="{3E561002-CA5B-44A3-8AD8-64D7FAF38F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64" end="8618.843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02039" y="1064258"/>
            <a:ext cx="487363" cy="487363"/>
          </a:xfrm>
          <a:prstGeom prst="rect">
            <a:avLst/>
          </a:prstGeom>
        </p:spPr>
      </p:pic>
      <p:pic>
        <p:nvPicPr>
          <p:cNvPr id="11" name="Track 076">
            <a:hlinkClick r:id="" action="ppaction://media"/>
            <a:extLst>
              <a:ext uri="{FF2B5EF4-FFF2-40B4-BE49-F238E27FC236}">
                <a16:creationId xmlns:a16="http://schemas.microsoft.com/office/drawing/2014/main" id="{3F43DE8E-77A5-4F2D-A147-6B4734023C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11" end="5969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14339" y="1616721"/>
            <a:ext cx="487363" cy="487363"/>
          </a:xfrm>
          <a:prstGeom prst="rect">
            <a:avLst/>
          </a:prstGeom>
        </p:spPr>
      </p:pic>
      <p:pic>
        <p:nvPicPr>
          <p:cNvPr id="12" name="Track 076">
            <a:hlinkClick r:id="" action="ppaction://media"/>
            <a:extLst>
              <a:ext uri="{FF2B5EF4-FFF2-40B4-BE49-F238E27FC236}">
                <a16:creationId xmlns:a16="http://schemas.microsoft.com/office/drawing/2014/main" id="{855540A1-C4AB-4249-81E6-C4D4E90E81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65" end="3034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1439403">
            <a:off x="18740400" y="2165950"/>
            <a:ext cx="487363" cy="4873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8737" y="80117"/>
            <a:ext cx="5024131" cy="1005840"/>
            <a:chOff x="78737" y="80117"/>
            <a:chExt cx="5024131" cy="100584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" y="80117"/>
              <a:ext cx="4876800" cy="1005840"/>
            </a:xfrm>
            <a:prstGeom prst="round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8737" y="259872"/>
              <a:ext cx="50241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0"/>
                  <a:latin typeface="Comic Sans MS" panose="030F0702030302020204" pitchFamily="66" charset="0"/>
                </a:rPr>
                <a:t>1. Listen and repeat.</a:t>
              </a:r>
              <a:endParaRPr lang="en-US" sz="3600" b="1" cap="none" spc="0" dirty="0">
                <a:ln w="0"/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8546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4134"/>
          <a:stretch/>
        </p:blipFill>
        <p:spPr>
          <a:xfrm>
            <a:off x="-793" y="-1970"/>
            <a:ext cx="18288793" cy="10290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334" y="167055"/>
            <a:ext cx="2159266" cy="2244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9097" y="5143500"/>
            <a:ext cx="235876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sist</a:t>
            </a:r>
            <a:r>
              <a:rPr lang="en-US" sz="54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endParaRPr lang="en-US" sz="5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0600" y="6362700"/>
            <a:ext cx="4931453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grandmoth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7903" y="1398737"/>
            <a:ext cx="315917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broth</a:t>
            </a:r>
            <a:r>
              <a:rPr lang="en-US" sz="54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endParaRPr lang="en-US" sz="5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737" y="80117"/>
            <a:ext cx="5024131" cy="1005840"/>
            <a:chOff x="78737" y="80117"/>
            <a:chExt cx="5024131" cy="1005840"/>
          </a:xfrm>
        </p:grpSpPr>
        <p:pic>
          <p:nvPicPr>
            <p:cNvPr id="14" name="Picture 13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400" y="80117"/>
              <a:ext cx="4876800" cy="1005840"/>
            </a:xfrm>
            <a:prstGeom prst="round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8737" y="259872"/>
              <a:ext cx="50241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0"/>
                  <a:latin typeface="Comic Sans MS" panose="030F0702030302020204" pitchFamily="66" charset="0"/>
                </a:rPr>
                <a:t>1. Listen and repeat.</a:t>
              </a:r>
              <a:endParaRPr lang="en-US" sz="3600" b="1" cap="none" spc="0" dirty="0">
                <a:ln w="0"/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Track 076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35400" y="89535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80109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6110137"/>
            <a:ext cx="18288000" cy="4176863"/>
          </a:xfrm>
          <a:custGeom>
            <a:avLst/>
            <a:gdLst/>
            <a:ahLst/>
            <a:cxnLst/>
            <a:rect l="l" t="t" r="r" b="b"/>
            <a:pathLst>
              <a:path w="19436938" h="5407003">
                <a:moveTo>
                  <a:pt x="0" y="0"/>
                </a:moveTo>
                <a:lnTo>
                  <a:pt x="19436937" y="0"/>
                </a:lnTo>
                <a:lnTo>
                  <a:pt x="19436937" y="5407003"/>
                </a:lnTo>
                <a:lnTo>
                  <a:pt x="0" y="5407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96677" y="1028700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8200" y="4913988"/>
            <a:ext cx="6400800" cy="4420511"/>
          </a:xfrm>
          <a:custGeom>
            <a:avLst/>
            <a:gdLst/>
            <a:ahLst/>
            <a:cxnLst/>
            <a:rect l="l" t="t" r="r" b="b"/>
            <a:pathLst>
              <a:path w="4867067" h="3752066">
                <a:moveTo>
                  <a:pt x="0" y="0"/>
                </a:moveTo>
                <a:lnTo>
                  <a:pt x="4867067" y="0"/>
                </a:lnTo>
                <a:lnTo>
                  <a:pt x="4867067" y="3752067"/>
                </a:lnTo>
                <a:lnTo>
                  <a:pt x="0" y="3752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310644" y="5274636"/>
            <a:ext cx="3671556" cy="5012364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7" y="0"/>
                </a:lnTo>
                <a:lnTo>
                  <a:pt x="3671557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788" y="1866900"/>
            <a:ext cx="8819612" cy="3667577"/>
          </a:xfrm>
          <a:custGeom>
            <a:avLst/>
            <a:gdLst/>
            <a:ahLst/>
            <a:cxnLst/>
            <a:rect l="l" t="t" r="r" b="b"/>
            <a:pathLst>
              <a:path w="7315200" h="2999232">
                <a:moveTo>
                  <a:pt x="0" y="0"/>
                </a:moveTo>
                <a:lnTo>
                  <a:pt x="7315200" y="0"/>
                </a:lnTo>
                <a:lnTo>
                  <a:pt x="7315200" y="2999232"/>
                </a:lnTo>
                <a:lnTo>
                  <a:pt x="0" y="2999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68325" y="38100"/>
            <a:ext cx="6874539" cy="1584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58"/>
              </a:lnSpc>
            </a:pPr>
            <a:r>
              <a:rPr lang="en-US" sz="9541" dirty="0">
                <a:solidFill>
                  <a:sysClr val="windowText" lastClr="00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Unit 14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5594" y="2324100"/>
            <a:ext cx="76200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C00000"/>
                </a:solidFill>
                <a:latin typeface="Showcard Gothic" panose="04020904020102020604" pitchFamily="82" charset="0"/>
              </a:rPr>
              <a:t>AT HOME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1792381" y="5055394"/>
            <a:ext cx="449243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3134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Point and say.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6992" y="1257300"/>
            <a:ext cx="2414016" cy="2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8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134"/>
          <a:stretch/>
        </p:blipFill>
        <p:spPr>
          <a:xfrm>
            <a:off x="-793" y="-1970"/>
            <a:ext cx="18288793" cy="10290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564" y="151852"/>
            <a:ext cx="4825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latin typeface="Comic Sans MS" panose="030F0702030302020204" pitchFamily="66" charset="0"/>
              </a:rPr>
              <a:t>Look and say.</a:t>
            </a:r>
            <a:endParaRPr lang="en-US" sz="5400" b="1" cap="none" spc="0" dirty="0">
              <a:ln w="0"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134"/>
          <a:stretch/>
        </p:blipFill>
        <p:spPr>
          <a:xfrm>
            <a:off x="-793" y="-1970"/>
            <a:ext cx="18288793" cy="10290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639" y="212812"/>
            <a:ext cx="53431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latin typeface="Comic Sans MS" panose="030F0702030302020204" pitchFamily="66" charset="0"/>
              </a:rPr>
              <a:t>2. Point and say.</a:t>
            </a:r>
            <a:endParaRPr lang="en-US" sz="4800" b="1" cap="none" spc="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9097" y="5143500"/>
            <a:ext cx="235876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sist</a:t>
            </a:r>
            <a:r>
              <a:rPr lang="en-US" sz="54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endParaRPr lang="en-US" sz="5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20600" y="6362700"/>
            <a:ext cx="4931453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grandmoth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7903" y="1398737"/>
            <a:ext cx="315917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broth</a:t>
            </a:r>
            <a:r>
              <a:rPr lang="en-US" sz="54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endParaRPr lang="en-US" sz="5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134"/>
          <a:stretch/>
        </p:blipFill>
        <p:spPr>
          <a:xfrm>
            <a:off x="-793" y="-1970"/>
            <a:ext cx="18288793" cy="10290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9097" y="5143500"/>
            <a:ext cx="235876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sist</a:t>
            </a:r>
            <a:r>
              <a:rPr lang="en-US" sz="54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endParaRPr lang="en-US" sz="5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20600" y="6362700"/>
            <a:ext cx="4931453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grandmoth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7903" y="1398737"/>
            <a:ext cx="315917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broth</a:t>
            </a:r>
            <a:r>
              <a:rPr lang="en-US" sz="54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endParaRPr lang="en-US" sz="5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019" y="212812"/>
            <a:ext cx="45143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latin typeface="Comic Sans MS" panose="030F0702030302020204" pitchFamily="66" charset="0"/>
              </a:rPr>
              <a:t>Work in pairs.</a:t>
            </a:r>
            <a:endParaRPr lang="en-US" sz="4800" b="1" cap="none" spc="0" dirty="0">
              <a:ln w="0"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963" y="5524500"/>
            <a:ext cx="1822207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Fun corner and wrap-up.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6992" y="1257300"/>
            <a:ext cx="2414016" cy="2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58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281274" y="1211088"/>
            <a:ext cx="3314284" cy="41148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065520" y="1547376"/>
            <a:ext cx="3423447" cy="3442223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809249" y="1777757"/>
            <a:ext cx="10669502" cy="6731486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36127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3612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242790" y="8893646"/>
            <a:ext cx="8580377" cy="4664605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027814" y="6710711"/>
            <a:ext cx="1567745" cy="2182935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81843" y="7134035"/>
            <a:ext cx="2372026" cy="1759612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223068" y="-333161"/>
            <a:ext cx="1841864" cy="1851966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/>
          <p:cNvSpPr/>
          <p:nvPr/>
        </p:nvSpPr>
        <p:spPr>
          <a:xfrm flipH="1">
            <a:off x="629440" y="2933700"/>
            <a:ext cx="5542760" cy="7477944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359307" y="7787718"/>
            <a:ext cx="4776015" cy="6876461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355796" y="2659750"/>
            <a:ext cx="557640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>
                <a:solidFill>
                  <a:schemeClr val="bg1"/>
                </a:solidFill>
                <a:latin typeface="Elephant" panose="02020904090505020303" pitchFamily="18" charset="0"/>
              </a:rPr>
              <a:t>Game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66814" y="3782596"/>
            <a:ext cx="8754373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23"/>
              </a:lnSpc>
            </a:pPr>
            <a:r>
              <a:rPr lang="en-US" sz="88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What is it?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299640" y="5423625"/>
            <a:ext cx="2146895" cy="2397548"/>
            <a:chOff x="6299640" y="5423625"/>
            <a:chExt cx="2146895" cy="2397548"/>
          </a:xfrm>
        </p:grpSpPr>
        <p:sp>
          <p:nvSpPr>
            <p:cNvPr id="25" name="Rectangle 24"/>
            <p:cNvSpPr/>
            <p:nvPr/>
          </p:nvSpPr>
          <p:spPr>
            <a:xfrm>
              <a:off x="6299640" y="5423625"/>
              <a:ext cx="2146895" cy="2397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23"/>
            <a:srcRect l="19235" t="8855" r="10098" b="37429"/>
            <a:stretch/>
          </p:blipFill>
          <p:spPr>
            <a:xfrm>
              <a:off x="6374221" y="5573724"/>
              <a:ext cx="1997733" cy="224744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1217954" y="5423625"/>
            <a:ext cx="2146895" cy="2397548"/>
            <a:chOff x="11217954" y="5423625"/>
            <a:chExt cx="2146895" cy="2397548"/>
          </a:xfrm>
        </p:grpSpPr>
        <p:sp>
          <p:nvSpPr>
            <p:cNvPr id="26" name="Rectangle 25"/>
            <p:cNvSpPr/>
            <p:nvPr/>
          </p:nvSpPr>
          <p:spPr>
            <a:xfrm>
              <a:off x="11217954" y="5423625"/>
              <a:ext cx="2146895" cy="2397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/>
            </p:cNvPicPr>
            <p:nvPr/>
          </p:nvPicPr>
          <p:blipFill rotWithShape="1">
            <a:blip r:embed="rId24"/>
            <a:srcRect l="21813" t="14000" r="20156" b="30000"/>
            <a:stretch/>
          </p:blipFill>
          <p:spPr>
            <a:xfrm>
              <a:off x="11292535" y="5573724"/>
              <a:ext cx="1997733" cy="224744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758797" y="5423625"/>
            <a:ext cx="2146895" cy="2397548"/>
            <a:chOff x="8758797" y="5423625"/>
            <a:chExt cx="2146895" cy="2397548"/>
          </a:xfrm>
        </p:grpSpPr>
        <p:sp>
          <p:nvSpPr>
            <p:cNvPr id="24" name="Rectangle 23"/>
            <p:cNvSpPr/>
            <p:nvPr/>
          </p:nvSpPr>
          <p:spPr>
            <a:xfrm>
              <a:off x="8758797" y="5423625"/>
              <a:ext cx="2146895" cy="2397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/>
            </p:cNvPicPr>
            <p:nvPr/>
          </p:nvPicPr>
          <p:blipFill rotWithShape="1">
            <a:blip r:embed="rId25"/>
            <a:srcRect l="28613" t="19987" r="25791" b="14169"/>
            <a:stretch/>
          </p:blipFill>
          <p:spPr>
            <a:xfrm>
              <a:off x="8833378" y="5573724"/>
              <a:ext cx="1997733" cy="2247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211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9" name="Group 2"/>
          <p:cNvGrpSpPr/>
          <p:nvPr/>
        </p:nvGrpSpPr>
        <p:grpSpPr>
          <a:xfrm>
            <a:off x="1510918" y="935199"/>
            <a:ext cx="15266164" cy="8416602"/>
            <a:chOff x="0" y="0"/>
            <a:chExt cx="4020718" cy="2002816"/>
          </a:xfrm>
        </p:grpSpPr>
        <p:sp>
          <p:nvSpPr>
            <p:cNvPr id="30" name="Freeform 3"/>
            <p:cNvSpPr/>
            <p:nvPr/>
          </p:nvSpPr>
          <p:spPr>
            <a:xfrm>
              <a:off x="0" y="0"/>
              <a:ext cx="4020718" cy="2002816"/>
            </a:xfrm>
            <a:custGeom>
              <a:avLst/>
              <a:gdLst/>
              <a:ahLst/>
              <a:cxnLst/>
              <a:rect l="l" t="t" r="r" b="b"/>
              <a:pathLst>
                <a:path w="4020718" h="2002816">
                  <a:moveTo>
                    <a:pt x="3817518" y="0"/>
                  </a:moveTo>
                  <a:lnTo>
                    <a:pt x="0" y="0"/>
                  </a:lnTo>
                  <a:lnTo>
                    <a:pt x="203200" y="2002816"/>
                  </a:lnTo>
                  <a:lnTo>
                    <a:pt x="4020718" y="2002816"/>
                  </a:lnTo>
                  <a:lnTo>
                    <a:pt x="3817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101600" y="-38100"/>
              <a:ext cx="3817518" cy="204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>
            <a:off x="15963955" y="5911741"/>
            <a:ext cx="2324045" cy="4767272"/>
          </a:xfrm>
          <a:custGeom>
            <a:avLst/>
            <a:gdLst/>
            <a:ahLst/>
            <a:cxnLst/>
            <a:rect l="l" t="t" r="r" b="b"/>
            <a:pathLst>
              <a:path w="2324045" h="4767272">
                <a:moveTo>
                  <a:pt x="0" y="0"/>
                </a:moveTo>
                <a:lnTo>
                  <a:pt x="2324045" y="0"/>
                </a:lnTo>
                <a:lnTo>
                  <a:pt x="2324045" y="4767272"/>
                </a:lnTo>
                <a:lnTo>
                  <a:pt x="0" y="4767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5744703"/>
            <a:ext cx="4378715" cy="4730410"/>
            <a:chOff x="15038174" y="5744703"/>
            <a:chExt cx="4378715" cy="4730410"/>
          </a:xfrm>
        </p:grpSpPr>
        <p:sp>
          <p:nvSpPr>
            <p:cNvPr id="3" name="Freeform 3"/>
            <p:cNvSpPr/>
            <p:nvPr/>
          </p:nvSpPr>
          <p:spPr>
            <a:xfrm>
              <a:off x="15038174" y="5744703"/>
              <a:ext cx="3506417" cy="4730410"/>
            </a:xfrm>
            <a:custGeom>
              <a:avLst/>
              <a:gdLst/>
              <a:ahLst/>
              <a:cxnLst/>
              <a:rect l="l" t="t" r="r" b="b"/>
              <a:pathLst>
                <a:path w="3506417" h="4730410">
                  <a:moveTo>
                    <a:pt x="0" y="0"/>
                  </a:moveTo>
                  <a:lnTo>
                    <a:pt x="3506417" y="0"/>
                  </a:lnTo>
                  <a:lnTo>
                    <a:pt x="3506417" y="4730411"/>
                  </a:lnTo>
                  <a:lnTo>
                    <a:pt x="0" y="4730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211584" y="6064678"/>
              <a:ext cx="3205305" cy="4368388"/>
            </a:xfrm>
            <a:custGeom>
              <a:avLst/>
              <a:gdLst/>
              <a:ahLst/>
              <a:cxnLst/>
              <a:rect l="l" t="t" r="r" b="b"/>
              <a:pathLst>
                <a:path w="3205305" h="4368388">
                  <a:moveTo>
                    <a:pt x="0" y="0"/>
                  </a:moveTo>
                  <a:lnTo>
                    <a:pt x="3205304" y="0"/>
                  </a:lnTo>
                  <a:lnTo>
                    <a:pt x="3205304" y="4368388"/>
                  </a:lnTo>
                  <a:lnTo>
                    <a:pt x="0" y="4368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791145">
            <a:off x="579308" y="456912"/>
            <a:ext cx="898785" cy="853028"/>
          </a:xfrm>
          <a:custGeom>
            <a:avLst/>
            <a:gdLst/>
            <a:ahLst/>
            <a:cxnLst/>
            <a:rect l="l" t="t" r="r" b="b"/>
            <a:pathLst>
              <a:path w="898785" h="853028">
                <a:moveTo>
                  <a:pt x="0" y="0"/>
                </a:moveTo>
                <a:lnTo>
                  <a:pt x="898784" y="0"/>
                </a:lnTo>
                <a:lnTo>
                  <a:pt x="898784" y="853028"/>
                </a:lnTo>
                <a:lnTo>
                  <a:pt x="0" y="853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527083">
            <a:off x="597011" y="2771924"/>
            <a:ext cx="898785" cy="853028"/>
          </a:xfrm>
          <a:custGeom>
            <a:avLst/>
            <a:gdLst/>
            <a:ahLst/>
            <a:cxnLst/>
            <a:rect l="l" t="t" r="r" b="b"/>
            <a:pathLst>
              <a:path w="898785" h="853028">
                <a:moveTo>
                  <a:pt x="0" y="0"/>
                </a:moveTo>
                <a:lnTo>
                  <a:pt x="898785" y="0"/>
                </a:lnTo>
                <a:lnTo>
                  <a:pt x="898785" y="853028"/>
                </a:lnTo>
                <a:lnTo>
                  <a:pt x="0" y="853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91145">
            <a:off x="17185799" y="3672857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91145">
            <a:off x="1103947" y="1984247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91145">
            <a:off x="154684" y="4507554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91145">
            <a:off x="13102285" y="111432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26193">
            <a:off x="8970704" y="247480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71784">
            <a:off x="11036020" y="237758"/>
            <a:ext cx="475640" cy="451426"/>
          </a:xfrm>
          <a:custGeom>
            <a:avLst/>
            <a:gdLst/>
            <a:ahLst/>
            <a:cxnLst/>
            <a:rect l="l" t="t" r="r" b="b"/>
            <a:pathLst>
              <a:path w="475640" h="451426">
                <a:moveTo>
                  <a:pt x="0" y="0"/>
                </a:moveTo>
                <a:lnTo>
                  <a:pt x="475640" y="0"/>
                </a:lnTo>
                <a:lnTo>
                  <a:pt x="475640" y="451425"/>
                </a:lnTo>
                <a:lnTo>
                  <a:pt x="0" y="451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791145">
            <a:off x="4252216" y="247480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85828">
            <a:off x="13808131" y="320048"/>
            <a:ext cx="452376" cy="429346"/>
          </a:xfrm>
          <a:custGeom>
            <a:avLst/>
            <a:gdLst/>
            <a:ahLst/>
            <a:cxnLst/>
            <a:rect l="l" t="t" r="r" b="b"/>
            <a:pathLst>
              <a:path w="452376" h="429346">
                <a:moveTo>
                  <a:pt x="0" y="0"/>
                </a:moveTo>
                <a:lnTo>
                  <a:pt x="452376" y="0"/>
                </a:lnTo>
                <a:lnTo>
                  <a:pt x="452376" y="429346"/>
                </a:lnTo>
                <a:lnTo>
                  <a:pt x="0" y="4293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71784">
            <a:off x="4988676" y="410270"/>
            <a:ext cx="475640" cy="451426"/>
          </a:xfrm>
          <a:custGeom>
            <a:avLst/>
            <a:gdLst/>
            <a:ahLst/>
            <a:cxnLst/>
            <a:rect l="l" t="t" r="r" b="b"/>
            <a:pathLst>
              <a:path w="475640" h="451426">
                <a:moveTo>
                  <a:pt x="0" y="0"/>
                </a:moveTo>
                <a:lnTo>
                  <a:pt x="475640" y="0"/>
                </a:lnTo>
                <a:lnTo>
                  <a:pt x="475640" y="451426"/>
                </a:lnTo>
                <a:lnTo>
                  <a:pt x="0" y="4514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952231">
            <a:off x="7357443" y="211214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226193">
            <a:off x="16956651" y="4856259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44782">
            <a:off x="5556541" y="9497705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431538">
            <a:off x="7706125" y="9456733"/>
            <a:ext cx="464697" cy="441039"/>
          </a:xfrm>
          <a:custGeom>
            <a:avLst/>
            <a:gdLst/>
            <a:ahLst/>
            <a:cxnLst/>
            <a:rect l="l" t="t" r="r" b="b"/>
            <a:pathLst>
              <a:path w="464697" h="441039">
                <a:moveTo>
                  <a:pt x="0" y="0"/>
                </a:moveTo>
                <a:lnTo>
                  <a:pt x="464697" y="0"/>
                </a:lnTo>
                <a:lnTo>
                  <a:pt x="464697" y="441040"/>
                </a:lnTo>
                <a:lnTo>
                  <a:pt x="0" y="4410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1226193">
            <a:off x="8457456" y="9422596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226193">
            <a:off x="13070102" y="9422596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73487">
            <a:off x="11923225" y="9455991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1510318">
            <a:off x="10382161" y="9456733"/>
            <a:ext cx="464697" cy="441039"/>
          </a:xfrm>
          <a:custGeom>
            <a:avLst/>
            <a:gdLst/>
            <a:ahLst/>
            <a:cxnLst/>
            <a:rect l="l" t="t" r="r" b="b"/>
            <a:pathLst>
              <a:path w="464697" h="441039">
                <a:moveTo>
                  <a:pt x="0" y="0"/>
                </a:moveTo>
                <a:lnTo>
                  <a:pt x="464697" y="0"/>
                </a:lnTo>
                <a:lnTo>
                  <a:pt x="464697" y="441040"/>
                </a:lnTo>
                <a:lnTo>
                  <a:pt x="0" y="4410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2"/>
          <p:cNvSpPr txBox="1"/>
          <p:nvPr/>
        </p:nvSpPr>
        <p:spPr>
          <a:xfrm>
            <a:off x="3371539" y="800100"/>
            <a:ext cx="11544923" cy="1138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600" dirty="0">
                <a:latin typeface="Ravie" panose="04040805050809020602" pitchFamily="82" charset="0"/>
              </a:rPr>
              <a:t>Table of contents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9493" y="2019300"/>
            <a:ext cx="1601907" cy="16987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4148" y="3898900"/>
            <a:ext cx="1605941" cy="16987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7493" y="7658100"/>
            <a:ext cx="1601907" cy="16987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2837" y="5778500"/>
            <a:ext cx="1601907" cy="1698747"/>
          </a:xfrm>
          <a:prstGeom prst="rect">
            <a:avLst/>
          </a:prstGeom>
        </p:spPr>
      </p:pic>
      <p:sp>
        <p:nvSpPr>
          <p:cNvPr id="39" name="TextBox 8"/>
          <p:cNvSpPr txBox="1"/>
          <p:nvPr/>
        </p:nvSpPr>
        <p:spPr>
          <a:xfrm>
            <a:off x="3780219" y="2499341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Warm-up and review.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8"/>
          <p:cNvSpPr txBox="1"/>
          <p:nvPr/>
        </p:nvSpPr>
        <p:spPr>
          <a:xfrm>
            <a:off x="4794874" y="4378941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5813563" y="6258541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Point and say.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6828219" y="8138141"/>
            <a:ext cx="8411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6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8685" y="1257300"/>
            <a:ext cx="2410630" cy="2556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Warm-up and Review.</a:t>
            </a:r>
          </a:p>
        </p:txBody>
      </p:sp>
    </p:spTree>
    <p:extLst>
      <p:ext uri="{BB962C8B-B14F-4D97-AF65-F5344CB8AC3E}">
        <p14:creationId xmlns:p14="http://schemas.microsoft.com/office/powerpoint/2010/main" val="12539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33400" y="779190"/>
            <a:ext cx="14047728" cy="8364256"/>
          </a:xfrm>
          <a:custGeom>
            <a:avLst/>
            <a:gdLst/>
            <a:ahLst/>
            <a:cxnLst/>
            <a:rect l="l" t="t" r="r" b="b"/>
            <a:pathLst>
              <a:path w="10554266" h="8364256">
                <a:moveTo>
                  <a:pt x="0" y="0"/>
                </a:moveTo>
                <a:lnTo>
                  <a:pt x="10554265" y="0"/>
                </a:lnTo>
                <a:lnTo>
                  <a:pt x="10554265" y="8364255"/>
                </a:lnTo>
                <a:lnTo>
                  <a:pt x="0" y="8364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8853436">
            <a:off x="16797728" y="71265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8949328">
            <a:off x="16753996" y="1744661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80167">
            <a:off x="-731317" y="313255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520438" y="-398425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6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6" y="1533647"/>
                </a:lnTo>
                <a:lnTo>
                  <a:pt x="309827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710162" y="-189497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6" y="0"/>
                </a:lnTo>
                <a:lnTo>
                  <a:pt x="3098276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471718">
            <a:off x="583196" y="7502958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739378" y="9258300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6" y="0"/>
                </a:lnTo>
                <a:lnTo>
                  <a:pt x="2023726" y="1419138"/>
                </a:lnTo>
                <a:lnTo>
                  <a:pt x="0" y="14191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848595" flipH="1" flipV="1">
            <a:off x="7943628" y="-104371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1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1" y="0"/>
                </a:lnTo>
                <a:lnTo>
                  <a:pt x="2892931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753866" y="3043178"/>
            <a:ext cx="2431632" cy="2100322"/>
          </a:xfrm>
          <a:custGeom>
            <a:avLst/>
            <a:gdLst/>
            <a:ahLst/>
            <a:cxnLst/>
            <a:rect l="l" t="t" r="r" b="b"/>
            <a:pathLst>
              <a:path w="2431632" h="2100322">
                <a:moveTo>
                  <a:pt x="0" y="0"/>
                </a:moveTo>
                <a:lnTo>
                  <a:pt x="2431632" y="0"/>
                </a:lnTo>
                <a:lnTo>
                  <a:pt x="2431632" y="2100322"/>
                </a:lnTo>
                <a:lnTo>
                  <a:pt x="0" y="21003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14386" y="3178772"/>
            <a:ext cx="11352156" cy="260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70"/>
              </a:lnSpc>
              <a:spcBef>
                <a:spcPct val="0"/>
              </a:spcBef>
            </a:pPr>
            <a:r>
              <a:rPr lang="en-US" sz="14478" dirty="0">
                <a:solidFill>
                  <a:srgbClr val="FF0000"/>
                </a:solidFill>
                <a:latin typeface="Berlin Sans FB Demi" panose="020E0802020502020306" pitchFamily="34" charset="0"/>
              </a:rPr>
              <a:t>LET'S PLAY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4386" y="5196743"/>
            <a:ext cx="11352156" cy="191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9"/>
              </a:lnSpc>
              <a:spcBef>
                <a:spcPct val="0"/>
              </a:spcBef>
            </a:pPr>
            <a:r>
              <a:rPr lang="en-US" sz="11656" dirty="0">
                <a:latin typeface="Franklin Gothic Heavy" panose="020B0903020102020204" pitchFamily="34" charset="0"/>
              </a:rPr>
              <a:t>FIND A WORD</a:t>
            </a:r>
          </a:p>
        </p:txBody>
      </p:sp>
      <p:sp>
        <p:nvSpPr>
          <p:cNvPr id="23" name="Freeform 3"/>
          <p:cNvSpPr/>
          <p:nvPr/>
        </p:nvSpPr>
        <p:spPr>
          <a:xfrm>
            <a:off x="11579320" y="3874774"/>
            <a:ext cx="6708680" cy="6412226"/>
          </a:xfrm>
          <a:custGeom>
            <a:avLst/>
            <a:gdLst/>
            <a:ahLst/>
            <a:cxnLst/>
            <a:rect l="l" t="t" r="r" b="b"/>
            <a:pathLst>
              <a:path w="9035242" h="8229600">
                <a:moveTo>
                  <a:pt x="0" y="0"/>
                </a:moveTo>
                <a:lnTo>
                  <a:pt x="9035242" y="0"/>
                </a:lnTo>
                <a:lnTo>
                  <a:pt x="90352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08970">
            <a:off x="4594242" y="-1801842"/>
            <a:ext cx="9099516" cy="14456477"/>
          </a:xfrm>
          <a:custGeom>
            <a:avLst/>
            <a:gdLst/>
            <a:ahLst/>
            <a:cxnLst/>
            <a:rect l="l" t="t" r="r" b="b"/>
            <a:pathLst>
              <a:path w="9099516" h="12999309">
                <a:moveTo>
                  <a:pt x="0" y="0"/>
                </a:moveTo>
                <a:lnTo>
                  <a:pt x="9099516" y="0"/>
                </a:lnTo>
                <a:lnTo>
                  <a:pt x="9099516" y="12999309"/>
                </a:lnTo>
                <a:lnTo>
                  <a:pt x="0" y="129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27182">
            <a:off x="16856794" y="-113371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4976130" y="-1467924"/>
            <a:ext cx="1196358" cy="2935848"/>
          </a:xfrm>
          <a:custGeom>
            <a:avLst/>
            <a:gdLst/>
            <a:ahLst/>
            <a:cxnLst/>
            <a:rect l="l" t="t" r="r" b="b"/>
            <a:pathLst>
              <a:path w="1196358" h="2935848">
                <a:moveTo>
                  <a:pt x="0" y="0"/>
                </a:moveTo>
                <a:lnTo>
                  <a:pt x="1196358" y="0"/>
                </a:lnTo>
                <a:lnTo>
                  <a:pt x="1196358" y="2935848"/>
                </a:lnTo>
                <a:lnTo>
                  <a:pt x="0" y="293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9832">
            <a:off x="17326836" y="360866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5688919" y="875335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7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7" y="1533647"/>
                </a:lnTo>
                <a:lnTo>
                  <a:pt x="30982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383884">
            <a:off x="-1219199" y="463648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7" y="0"/>
                </a:lnTo>
                <a:lnTo>
                  <a:pt x="3098277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617500">
            <a:off x="-1027616" y="-779473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-520438" y="2744033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951404" flipH="1" flipV="1">
            <a:off x="-417765" y="815626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0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0" y="0"/>
                </a:lnTo>
                <a:lnTo>
                  <a:pt x="2892930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553502">
            <a:off x="17184289" y="7243753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45500" y="724190"/>
            <a:ext cx="10197001" cy="1988415"/>
          </a:xfrm>
          <a:custGeom>
            <a:avLst/>
            <a:gdLst/>
            <a:ahLst/>
            <a:cxnLst/>
            <a:rect l="l" t="t" r="r" b="b"/>
            <a:pathLst>
              <a:path w="10197001" h="1988415">
                <a:moveTo>
                  <a:pt x="0" y="0"/>
                </a:moveTo>
                <a:lnTo>
                  <a:pt x="10197000" y="0"/>
                </a:lnTo>
                <a:lnTo>
                  <a:pt x="10197000" y="1988415"/>
                </a:lnTo>
                <a:lnTo>
                  <a:pt x="0" y="1988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849404" y="1061583"/>
            <a:ext cx="8589193" cy="1313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21"/>
              </a:lnSpc>
              <a:spcBef>
                <a:spcPct val="0"/>
              </a:spcBef>
            </a:pPr>
            <a:r>
              <a:rPr lang="en-US" sz="8086" b="1" dirty="0">
                <a:latin typeface="Berlin Sans FB Demi" panose="020E0802020502020306" pitchFamily="34" charset="0"/>
              </a:rPr>
              <a:t>FIND THE WORD</a:t>
            </a:r>
          </a:p>
        </p:txBody>
      </p:sp>
      <p:sp>
        <p:nvSpPr>
          <p:cNvPr id="23" name="Freeform 23"/>
          <p:cNvSpPr/>
          <p:nvPr/>
        </p:nvSpPr>
        <p:spPr>
          <a:xfrm>
            <a:off x="217409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0" y="0"/>
                </a:lnTo>
                <a:lnTo>
                  <a:pt x="1200600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2932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1" y="0"/>
                </a:lnTo>
                <a:lnTo>
                  <a:pt x="1200601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2461901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471044" y="0"/>
                </a:moveTo>
                <a:lnTo>
                  <a:pt x="0" y="0"/>
                </a:lnTo>
                <a:lnTo>
                  <a:pt x="0" y="599708"/>
                </a:lnTo>
                <a:lnTo>
                  <a:pt x="471044" y="599708"/>
                </a:lnTo>
                <a:lnTo>
                  <a:pt x="47104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084215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0" y="0"/>
                </a:moveTo>
                <a:lnTo>
                  <a:pt x="471044" y="0"/>
                </a:lnTo>
                <a:lnTo>
                  <a:pt x="471044" y="599708"/>
                </a:lnTo>
                <a:lnTo>
                  <a:pt x="0" y="599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79705">
            <a:off x="2247012" y="3448656"/>
            <a:ext cx="4328535" cy="486503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861618" y="5435918"/>
            <a:ext cx="7997125" cy="1615827"/>
            <a:chOff x="7861618" y="5435918"/>
            <a:chExt cx="7997125" cy="1615827"/>
          </a:xfrm>
        </p:grpSpPr>
        <p:sp>
          <p:nvSpPr>
            <p:cNvPr id="18" name="TextBox 18"/>
            <p:cNvSpPr txBox="1"/>
            <p:nvPr/>
          </p:nvSpPr>
          <p:spPr>
            <a:xfrm>
              <a:off x="7861618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M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831446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H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184894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?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508170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T</a:t>
              </a:r>
            </a:p>
          </p:txBody>
        </p:sp>
        <p:sp>
          <p:nvSpPr>
            <p:cNvPr id="39" name="TextBox 20"/>
            <p:cNvSpPr txBox="1"/>
            <p:nvPr/>
          </p:nvSpPr>
          <p:spPr>
            <a:xfrm>
              <a:off x="13154722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?</a:t>
              </a:r>
            </a:p>
          </p:txBody>
        </p:sp>
        <p:sp>
          <p:nvSpPr>
            <p:cNvPr id="40" name="TextBox 19"/>
            <p:cNvSpPr txBox="1"/>
            <p:nvPr/>
          </p:nvSpPr>
          <p:spPr>
            <a:xfrm>
              <a:off x="14477999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63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08970">
            <a:off x="4594242" y="-1801842"/>
            <a:ext cx="9099516" cy="14456477"/>
          </a:xfrm>
          <a:custGeom>
            <a:avLst/>
            <a:gdLst/>
            <a:ahLst/>
            <a:cxnLst/>
            <a:rect l="l" t="t" r="r" b="b"/>
            <a:pathLst>
              <a:path w="9099516" h="12999309">
                <a:moveTo>
                  <a:pt x="0" y="0"/>
                </a:moveTo>
                <a:lnTo>
                  <a:pt x="9099516" y="0"/>
                </a:lnTo>
                <a:lnTo>
                  <a:pt x="9099516" y="12999309"/>
                </a:lnTo>
                <a:lnTo>
                  <a:pt x="0" y="129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27182">
            <a:off x="16856794" y="-113371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4976130" y="-1467924"/>
            <a:ext cx="1196358" cy="2935848"/>
          </a:xfrm>
          <a:custGeom>
            <a:avLst/>
            <a:gdLst/>
            <a:ahLst/>
            <a:cxnLst/>
            <a:rect l="l" t="t" r="r" b="b"/>
            <a:pathLst>
              <a:path w="1196358" h="2935848">
                <a:moveTo>
                  <a:pt x="0" y="0"/>
                </a:moveTo>
                <a:lnTo>
                  <a:pt x="1196358" y="0"/>
                </a:lnTo>
                <a:lnTo>
                  <a:pt x="1196358" y="2935848"/>
                </a:lnTo>
                <a:lnTo>
                  <a:pt x="0" y="293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9832">
            <a:off x="17326836" y="360866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5688919" y="875335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7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7" y="1533647"/>
                </a:lnTo>
                <a:lnTo>
                  <a:pt x="30982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383884">
            <a:off x="-1219199" y="463648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7" y="0"/>
                </a:lnTo>
                <a:lnTo>
                  <a:pt x="3098277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617500">
            <a:off x="-1027616" y="-779473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-520438" y="2744033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951404" flipH="1" flipV="1">
            <a:off x="-417765" y="815626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0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0" y="0"/>
                </a:lnTo>
                <a:lnTo>
                  <a:pt x="2892930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553502">
            <a:off x="17184289" y="7243753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45500" y="724190"/>
            <a:ext cx="10197001" cy="1988415"/>
          </a:xfrm>
          <a:custGeom>
            <a:avLst/>
            <a:gdLst/>
            <a:ahLst/>
            <a:cxnLst/>
            <a:rect l="l" t="t" r="r" b="b"/>
            <a:pathLst>
              <a:path w="10197001" h="1988415">
                <a:moveTo>
                  <a:pt x="0" y="0"/>
                </a:moveTo>
                <a:lnTo>
                  <a:pt x="10197000" y="0"/>
                </a:lnTo>
                <a:lnTo>
                  <a:pt x="10197000" y="1988415"/>
                </a:lnTo>
                <a:lnTo>
                  <a:pt x="0" y="1988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849404" y="1061583"/>
            <a:ext cx="8589193" cy="1313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21"/>
              </a:lnSpc>
              <a:spcBef>
                <a:spcPct val="0"/>
              </a:spcBef>
            </a:pPr>
            <a:r>
              <a:rPr lang="en-US" sz="8086" b="1" dirty="0">
                <a:latin typeface="Berlin Sans FB Demi" panose="020E0802020502020306" pitchFamily="34" charset="0"/>
              </a:rPr>
              <a:t>FIND THE WORD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21836" y="4083794"/>
            <a:ext cx="5919713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/>
              <a:t>The answer is ...</a:t>
            </a:r>
          </a:p>
        </p:txBody>
      </p:sp>
      <p:sp>
        <p:nvSpPr>
          <p:cNvPr id="23" name="Freeform 23"/>
          <p:cNvSpPr/>
          <p:nvPr/>
        </p:nvSpPr>
        <p:spPr>
          <a:xfrm>
            <a:off x="217409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0" y="0"/>
                </a:lnTo>
                <a:lnTo>
                  <a:pt x="1200600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2932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1" y="0"/>
                </a:lnTo>
                <a:lnTo>
                  <a:pt x="1200601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2461901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471044" y="0"/>
                </a:moveTo>
                <a:lnTo>
                  <a:pt x="0" y="0"/>
                </a:lnTo>
                <a:lnTo>
                  <a:pt x="0" y="599708"/>
                </a:lnTo>
                <a:lnTo>
                  <a:pt x="471044" y="599708"/>
                </a:lnTo>
                <a:lnTo>
                  <a:pt x="47104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084215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0" y="0"/>
                </a:moveTo>
                <a:lnTo>
                  <a:pt x="471044" y="0"/>
                </a:lnTo>
                <a:lnTo>
                  <a:pt x="471044" y="599708"/>
                </a:lnTo>
                <a:lnTo>
                  <a:pt x="0" y="599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79705">
            <a:off x="2247012" y="3448656"/>
            <a:ext cx="4328535" cy="486503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861618" y="5435918"/>
            <a:ext cx="7997125" cy="1615827"/>
            <a:chOff x="7861618" y="5435918"/>
            <a:chExt cx="7997125" cy="1615827"/>
          </a:xfrm>
        </p:grpSpPr>
        <p:sp>
          <p:nvSpPr>
            <p:cNvPr id="18" name="TextBox 18"/>
            <p:cNvSpPr txBox="1"/>
            <p:nvPr/>
          </p:nvSpPr>
          <p:spPr>
            <a:xfrm>
              <a:off x="7861618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M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831446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H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184894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508170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T</a:t>
              </a:r>
            </a:p>
          </p:txBody>
        </p:sp>
        <p:sp>
          <p:nvSpPr>
            <p:cNvPr id="39" name="TextBox 20"/>
            <p:cNvSpPr txBox="1"/>
            <p:nvPr/>
          </p:nvSpPr>
          <p:spPr>
            <a:xfrm>
              <a:off x="13154722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E</a:t>
              </a:r>
            </a:p>
          </p:txBody>
        </p:sp>
        <p:sp>
          <p:nvSpPr>
            <p:cNvPr id="40" name="TextBox 19"/>
            <p:cNvSpPr txBox="1"/>
            <p:nvPr/>
          </p:nvSpPr>
          <p:spPr>
            <a:xfrm>
              <a:off x="14477999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5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08970">
            <a:off x="4594242" y="-1801842"/>
            <a:ext cx="9099516" cy="14456477"/>
          </a:xfrm>
          <a:custGeom>
            <a:avLst/>
            <a:gdLst/>
            <a:ahLst/>
            <a:cxnLst/>
            <a:rect l="l" t="t" r="r" b="b"/>
            <a:pathLst>
              <a:path w="9099516" h="12999309">
                <a:moveTo>
                  <a:pt x="0" y="0"/>
                </a:moveTo>
                <a:lnTo>
                  <a:pt x="9099516" y="0"/>
                </a:lnTo>
                <a:lnTo>
                  <a:pt x="9099516" y="12999309"/>
                </a:lnTo>
                <a:lnTo>
                  <a:pt x="0" y="129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27182">
            <a:off x="16856794" y="-113371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4976130" y="-1467924"/>
            <a:ext cx="1196358" cy="2935848"/>
          </a:xfrm>
          <a:custGeom>
            <a:avLst/>
            <a:gdLst/>
            <a:ahLst/>
            <a:cxnLst/>
            <a:rect l="l" t="t" r="r" b="b"/>
            <a:pathLst>
              <a:path w="1196358" h="2935848">
                <a:moveTo>
                  <a:pt x="0" y="0"/>
                </a:moveTo>
                <a:lnTo>
                  <a:pt x="1196358" y="0"/>
                </a:lnTo>
                <a:lnTo>
                  <a:pt x="1196358" y="2935848"/>
                </a:lnTo>
                <a:lnTo>
                  <a:pt x="0" y="293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9832">
            <a:off x="17326836" y="360866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5688919" y="875335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7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7" y="1533647"/>
                </a:lnTo>
                <a:lnTo>
                  <a:pt x="30982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383884">
            <a:off x="-1219199" y="463648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7" y="0"/>
                </a:lnTo>
                <a:lnTo>
                  <a:pt x="3098277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617500">
            <a:off x="-1027616" y="-779473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-520438" y="2744033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951404" flipH="1" flipV="1">
            <a:off x="-417765" y="815626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0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0" y="0"/>
                </a:lnTo>
                <a:lnTo>
                  <a:pt x="2892930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553502">
            <a:off x="17184289" y="7243753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45500" y="724190"/>
            <a:ext cx="10197001" cy="1988415"/>
          </a:xfrm>
          <a:custGeom>
            <a:avLst/>
            <a:gdLst/>
            <a:ahLst/>
            <a:cxnLst/>
            <a:rect l="l" t="t" r="r" b="b"/>
            <a:pathLst>
              <a:path w="10197001" h="1988415">
                <a:moveTo>
                  <a:pt x="0" y="0"/>
                </a:moveTo>
                <a:lnTo>
                  <a:pt x="10197000" y="0"/>
                </a:lnTo>
                <a:lnTo>
                  <a:pt x="10197000" y="1988415"/>
                </a:lnTo>
                <a:lnTo>
                  <a:pt x="0" y="1988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849404" y="1061583"/>
            <a:ext cx="8589193" cy="1313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21"/>
              </a:lnSpc>
              <a:spcBef>
                <a:spcPct val="0"/>
              </a:spcBef>
            </a:pPr>
            <a:r>
              <a:rPr lang="en-US" sz="8086" b="1" dirty="0">
                <a:latin typeface="Berlin Sans FB Demi" panose="020E0802020502020306" pitchFamily="34" charset="0"/>
              </a:rPr>
              <a:t>FIND THE WORD</a:t>
            </a:r>
          </a:p>
        </p:txBody>
      </p:sp>
      <p:sp>
        <p:nvSpPr>
          <p:cNvPr id="23" name="Freeform 23"/>
          <p:cNvSpPr/>
          <p:nvPr/>
        </p:nvSpPr>
        <p:spPr>
          <a:xfrm>
            <a:off x="217409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0" y="0"/>
                </a:lnTo>
                <a:lnTo>
                  <a:pt x="1200600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2932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1" y="0"/>
                </a:lnTo>
                <a:lnTo>
                  <a:pt x="1200601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2461901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471044" y="0"/>
                </a:moveTo>
                <a:lnTo>
                  <a:pt x="0" y="0"/>
                </a:lnTo>
                <a:lnTo>
                  <a:pt x="0" y="599708"/>
                </a:lnTo>
                <a:lnTo>
                  <a:pt x="471044" y="599708"/>
                </a:lnTo>
                <a:lnTo>
                  <a:pt x="47104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084215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0" y="0"/>
                </a:moveTo>
                <a:lnTo>
                  <a:pt x="471044" y="0"/>
                </a:lnTo>
                <a:lnTo>
                  <a:pt x="471044" y="599708"/>
                </a:lnTo>
                <a:lnTo>
                  <a:pt x="0" y="599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79705">
            <a:off x="2247012" y="3448656"/>
            <a:ext cx="4328535" cy="486503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861618" y="5435918"/>
            <a:ext cx="7997125" cy="1615827"/>
            <a:chOff x="7861618" y="5435918"/>
            <a:chExt cx="7997125" cy="1615827"/>
          </a:xfrm>
        </p:grpSpPr>
        <p:sp>
          <p:nvSpPr>
            <p:cNvPr id="18" name="TextBox 18"/>
            <p:cNvSpPr txBox="1"/>
            <p:nvPr/>
          </p:nvSpPr>
          <p:spPr>
            <a:xfrm>
              <a:off x="7861618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?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831446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H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184894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508170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T</a:t>
              </a:r>
            </a:p>
          </p:txBody>
        </p:sp>
        <p:sp>
          <p:nvSpPr>
            <p:cNvPr id="39" name="TextBox 20"/>
            <p:cNvSpPr txBox="1"/>
            <p:nvPr/>
          </p:nvSpPr>
          <p:spPr>
            <a:xfrm>
              <a:off x="13154722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E</a:t>
              </a:r>
            </a:p>
          </p:txBody>
        </p:sp>
        <p:sp>
          <p:nvSpPr>
            <p:cNvPr id="40" name="TextBox 19"/>
            <p:cNvSpPr txBox="1"/>
            <p:nvPr/>
          </p:nvSpPr>
          <p:spPr>
            <a:xfrm>
              <a:off x="14477999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08970">
            <a:off x="4635135" y="-1792321"/>
            <a:ext cx="9099516" cy="14456477"/>
          </a:xfrm>
          <a:custGeom>
            <a:avLst/>
            <a:gdLst/>
            <a:ahLst/>
            <a:cxnLst/>
            <a:rect l="l" t="t" r="r" b="b"/>
            <a:pathLst>
              <a:path w="9099516" h="12999309">
                <a:moveTo>
                  <a:pt x="0" y="0"/>
                </a:moveTo>
                <a:lnTo>
                  <a:pt x="9099516" y="0"/>
                </a:lnTo>
                <a:lnTo>
                  <a:pt x="9099516" y="12999309"/>
                </a:lnTo>
                <a:lnTo>
                  <a:pt x="0" y="129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27182">
            <a:off x="16856794" y="-1133719"/>
            <a:ext cx="1676781" cy="41148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27182">
            <a:off x="14976130" y="-1467924"/>
            <a:ext cx="1196358" cy="2935848"/>
          </a:xfrm>
          <a:custGeom>
            <a:avLst/>
            <a:gdLst/>
            <a:ahLst/>
            <a:cxnLst/>
            <a:rect l="l" t="t" r="r" b="b"/>
            <a:pathLst>
              <a:path w="1196358" h="2935848">
                <a:moveTo>
                  <a:pt x="0" y="0"/>
                </a:moveTo>
                <a:lnTo>
                  <a:pt x="1196358" y="0"/>
                </a:lnTo>
                <a:lnTo>
                  <a:pt x="1196358" y="2935848"/>
                </a:lnTo>
                <a:lnTo>
                  <a:pt x="0" y="293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9832">
            <a:off x="17326836" y="3608663"/>
            <a:ext cx="1462634" cy="3589286"/>
          </a:xfrm>
          <a:custGeom>
            <a:avLst/>
            <a:gdLst/>
            <a:ahLst/>
            <a:cxnLst/>
            <a:rect l="l" t="t" r="r" b="b"/>
            <a:pathLst>
              <a:path w="1462634" h="3589286">
                <a:moveTo>
                  <a:pt x="0" y="0"/>
                </a:moveTo>
                <a:lnTo>
                  <a:pt x="1462634" y="0"/>
                </a:lnTo>
                <a:lnTo>
                  <a:pt x="1462634" y="3589286"/>
                </a:lnTo>
                <a:lnTo>
                  <a:pt x="0" y="3589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5688919" y="875335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3098277" y="0"/>
                </a:moveTo>
                <a:lnTo>
                  <a:pt x="0" y="0"/>
                </a:lnTo>
                <a:lnTo>
                  <a:pt x="0" y="1533647"/>
                </a:lnTo>
                <a:lnTo>
                  <a:pt x="3098277" y="1533647"/>
                </a:lnTo>
                <a:lnTo>
                  <a:pt x="30982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383884">
            <a:off x="-1219199" y="4636483"/>
            <a:ext cx="3098277" cy="1533647"/>
          </a:xfrm>
          <a:custGeom>
            <a:avLst/>
            <a:gdLst/>
            <a:ahLst/>
            <a:cxnLst/>
            <a:rect l="l" t="t" r="r" b="b"/>
            <a:pathLst>
              <a:path w="3098277" h="1533647">
                <a:moveTo>
                  <a:pt x="0" y="0"/>
                </a:moveTo>
                <a:lnTo>
                  <a:pt x="3098277" y="0"/>
                </a:lnTo>
                <a:lnTo>
                  <a:pt x="3098277" y="1533647"/>
                </a:lnTo>
                <a:lnTo>
                  <a:pt x="0" y="15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617500">
            <a:off x="-1027616" y="-779473"/>
            <a:ext cx="3195034" cy="3007326"/>
          </a:xfrm>
          <a:custGeom>
            <a:avLst/>
            <a:gdLst/>
            <a:ahLst/>
            <a:cxnLst/>
            <a:rect l="l" t="t" r="r" b="b"/>
            <a:pathLst>
              <a:path w="3195034" h="3007326">
                <a:moveTo>
                  <a:pt x="0" y="0"/>
                </a:moveTo>
                <a:lnTo>
                  <a:pt x="3195034" y="0"/>
                </a:lnTo>
                <a:lnTo>
                  <a:pt x="3195034" y="3007326"/>
                </a:lnTo>
                <a:lnTo>
                  <a:pt x="0" y="3007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-520438" y="2744033"/>
            <a:ext cx="2023727" cy="1419138"/>
          </a:xfrm>
          <a:custGeom>
            <a:avLst/>
            <a:gdLst/>
            <a:ahLst/>
            <a:cxnLst/>
            <a:rect l="l" t="t" r="r" b="b"/>
            <a:pathLst>
              <a:path w="2023727" h="1419138">
                <a:moveTo>
                  <a:pt x="0" y="0"/>
                </a:moveTo>
                <a:lnTo>
                  <a:pt x="2023727" y="0"/>
                </a:lnTo>
                <a:lnTo>
                  <a:pt x="2023727" y="1419139"/>
                </a:lnTo>
                <a:lnTo>
                  <a:pt x="0" y="1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951404" flipH="1" flipV="1">
            <a:off x="-417765" y="8156264"/>
            <a:ext cx="2892931" cy="2824223"/>
          </a:xfrm>
          <a:custGeom>
            <a:avLst/>
            <a:gdLst/>
            <a:ahLst/>
            <a:cxnLst/>
            <a:rect l="l" t="t" r="r" b="b"/>
            <a:pathLst>
              <a:path w="2892931" h="2824223">
                <a:moveTo>
                  <a:pt x="2892930" y="2824224"/>
                </a:moveTo>
                <a:lnTo>
                  <a:pt x="0" y="2824224"/>
                </a:lnTo>
                <a:lnTo>
                  <a:pt x="0" y="0"/>
                </a:lnTo>
                <a:lnTo>
                  <a:pt x="2892930" y="0"/>
                </a:lnTo>
                <a:lnTo>
                  <a:pt x="2892930" y="28242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553502">
            <a:off x="17184289" y="7243753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45500" y="724190"/>
            <a:ext cx="10197001" cy="1988415"/>
          </a:xfrm>
          <a:custGeom>
            <a:avLst/>
            <a:gdLst/>
            <a:ahLst/>
            <a:cxnLst/>
            <a:rect l="l" t="t" r="r" b="b"/>
            <a:pathLst>
              <a:path w="10197001" h="1988415">
                <a:moveTo>
                  <a:pt x="0" y="0"/>
                </a:moveTo>
                <a:lnTo>
                  <a:pt x="10197000" y="0"/>
                </a:lnTo>
                <a:lnTo>
                  <a:pt x="10197000" y="1988415"/>
                </a:lnTo>
                <a:lnTo>
                  <a:pt x="0" y="1988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849404" y="1061583"/>
            <a:ext cx="8589193" cy="1313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21"/>
              </a:lnSpc>
              <a:spcBef>
                <a:spcPct val="0"/>
              </a:spcBef>
            </a:pPr>
            <a:r>
              <a:rPr lang="en-US" sz="8086" b="1" dirty="0">
                <a:latin typeface="Berlin Sans FB Demi" panose="020E0802020502020306" pitchFamily="34" charset="0"/>
              </a:rPr>
              <a:t>FIND THE WORD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21836" y="4083794"/>
            <a:ext cx="5919713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/>
              <a:t>The answer is ...</a:t>
            </a:r>
          </a:p>
        </p:txBody>
      </p:sp>
      <p:sp>
        <p:nvSpPr>
          <p:cNvPr id="23" name="Freeform 23"/>
          <p:cNvSpPr/>
          <p:nvPr/>
        </p:nvSpPr>
        <p:spPr>
          <a:xfrm>
            <a:off x="217409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0" y="0"/>
                </a:lnTo>
                <a:lnTo>
                  <a:pt x="1200600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29324" y="1711789"/>
            <a:ext cx="1200600" cy="1459696"/>
          </a:xfrm>
          <a:custGeom>
            <a:avLst/>
            <a:gdLst/>
            <a:ahLst/>
            <a:cxnLst/>
            <a:rect l="l" t="t" r="r" b="b"/>
            <a:pathLst>
              <a:path w="1200600" h="1459696">
                <a:moveTo>
                  <a:pt x="0" y="0"/>
                </a:moveTo>
                <a:lnTo>
                  <a:pt x="1200601" y="0"/>
                </a:lnTo>
                <a:lnTo>
                  <a:pt x="1200601" y="1459697"/>
                </a:lnTo>
                <a:lnTo>
                  <a:pt x="0" y="1459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2461901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471044" y="0"/>
                </a:moveTo>
                <a:lnTo>
                  <a:pt x="0" y="0"/>
                </a:lnTo>
                <a:lnTo>
                  <a:pt x="0" y="599708"/>
                </a:lnTo>
                <a:lnTo>
                  <a:pt x="471044" y="599708"/>
                </a:lnTo>
                <a:lnTo>
                  <a:pt x="47104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084215" y="2007999"/>
            <a:ext cx="471044" cy="599708"/>
          </a:xfrm>
          <a:custGeom>
            <a:avLst/>
            <a:gdLst/>
            <a:ahLst/>
            <a:cxnLst/>
            <a:rect l="l" t="t" r="r" b="b"/>
            <a:pathLst>
              <a:path w="471044" h="599708">
                <a:moveTo>
                  <a:pt x="0" y="0"/>
                </a:moveTo>
                <a:lnTo>
                  <a:pt x="471044" y="0"/>
                </a:lnTo>
                <a:lnTo>
                  <a:pt x="471044" y="599708"/>
                </a:lnTo>
                <a:lnTo>
                  <a:pt x="0" y="599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079705">
            <a:off x="2247012" y="3448656"/>
            <a:ext cx="4328535" cy="486503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861618" y="5435918"/>
            <a:ext cx="7997125" cy="1615827"/>
            <a:chOff x="7861618" y="5435918"/>
            <a:chExt cx="7997125" cy="1615827"/>
          </a:xfrm>
        </p:grpSpPr>
        <p:sp>
          <p:nvSpPr>
            <p:cNvPr id="18" name="TextBox 18"/>
            <p:cNvSpPr txBox="1"/>
            <p:nvPr/>
          </p:nvSpPr>
          <p:spPr>
            <a:xfrm>
              <a:off x="7861618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F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831446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H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184894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508170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T</a:t>
              </a:r>
            </a:p>
          </p:txBody>
        </p:sp>
        <p:sp>
          <p:nvSpPr>
            <p:cNvPr id="39" name="TextBox 20"/>
            <p:cNvSpPr txBox="1"/>
            <p:nvPr/>
          </p:nvSpPr>
          <p:spPr>
            <a:xfrm>
              <a:off x="13154722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0070C0"/>
                  </a:solidFill>
                  <a:latin typeface="Eras Bold ITC" panose="020B0907030504020204" pitchFamily="34" charset="0"/>
                </a:rPr>
                <a:t>E</a:t>
              </a:r>
            </a:p>
          </p:txBody>
        </p:sp>
        <p:sp>
          <p:nvSpPr>
            <p:cNvPr id="40" name="TextBox 19"/>
            <p:cNvSpPr txBox="1"/>
            <p:nvPr/>
          </p:nvSpPr>
          <p:spPr>
            <a:xfrm>
              <a:off x="14477999" y="5435918"/>
              <a:ext cx="1380744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500" u="sng" dirty="0">
                  <a:solidFill>
                    <a:srgbClr val="C00000"/>
                  </a:solidFill>
                  <a:latin typeface="Eras Bold ITC" panose="020B0907030504020204" pitchFamily="34" charset="0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207</Words>
  <Application>Microsoft Office PowerPoint</Application>
  <PresentationFormat>Custom</PresentationFormat>
  <Paragraphs>95</Paragraphs>
  <Slides>26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Ravie</vt:lpstr>
      <vt:lpstr>Arial Rounded MT Bold</vt:lpstr>
      <vt:lpstr>Cascadia Code</vt:lpstr>
      <vt:lpstr>Franklin Gothic Heavy</vt:lpstr>
      <vt:lpstr>Elephant</vt:lpstr>
      <vt:lpstr>Cooper Black</vt:lpstr>
      <vt:lpstr>Arial</vt:lpstr>
      <vt:lpstr>Calibri</vt:lpstr>
      <vt:lpstr>Eras Bold ITC</vt:lpstr>
      <vt:lpstr>Gill Sans Ultra Bold</vt:lpstr>
      <vt:lpstr>Berlin Sans FB Demi</vt:lpstr>
      <vt:lpstr>Comic Sans MS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Trần Hà Anh</cp:lastModifiedBy>
  <cp:revision>366</cp:revision>
  <dcterms:created xsi:type="dcterms:W3CDTF">2006-08-16T00:00:00Z</dcterms:created>
  <dcterms:modified xsi:type="dcterms:W3CDTF">2024-09-09T03:40:15Z</dcterms:modified>
  <dc:identifier>DAF4-axjRKU</dc:identifier>
</cp:coreProperties>
</file>