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70" r:id="rId2"/>
    <p:sldId id="369" r:id="rId3"/>
    <p:sldId id="371" r:id="rId4"/>
    <p:sldId id="367" r:id="rId5"/>
    <p:sldId id="405" r:id="rId6"/>
    <p:sldId id="401" r:id="rId7"/>
    <p:sldId id="403" r:id="rId8"/>
    <p:sldId id="406" r:id="rId9"/>
    <p:sldId id="407" r:id="rId10"/>
    <p:sldId id="408" r:id="rId11"/>
    <p:sldId id="409" r:id="rId12"/>
    <p:sldId id="404" r:id="rId13"/>
    <p:sldId id="387" r:id="rId14"/>
    <p:sldId id="284" r:id="rId15"/>
    <p:sldId id="410" r:id="rId16"/>
    <p:sldId id="411" r:id="rId17"/>
    <p:sldId id="412" r:id="rId18"/>
    <p:sldId id="395" r:id="rId19"/>
    <p:sldId id="397" r:id="rId20"/>
    <p:sldId id="413" r:id="rId21"/>
    <p:sldId id="414" r:id="rId22"/>
    <p:sldId id="415" r:id="rId23"/>
    <p:sldId id="416" r:id="rId24"/>
    <p:sldId id="417" r:id="rId25"/>
    <p:sldId id="418" r:id="rId26"/>
    <p:sldId id="419" r:id="rId27"/>
    <p:sldId id="396" r:id="rId28"/>
    <p:sldId id="422" r:id="rId29"/>
    <p:sldId id="438" r:id="rId30"/>
    <p:sldId id="423" r:id="rId31"/>
    <p:sldId id="435" r:id="rId32"/>
    <p:sldId id="433" r:id="rId33"/>
    <p:sldId id="436" r:id="rId34"/>
    <p:sldId id="430" r:id="rId35"/>
    <p:sldId id="437" r:id="rId36"/>
    <p:sldId id="426" r:id="rId37"/>
    <p:sldId id="274" r:id="rId38"/>
  </p:sldIdLst>
  <p:sldSz cx="18288000" cy="10287000"/>
  <p:notesSz cx="6858000" cy="9144000"/>
  <p:embeddedFontLst>
    <p:embeddedFont>
      <p:font typeface="Arial Rounded MT Bold" panose="020F0704030504030204" pitchFamily="34" charset="0"/>
      <p:regular r:id="rId40"/>
    </p:embeddedFont>
    <p:embeddedFont>
      <p:font typeface="Berlin Sans FB Demi" panose="020E0802020502020306" pitchFamily="34" charset="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scadia Code" panose="020B060402020202020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ooper Black" panose="0208090404030B020404" pitchFamily="18" charset="0"/>
      <p:regular r:id="rId54"/>
    </p:embeddedFont>
    <p:embeddedFont>
      <p:font typeface="Gill Sans Ultra Bold" panose="020B0A02020104020203" pitchFamily="34" charset="0"/>
      <p:regular r:id="rId55"/>
    </p:embeddedFont>
    <p:embeddedFont>
      <p:font typeface="Magneto" panose="04030805050802020D02" pitchFamily="82" charset="0"/>
      <p:bold r:id="rId56"/>
    </p:embeddedFont>
    <p:embeddedFont>
      <p:font typeface="Ravie" panose="04040805050809020602" pitchFamily="82" charset="0"/>
      <p:regular r:id="rId57"/>
    </p:embeddedFont>
    <p:embeddedFont>
      <p:font typeface="Showcard Gothic" panose="04020904020102020604" pitchFamily="82" charset="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3399"/>
    <a:srgbClr val="00FF99"/>
    <a:srgbClr val="FF00FF"/>
    <a:srgbClr val="E6E6E6"/>
    <a:srgbClr val="00FFFF"/>
    <a:srgbClr val="CCFFFF"/>
    <a:srgbClr val="FF505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4" autoAdjust="0"/>
    <p:restoredTop sz="86318" autoAdjust="0"/>
  </p:normalViewPr>
  <p:slideViewPr>
    <p:cSldViewPr>
      <p:cViewPr varScale="1">
        <p:scale>
          <a:sx n="66" d="100"/>
          <a:sy n="66" d="100"/>
        </p:scale>
        <p:origin x="90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37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34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98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Have pupils look at the pictures and say the words (say “Point and say.”). When pupils answer correctly, confirm by saying “sixteen/seventeen/nineteen/twenty”.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7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03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82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078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15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38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54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6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05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92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99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3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9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35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audio" Target="../media/audio4.wav"/><Relationship Id="rId21" Type="http://schemas.openxmlformats.org/officeDocument/2006/relationships/image" Target="../media/image6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audio" Target="../media/audio4.wav"/><Relationship Id="rId21" Type="http://schemas.openxmlformats.org/officeDocument/2006/relationships/image" Target="../media/image6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67.svg"/><Relationship Id="rId5" Type="http://schemas.openxmlformats.org/officeDocument/2006/relationships/image" Target="../media/image72.svg"/><Relationship Id="rId10" Type="http://schemas.openxmlformats.org/officeDocument/2006/relationships/image" Target="../media/image66.png"/><Relationship Id="rId4" Type="http://schemas.openxmlformats.org/officeDocument/2006/relationships/image" Target="../media/image71.png"/><Relationship Id="rId9" Type="http://schemas.openxmlformats.org/officeDocument/2006/relationships/image" Target="../media/image6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4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3.mp3"/><Relationship Id="rId7" Type="http://schemas.openxmlformats.org/officeDocument/2006/relationships/image" Target="../media/image7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media" Target="../media/media3.mp3"/><Relationship Id="rId7" Type="http://schemas.openxmlformats.org/officeDocument/2006/relationships/image" Target="../media/image7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7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7.sv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audio" Target="../media/media4.mp3"/><Relationship Id="rId16" Type="http://schemas.openxmlformats.org/officeDocument/2006/relationships/image" Target="../media/image89.svg"/><Relationship Id="rId1" Type="http://schemas.microsoft.com/office/2007/relationships/media" Target="../media/media4.mp3"/><Relationship Id="rId6" Type="http://schemas.openxmlformats.org/officeDocument/2006/relationships/image" Target="../media/image78.png"/><Relationship Id="rId11" Type="http://schemas.openxmlformats.org/officeDocument/2006/relationships/image" Target="../media/image84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2.png"/><Relationship Id="rId14" Type="http://schemas.openxmlformats.org/officeDocument/2006/relationships/image" Target="../media/image8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88.png"/><Relationship Id="rId3" Type="http://schemas.microsoft.com/office/2007/relationships/media" Target="../media/media6.mp3"/><Relationship Id="rId7" Type="http://schemas.openxmlformats.org/officeDocument/2006/relationships/audio" Target="../media/audio6.wav"/><Relationship Id="rId12" Type="http://schemas.openxmlformats.org/officeDocument/2006/relationships/image" Target="../media/image83.png"/><Relationship Id="rId17" Type="http://schemas.openxmlformats.org/officeDocument/2006/relationships/image" Target="../media/image87.svg"/><Relationship Id="rId2" Type="http://schemas.openxmlformats.org/officeDocument/2006/relationships/audio" Target="../media/media5.mp3"/><Relationship Id="rId16" Type="http://schemas.openxmlformats.org/officeDocument/2006/relationships/image" Target="../media/image86.png"/><Relationship Id="rId1" Type="http://schemas.microsoft.com/office/2007/relationships/media" Target="../media/media5.mp3"/><Relationship Id="rId6" Type="http://schemas.openxmlformats.org/officeDocument/2006/relationships/notesSlide" Target="../notesSlides/notesSlide14.xml"/><Relationship Id="rId11" Type="http://schemas.openxmlformats.org/officeDocument/2006/relationships/image" Target="../media/image8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19" Type="http://schemas.openxmlformats.org/officeDocument/2006/relationships/image" Target="../media/image89.svg"/><Relationship Id="rId4" Type="http://schemas.openxmlformats.org/officeDocument/2006/relationships/audio" Target="../media/media6.mp3"/><Relationship Id="rId9" Type="http://schemas.openxmlformats.org/officeDocument/2006/relationships/image" Target="../media/image80.pn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5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6.wav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sv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sv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sv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6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11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2" Type="http://schemas.openxmlformats.org/officeDocument/2006/relationships/image" Target="../media/image99.png"/><Relationship Id="rId16" Type="http://schemas.openxmlformats.org/officeDocument/2006/relationships/image" Target="../media/image1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5" Type="http://schemas.openxmlformats.org/officeDocument/2006/relationships/image" Target="../media/image112.png"/><Relationship Id="rId10" Type="http://schemas.openxmlformats.org/officeDocument/2006/relationships/image" Target="../media/image107.svg"/><Relationship Id="rId4" Type="http://schemas.openxmlformats.org/officeDocument/2006/relationships/image" Target="../media/image101.png"/><Relationship Id="rId9" Type="http://schemas.openxmlformats.org/officeDocument/2006/relationships/image" Target="../media/image106.png"/><Relationship Id="rId14" Type="http://schemas.openxmlformats.org/officeDocument/2006/relationships/image" Target="../media/image1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svg"/><Relationship Id="rId12" Type="http://schemas.openxmlformats.org/officeDocument/2006/relationships/image" Target="../media/image121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svg"/><Relationship Id="rId10" Type="http://schemas.openxmlformats.org/officeDocument/2006/relationships/image" Target="../media/image91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svg"/><Relationship Id="rId12" Type="http://schemas.openxmlformats.org/officeDocument/2006/relationships/image" Target="../media/image121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svg"/><Relationship Id="rId10" Type="http://schemas.openxmlformats.org/officeDocument/2006/relationships/image" Target="../media/image92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svg"/><Relationship Id="rId12" Type="http://schemas.openxmlformats.org/officeDocument/2006/relationships/image" Target="../media/image121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5" Type="http://schemas.openxmlformats.org/officeDocument/2006/relationships/image" Target="../media/image115.svg"/><Relationship Id="rId10" Type="http://schemas.openxmlformats.org/officeDocument/2006/relationships/image" Target="../media/image93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8.png"/><Relationship Id="rId7" Type="http://schemas.openxmlformats.org/officeDocument/2006/relationships/image" Target="../media/image117.sv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11" Type="http://schemas.openxmlformats.org/officeDocument/2006/relationships/image" Target="../media/image121.svg"/><Relationship Id="rId5" Type="http://schemas.openxmlformats.org/officeDocument/2006/relationships/image" Target="../media/image115.sv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svg"/><Relationship Id="rId3" Type="http://schemas.openxmlformats.org/officeDocument/2006/relationships/image" Target="../media/image100.png"/><Relationship Id="rId7" Type="http://schemas.openxmlformats.org/officeDocument/2006/relationships/image" Target="../media/image105.svg"/><Relationship Id="rId12" Type="http://schemas.openxmlformats.org/officeDocument/2006/relationships/image" Target="../media/image110.png"/><Relationship Id="rId2" Type="http://schemas.openxmlformats.org/officeDocument/2006/relationships/image" Target="../media/image99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09.svg"/><Relationship Id="rId5" Type="http://schemas.openxmlformats.org/officeDocument/2006/relationships/image" Target="../media/image103.svg"/><Relationship Id="rId15" Type="http://schemas.openxmlformats.org/officeDocument/2006/relationships/image" Target="../media/image113.sv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svg"/><Relationship Id="rId1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23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sv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audio" Target="../media/audio4.wav"/><Relationship Id="rId21" Type="http://schemas.openxmlformats.org/officeDocument/2006/relationships/image" Target="../media/image6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audio" Target="../media/audio4.wav"/><Relationship Id="rId21" Type="http://schemas.openxmlformats.org/officeDocument/2006/relationships/image" Target="../media/image6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3" Type="http://schemas.openxmlformats.org/officeDocument/2006/relationships/audio" Target="../media/audio4.wav"/><Relationship Id="rId21" Type="http://schemas.openxmlformats.org/officeDocument/2006/relationships/image" Target="../media/image69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audio" Target="../media/audio5.wav"/><Relationship Id="rId9" Type="http://schemas.openxmlformats.org/officeDocument/2006/relationships/image" Target="../media/image45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72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4532525" y="-3361382"/>
            <a:ext cx="9222951" cy="1700976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>
            <a:off x="16483334" y="16351"/>
            <a:ext cx="1378091" cy="1378091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/>
          <p:cNvSpPr/>
          <p:nvPr/>
        </p:nvSpPr>
        <p:spPr>
          <a:xfrm>
            <a:off x="426576" y="8978648"/>
            <a:ext cx="1935624" cy="1164750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/>
          <p:cNvSpPr/>
          <p:nvPr/>
        </p:nvSpPr>
        <p:spPr>
          <a:xfrm rot="4490971">
            <a:off x="16489808" y="7939056"/>
            <a:ext cx="184582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/>
          <p:cNvSpPr/>
          <p:nvPr/>
        </p:nvSpPr>
        <p:spPr>
          <a:xfrm flipH="1">
            <a:off x="-41162" y="16351"/>
            <a:ext cx="184708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3921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2910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72573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3584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3247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93921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2778597" y="1333500"/>
            <a:ext cx="12513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spc="624" dirty="0">
                <a:solidFill>
                  <a:srgbClr val="FF0000"/>
                </a:solidFill>
                <a:latin typeface="Magneto" panose="04030805050802020D02" pitchFamily="82" charset="0"/>
              </a:rPr>
              <a:t>What’s missing?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54223" y="6837900"/>
            <a:ext cx="330090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grandmo</a:t>
            </a:r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ther</a:t>
            </a:r>
          </a:p>
        </p:txBody>
      </p:sp>
    </p:spTree>
    <p:extLst>
      <p:ext uri="{BB962C8B-B14F-4D97-AF65-F5344CB8AC3E}">
        <p14:creationId xmlns:p14="http://schemas.microsoft.com/office/powerpoint/2010/main" val="3706282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4532525" y="-3361382"/>
            <a:ext cx="9222951" cy="1700976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>
            <a:off x="16483334" y="16351"/>
            <a:ext cx="1378091" cy="1378091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/>
          <p:cNvSpPr/>
          <p:nvPr/>
        </p:nvSpPr>
        <p:spPr>
          <a:xfrm>
            <a:off x="426576" y="8978648"/>
            <a:ext cx="1935624" cy="1164750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/>
          <p:cNvSpPr/>
          <p:nvPr/>
        </p:nvSpPr>
        <p:spPr>
          <a:xfrm rot="4490971">
            <a:off x="16489808" y="7939056"/>
            <a:ext cx="184582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/>
          <p:cNvSpPr/>
          <p:nvPr/>
        </p:nvSpPr>
        <p:spPr>
          <a:xfrm flipH="1">
            <a:off x="-41162" y="16351"/>
            <a:ext cx="184708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3921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2910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72573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3584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3247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33247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2778597" y="1333500"/>
            <a:ext cx="12513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spc="624" dirty="0">
                <a:solidFill>
                  <a:srgbClr val="FF0000"/>
                </a:solidFill>
                <a:latin typeface="Magneto" panose="04030805050802020D02" pitchFamily="82" charset="0"/>
              </a:rPr>
              <a:t>What’s missing?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181236" y="6837900"/>
            <a:ext cx="19255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mo</a:t>
            </a:r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ther</a:t>
            </a:r>
          </a:p>
        </p:txBody>
      </p:sp>
    </p:spTree>
    <p:extLst>
      <p:ext uri="{BB962C8B-B14F-4D97-AF65-F5344CB8AC3E}">
        <p14:creationId xmlns:p14="http://schemas.microsoft.com/office/powerpoint/2010/main" val="6831965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Freeform 6"/>
          <p:cNvSpPr/>
          <p:nvPr/>
        </p:nvSpPr>
        <p:spPr>
          <a:xfrm rot="20482968">
            <a:off x="5635249" y="269495"/>
            <a:ext cx="11465054" cy="9270244"/>
          </a:xfrm>
          <a:custGeom>
            <a:avLst/>
            <a:gdLst/>
            <a:ahLst/>
            <a:cxnLst/>
            <a:rect l="l" t="t" r="r" b="b"/>
            <a:pathLst>
              <a:path w="5506423" h="4114800">
                <a:moveTo>
                  <a:pt x="0" y="0"/>
                </a:moveTo>
                <a:lnTo>
                  <a:pt x="5506424" y="0"/>
                </a:lnTo>
                <a:lnTo>
                  <a:pt x="55064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7700" y="1028700"/>
            <a:ext cx="5162204" cy="8229600"/>
          </a:xfrm>
          <a:custGeom>
            <a:avLst/>
            <a:gdLst/>
            <a:ahLst/>
            <a:cxnLst/>
            <a:rect l="l" t="t" r="r" b="b"/>
            <a:pathLst>
              <a:path w="5162204" h="8229600">
                <a:moveTo>
                  <a:pt x="0" y="0"/>
                </a:moveTo>
                <a:lnTo>
                  <a:pt x="5162204" y="0"/>
                </a:lnTo>
                <a:lnTo>
                  <a:pt x="51622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72971" y="3514889"/>
            <a:ext cx="10005229" cy="4067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10400" dirty="0">
                <a:solidFill>
                  <a:srgbClr val="000000"/>
                </a:solidFill>
                <a:latin typeface="Magneto" panose="04030805050802020D02" pitchFamily="82" charset="0"/>
              </a:rPr>
              <a:t>Thanks</a:t>
            </a:r>
          </a:p>
          <a:p>
            <a:pPr algn="ctr">
              <a:lnSpc>
                <a:spcPts val="10400"/>
              </a:lnSpc>
            </a:pPr>
            <a:r>
              <a:rPr lang="en-US" sz="10400" dirty="0">
                <a:solidFill>
                  <a:srgbClr val="000000"/>
                </a:solidFill>
                <a:latin typeface="Magneto" panose="04030805050802020D02" pitchFamily="82" charset="0"/>
              </a:rPr>
              <a:t>for</a:t>
            </a:r>
          </a:p>
          <a:p>
            <a:pPr marL="0" lvl="0" indent="0" algn="ctr">
              <a:lnSpc>
                <a:spcPts val="10400"/>
              </a:lnSpc>
            </a:pPr>
            <a:r>
              <a:rPr lang="en-US" sz="10400" dirty="0">
                <a:solidFill>
                  <a:srgbClr val="000000"/>
                </a:solidFill>
                <a:latin typeface="Magneto" panose="04030805050802020D02" pitchFamily="82" charset="0"/>
              </a:rPr>
              <a:t>playing!</a:t>
            </a:r>
          </a:p>
        </p:txBody>
      </p:sp>
      <p:sp>
        <p:nvSpPr>
          <p:cNvPr id="10" name="Freeform 11"/>
          <p:cNvSpPr/>
          <p:nvPr/>
        </p:nvSpPr>
        <p:spPr>
          <a:xfrm>
            <a:off x="12917830" y="7581900"/>
            <a:ext cx="2539792" cy="2539792"/>
          </a:xfrm>
          <a:custGeom>
            <a:avLst/>
            <a:gdLst/>
            <a:ahLst/>
            <a:cxnLst/>
            <a:rect l="l" t="t" r="r" b="b"/>
            <a:pathLst>
              <a:path w="899611" h="899611">
                <a:moveTo>
                  <a:pt x="0" y="0"/>
                </a:moveTo>
                <a:lnTo>
                  <a:pt x="899610" y="0"/>
                </a:lnTo>
                <a:lnTo>
                  <a:pt x="899610" y="899610"/>
                </a:lnTo>
                <a:lnTo>
                  <a:pt x="0" y="8996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5434176" y="1557913"/>
            <a:ext cx="2152441" cy="2660321"/>
          </a:xfrm>
          <a:custGeom>
            <a:avLst/>
            <a:gdLst/>
            <a:ahLst/>
            <a:cxnLst/>
            <a:rect l="l" t="t" r="r" b="b"/>
            <a:pathLst>
              <a:path w="1269206" h="1568682">
                <a:moveTo>
                  <a:pt x="0" y="0"/>
                </a:moveTo>
                <a:lnTo>
                  <a:pt x="1269206" y="0"/>
                </a:lnTo>
                <a:lnTo>
                  <a:pt x="1269206" y="1568683"/>
                </a:lnTo>
                <a:lnTo>
                  <a:pt x="0" y="15686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8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6" name="drumroll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5650" y="1257300"/>
            <a:ext cx="2416701" cy="2556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Listen and chant.</a:t>
            </a:r>
          </a:p>
        </p:txBody>
      </p:sp>
    </p:spTree>
    <p:extLst>
      <p:ext uri="{BB962C8B-B14F-4D97-AF65-F5344CB8AC3E}">
        <p14:creationId xmlns:p14="http://schemas.microsoft.com/office/powerpoint/2010/main" val="873948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400" y="90892"/>
            <a:ext cx="6019800" cy="10972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VIDEO HOẠT HÌNH LỚP 2 - Unit 14 - At home - Cha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1485900"/>
            <a:ext cx="14630400" cy="8229600"/>
          </a:xfrm>
          <a:prstGeom prst="round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10" name="Rounded Rectangle 9"/>
          <p:cNvSpPr/>
          <p:nvPr/>
        </p:nvSpPr>
        <p:spPr>
          <a:xfrm>
            <a:off x="152400" y="90892"/>
            <a:ext cx="6019800" cy="10972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Watch a video</a:t>
            </a:r>
          </a:p>
        </p:txBody>
      </p:sp>
    </p:spTree>
    <p:extLst>
      <p:ext uri="{BB962C8B-B14F-4D97-AF65-F5344CB8AC3E}">
        <p14:creationId xmlns:p14="http://schemas.microsoft.com/office/powerpoint/2010/main" val="13934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BEC54-DA63-40C3-AAC3-2935F95A125D}"/>
              </a:ext>
            </a:extLst>
          </p:cNvPr>
          <p:cNvSpPr txBox="1"/>
          <p:nvPr/>
        </p:nvSpPr>
        <p:spPr>
          <a:xfrm>
            <a:off x="1548877" y="2531276"/>
            <a:ext cx="3670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8EF72-49F5-47F4-BE2E-24A5F94323E3}"/>
              </a:ext>
            </a:extLst>
          </p:cNvPr>
          <p:cNvSpPr txBox="1"/>
          <p:nvPr/>
        </p:nvSpPr>
        <p:spPr>
          <a:xfrm>
            <a:off x="1548877" y="3239296"/>
            <a:ext cx="557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my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6F071E-6B7A-45A7-9FA1-67D6624B78FD}"/>
              </a:ext>
            </a:extLst>
          </p:cNvPr>
          <p:cNvSpPr txBox="1"/>
          <p:nvPr/>
        </p:nvSpPr>
        <p:spPr>
          <a:xfrm>
            <a:off x="1524000" y="3978414"/>
            <a:ext cx="408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sixteen.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C5834A-B257-4C63-97AD-94C68C4CD7DA}"/>
              </a:ext>
            </a:extLst>
          </p:cNvPr>
          <p:cNvSpPr txBox="1"/>
          <p:nvPr/>
        </p:nvSpPr>
        <p:spPr>
          <a:xfrm>
            <a:off x="1530948" y="6512002"/>
            <a:ext cx="476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my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FD8CE9-8A78-4C9A-8342-DE9FE4801258}"/>
              </a:ext>
            </a:extLst>
          </p:cNvPr>
          <p:cNvSpPr txBox="1"/>
          <p:nvPr/>
        </p:nvSpPr>
        <p:spPr>
          <a:xfrm>
            <a:off x="1530949" y="7250759"/>
            <a:ext cx="406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A189DC-83AC-4BF2-BBCD-762F14FE5C94}"/>
              </a:ext>
            </a:extLst>
          </p:cNvPr>
          <p:cNvSpPr txBox="1"/>
          <p:nvPr/>
        </p:nvSpPr>
        <p:spPr>
          <a:xfrm>
            <a:off x="1531159" y="5766402"/>
            <a:ext cx="427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268AC-13B1-4A75-970F-2F4A31F6B592}"/>
              </a:ext>
            </a:extLst>
          </p:cNvPr>
          <p:cNvSpPr txBox="1"/>
          <p:nvPr/>
        </p:nvSpPr>
        <p:spPr>
          <a:xfrm>
            <a:off x="1548878" y="2529469"/>
            <a:ext cx="367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sist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B6E81-DC3B-46EF-9C38-FA7875962184}"/>
              </a:ext>
            </a:extLst>
          </p:cNvPr>
          <p:cNvSpPr txBox="1"/>
          <p:nvPr/>
        </p:nvSpPr>
        <p:spPr>
          <a:xfrm>
            <a:off x="1548877" y="3238961"/>
            <a:ext cx="557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She’s my sist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505BF-F413-45FB-99C4-46CA4B7F7844}"/>
              </a:ext>
            </a:extLst>
          </p:cNvPr>
          <p:cNvSpPr txBox="1"/>
          <p:nvPr/>
        </p:nvSpPr>
        <p:spPr>
          <a:xfrm>
            <a:off x="1524843" y="3975432"/>
            <a:ext cx="408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She’s sixteen.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ED3849-1553-4C6A-8447-B57B36A56883}"/>
              </a:ext>
            </a:extLst>
          </p:cNvPr>
          <p:cNvSpPr txBox="1"/>
          <p:nvPr/>
        </p:nvSpPr>
        <p:spPr>
          <a:xfrm>
            <a:off x="1530948" y="6509971"/>
            <a:ext cx="476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my broth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F100B7-C35E-457B-A012-A3C7FADFF6FF}"/>
              </a:ext>
            </a:extLst>
          </p:cNvPr>
          <p:cNvSpPr txBox="1"/>
          <p:nvPr/>
        </p:nvSpPr>
        <p:spPr>
          <a:xfrm>
            <a:off x="1530949" y="7253616"/>
            <a:ext cx="406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32C444-0EEF-4C5F-A68A-1DD93C0339CF}"/>
              </a:ext>
            </a:extLst>
          </p:cNvPr>
          <p:cNvSpPr txBox="1"/>
          <p:nvPr/>
        </p:nvSpPr>
        <p:spPr>
          <a:xfrm>
            <a:off x="1530949" y="5767741"/>
            <a:ext cx="427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broth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3DBF6-AEA3-4671-ACDE-0E78C6A9B085}"/>
              </a:ext>
            </a:extLst>
          </p:cNvPr>
          <p:cNvSpPr txBox="1"/>
          <p:nvPr/>
        </p:nvSpPr>
        <p:spPr>
          <a:xfrm>
            <a:off x="1548878" y="2529469"/>
            <a:ext cx="367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05E4E-F090-40A2-882D-8D37640ED9EE}"/>
              </a:ext>
            </a:extLst>
          </p:cNvPr>
          <p:cNvSpPr txBox="1"/>
          <p:nvPr/>
        </p:nvSpPr>
        <p:spPr>
          <a:xfrm>
            <a:off x="1548877" y="3239108"/>
            <a:ext cx="557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my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0093A9-D791-4A85-AC14-71F9578308E7}"/>
              </a:ext>
            </a:extLst>
          </p:cNvPr>
          <p:cNvSpPr txBox="1"/>
          <p:nvPr/>
        </p:nvSpPr>
        <p:spPr>
          <a:xfrm>
            <a:off x="1524000" y="3978414"/>
            <a:ext cx="408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sixteen.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7059DC-C022-4E12-A25F-BB2A9B23A955}"/>
              </a:ext>
            </a:extLst>
          </p:cNvPr>
          <p:cNvSpPr txBox="1"/>
          <p:nvPr/>
        </p:nvSpPr>
        <p:spPr>
          <a:xfrm>
            <a:off x="1532473" y="6509971"/>
            <a:ext cx="476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my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8DFE69-676E-4888-BA0E-6E76703B841F}"/>
              </a:ext>
            </a:extLst>
          </p:cNvPr>
          <p:cNvSpPr txBox="1"/>
          <p:nvPr/>
        </p:nvSpPr>
        <p:spPr>
          <a:xfrm>
            <a:off x="1530949" y="7255014"/>
            <a:ext cx="406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80E716-F9C3-4F6A-A556-ED57ABBFB6F1}"/>
              </a:ext>
            </a:extLst>
          </p:cNvPr>
          <p:cNvSpPr txBox="1"/>
          <p:nvPr/>
        </p:nvSpPr>
        <p:spPr>
          <a:xfrm>
            <a:off x="1531159" y="5766909"/>
            <a:ext cx="427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Track 077">
            <a:hlinkClick r:id="" action="ppaction://media"/>
            <a:extLst>
              <a:ext uri="{FF2B5EF4-FFF2-40B4-BE49-F238E27FC236}">
                <a16:creationId xmlns:a16="http://schemas.microsoft.com/office/drawing/2014/main" id="{FE1E7D9F-9073-40F0-8219-C9B94B1F71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0" end="28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1" y="1131265"/>
            <a:ext cx="487363" cy="487363"/>
          </a:xfrm>
          <a:prstGeom prst="rect">
            <a:avLst/>
          </a:prstGeom>
        </p:spPr>
      </p:pic>
      <p:pic>
        <p:nvPicPr>
          <p:cNvPr id="5" name="Track 077">
            <a:hlinkClick r:id="" action="ppaction://media"/>
            <a:extLst>
              <a:ext uri="{FF2B5EF4-FFF2-40B4-BE49-F238E27FC236}">
                <a16:creationId xmlns:a16="http://schemas.microsoft.com/office/drawing/2014/main" id="{BE995E10-608B-423C-B5AC-E212A32BEB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0" end="240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0" y="1746949"/>
            <a:ext cx="487363" cy="487363"/>
          </a:xfrm>
          <a:prstGeom prst="rect">
            <a:avLst/>
          </a:prstGeom>
        </p:spPr>
      </p:pic>
      <p:pic>
        <p:nvPicPr>
          <p:cNvPr id="6" name="Track 077">
            <a:hlinkClick r:id="" action="ppaction://media"/>
            <a:extLst>
              <a:ext uri="{FF2B5EF4-FFF2-40B4-BE49-F238E27FC236}">
                <a16:creationId xmlns:a16="http://schemas.microsoft.com/office/drawing/2014/main" id="{A5060954-B490-43F4-8B91-2ED1988145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00" end="20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19" y="2314028"/>
            <a:ext cx="487363" cy="487363"/>
          </a:xfrm>
          <a:prstGeom prst="rect">
            <a:avLst/>
          </a:prstGeom>
        </p:spPr>
      </p:pic>
      <p:pic>
        <p:nvPicPr>
          <p:cNvPr id="7" name="Track 077">
            <a:hlinkClick r:id="" action="ppaction://media"/>
            <a:extLst>
              <a:ext uri="{FF2B5EF4-FFF2-40B4-BE49-F238E27FC236}">
                <a16:creationId xmlns:a16="http://schemas.microsoft.com/office/drawing/2014/main" id="{94098E2D-34FF-4BCD-9D28-F4BC119002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00" end="15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1" y="2890139"/>
            <a:ext cx="487363" cy="487363"/>
          </a:xfrm>
          <a:prstGeom prst="rect">
            <a:avLst/>
          </a:prstGeom>
        </p:spPr>
      </p:pic>
      <p:pic>
        <p:nvPicPr>
          <p:cNvPr id="8" name="Track 077">
            <a:hlinkClick r:id="" action="ppaction://media"/>
            <a:extLst>
              <a:ext uri="{FF2B5EF4-FFF2-40B4-BE49-F238E27FC236}">
                <a16:creationId xmlns:a16="http://schemas.microsoft.com/office/drawing/2014/main" id="{207E823E-BBE1-4771-BBA0-4D05E77329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400" end="110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0" y="3505823"/>
            <a:ext cx="487363" cy="487363"/>
          </a:xfrm>
          <a:prstGeom prst="rect">
            <a:avLst/>
          </a:prstGeom>
        </p:spPr>
      </p:pic>
      <p:pic>
        <p:nvPicPr>
          <p:cNvPr id="9" name="Track 077">
            <a:hlinkClick r:id="" action="ppaction://media"/>
            <a:extLst>
              <a:ext uri="{FF2B5EF4-FFF2-40B4-BE49-F238E27FC236}">
                <a16:creationId xmlns:a16="http://schemas.microsoft.com/office/drawing/2014/main" id="{5A5F6C32-2046-4840-AD7C-0F77E24CC2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00" end="6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19" y="4072902"/>
            <a:ext cx="487363" cy="487363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152400" y="90892"/>
            <a:ext cx="7162800" cy="10972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3. Listen and chant.</a:t>
            </a:r>
          </a:p>
        </p:txBody>
      </p:sp>
      <p:pic>
        <p:nvPicPr>
          <p:cNvPr id="10" name="Track 077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92600" y="9105900"/>
            <a:ext cx="914400" cy="9144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7240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58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2" grpId="1"/>
      <p:bldP spid="17" grpId="0"/>
      <p:bldP spid="17" grpId="1"/>
      <p:bldP spid="21" grpId="0"/>
      <p:bldP spid="21" grpId="1"/>
      <p:bldP spid="25" grpId="0"/>
      <p:bldP spid="25" grpId="1"/>
      <p:bldP spid="29" grpId="0"/>
      <p:bldP spid="29" grpId="1"/>
      <p:bldP spid="33" grpId="0"/>
      <p:bldP spid="33" grpId="1"/>
      <p:bldP spid="13" grpId="0"/>
      <p:bldP spid="13" grpId="1"/>
      <p:bldP spid="18" grpId="0"/>
      <p:bldP spid="18" grpId="1"/>
      <p:bldP spid="22" grpId="0"/>
      <p:bldP spid="22" grpId="1"/>
      <p:bldP spid="26" grpId="0"/>
      <p:bldP spid="26" grpId="1"/>
      <p:bldP spid="30" grpId="0"/>
      <p:bldP spid="30" grpId="1"/>
      <p:bldP spid="34" grpId="0"/>
      <p:bldP spid="3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7BEC54-DA63-40C3-AAC3-2935F95A125D}"/>
              </a:ext>
            </a:extLst>
          </p:cNvPr>
          <p:cNvSpPr txBox="1"/>
          <p:nvPr/>
        </p:nvSpPr>
        <p:spPr>
          <a:xfrm>
            <a:off x="1548877" y="2531276"/>
            <a:ext cx="3670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58EF72-49F5-47F4-BE2E-24A5F94323E3}"/>
              </a:ext>
            </a:extLst>
          </p:cNvPr>
          <p:cNvSpPr txBox="1"/>
          <p:nvPr/>
        </p:nvSpPr>
        <p:spPr>
          <a:xfrm>
            <a:off x="1548877" y="3239296"/>
            <a:ext cx="557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my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6F071E-6B7A-45A7-9FA1-67D6624B78FD}"/>
              </a:ext>
            </a:extLst>
          </p:cNvPr>
          <p:cNvSpPr txBox="1"/>
          <p:nvPr/>
        </p:nvSpPr>
        <p:spPr>
          <a:xfrm>
            <a:off x="1524000" y="3978414"/>
            <a:ext cx="408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sixteen.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C5834A-B257-4C63-97AD-94C68C4CD7DA}"/>
              </a:ext>
            </a:extLst>
          </p:cNvPr>
          <p:cNvSpPr txBox="1"/>
          <p:nvPr/>
        </p:nvSpPr>
        <p:spPr>
          <a:xfrm>
            <a:off x="1530948" y="6512002"/>
            <a:ext cx="476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my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FD8CE9-8A78-4C9A-8342-DE9FE4801258}"/>
              </a:ext>
            </a:extLst>
          </p:cNvPr>
          <p:cNvSpPr txBox="1"/>
          <p:nvPr/>
        </p:nvSpPr>
        <p:spPr>
          <a:xfrm>
            <a:off x="1530949" y="7250759"/>
            <a:ext cx="406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A189DC-83AC-4BF2-BBCD-762F14FE5C94}"/>
              </a:ext>
            </a:extLst>
          </p:cNvPr>
          <p:cNvSpPr txBox="1"/>
          <p:nvPr/>
        </p:nvSpPr>
        <p:spPr>
          <a:xfrm>
            <a:off x="1531159" y="5766402"/>
            <a:ext cx="427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F268AC-13B1-4A75-970F-2F4A31F6B592}"/>
              </a:ext>
            </a:extLst>
          </p:cNvPr>
          <p:cNvSpPr txBox="1"/>
          <p:nvPr/>
        </p:nvSpPr>
        <p:spPr>
          <a:xfrm>
            <a:off x="1548878" y="2529469"/>
            <a:ext cx="367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sist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7B6E81-DC3B-46EF-9C38-FA7875962184}"/>
              </a:ext>
            </a:extLst>
          </p:cNvPr>
          <p:cNvSpPr txBox="1"/>
          <p:nvPr/>
        </p:nvSpPr>
        <p:spPr>
          <a:xfrm>
            <a:off x="1548877" y="3238961"/>
            <a:ext cx="557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She’s my sist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1505BF-F413-45FB-99C4-46CA4B7F7844}"/>
              </a:ext>
            </a:extLst>
          </p:cNvPr>
          <p:cNvSpPr txBox="1"/>
          <p:nvPr/>
        </p:nvSpPr>
        <p:spPr>
          <a:xfrm>
            <a:off x="1524843" y="3975432"/>
            <a:ext cx="408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She’s sixteen.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ED3849-1553-4C6A-8447-B57B36A56883}"/>
              </a:ext>
            </a:extLst>
          </p:cNvPr>
          <p:cNvSpPr txBox="1"/>
          <p:nvPr/>
        </p:nvSpPr>
        <p:spPr>
          <a:xfrm>
            <a:off x="1530948" y="6509971"/>
            <a:ext cx="476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my broth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EF100B7-C35E-457B-A012-A3C7FADFF6FF}"/>
              </a:ext>
            </a:extLst>
          </p:cNvPr>
          <p:cNvSpPr txBox="1"/>
          <p:nvPr/>
        </p:nvSpPr>
        <p:spPr>
          <a:xfrm>
            <a:off x="1530949" y="7253616"/>
            <a:ext cx="406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32C444-0EEF-4C5F-A68A-1DD93C0339CF}"/>
              </a:ext>
            </a:extLst>
          </p:cNvPr>
          <p:cNvSpPr txBox="1"/>
          <p:nvPr/>
        </p:nvSpPr>
        <p:spPr>
          <a:xfrm>
            <a:off x="1530949" y="5767741"/>
            <a:ext cx="427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broth</a:t>
            </a:r>
            <a:r>
              <a:rPr lang="en-US" sz="40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er</a:t>
            </a:r>
            <a:r>
              <a:rPr lang="en-US" sz="40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33DBF6-AEA3-4671-ACDE-0E78C6A9B085}"/>
              </a:ext>
            </a:extLst>
          </p:cNvPr>
          <p:cNvSpPr txBox="1"/>
          <p:nvPr/>
        </p:nvSpPr>
        <p:spPr>
          <a:xfrm>
            <a:off x="1548878" y="2529469"/>
            <a:ext cx="3670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E05E4E-F090-40A2-882D-8D37640ED9EE}"/>
              </a:ext>
            </a:extLst>
          </p:cNvPr>
          <p:cNvSpPr txBox="1"/>
          <p:nvPr/>
        </p:nvSpPr>
        <p:spPr>
          <a:xfrm>
            <a:off x="1548877" y="3239108"/>
            <a:ext cx="5576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my sist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0093A9-D791-4A85-AC14-71F9578308E7}"/>
              </a:ext>
            </a:extLst>
          </p:cNvPr>
          <p:cNvSpPr txBox="1"/>
          <p:nvPr/>
        </p:nvSpPr>
        <p:spPr>
          <a:xfrm>
            <a:off x="1524000" y="3978414"/>
            <a:ext cx="4080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She’s sixteen.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7059DC-C022-4E12-A25F-BB2A9B23A955}"/>
              </a:ext>
            </a:extLst>
          </p:cNvPr>
          <p:cNvSpPr txBox="1"/>
          <p:nvPr/>
        </p:nvSpPr>
        <p:spPr>
          <a:xfrm>
            <a:off x="1532473" y="6509971"/>
            <a:ext cx="4760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my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8DFE69-676E-4888-BA0E-6E76703B841F}"/>
              </a:ext>
            </a:extLst>
          </p:cNvPr>
          <p:cNvSpPr txBox="1"/>
          <p:nvPr/>
        </p:nvSpPr>
        <p:spPr>
          <a:xfrm>
            <a:off x="1530949" y="7255014"/>
            <a:ext cx="4062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He’s nineteen.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80E716-F9C3-4F6A-A556-ED57ABBFB6F1}"/>
              </a:ext>
            </a:extLst>
          </p:cNvPr>
          <p:cNvSpPr txBox="1"/>
          <p:nvPr/>
        </p:nvSpPr>
        <p:spPr>
          <a:xfrm>
            <a:off x="1531159" y="5766909"/>
            <a:ext cx="4274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, broth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er</a:t>
            </a:r>
            <a:r>
              <a:rPr lang="en-US" sz="40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Track 077">
            <a:hlinkClick r:id="" action="ppaction://media"/>
            <a:extLst>
              <a:ext uri="{FF2B5EF4-FFF2-40B4-BE49-F238E27FC236}">
                <a16:creationId xmlns:a16="http://schemas.microsoft.com/office/drawing/2014/main" id="{FE1E7D9F-9073-40F0-8219-C9B94B1F71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900" end="28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1" y="1131265"/>
            <a:ext cx="487363" cy="487363"/>
          </a:xfrm>
          <a:prstGeom prst="rect">
            <a:avLst/>
          </a:prstGeom>
        </p:spPr>
      </p:pic>
      <p:pic>
        <p:nvPicPr>
          <p:cNvPr id="5" name="Track 077">
            <a:hlinkClick r:id="" action="ppaction://media"/>
            <a:extLst>
              <a:ext uri="{FF2B5EF4-FFF2-40B4-BE49-F238E27FC236}">
                <a16:creationId xmlns:a16="http://schemas.microsoft.com/office/drawing/2014/main" id="{BE995E10-608B-423C-B5AC-E212A32BEB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00" end="240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0" y="1746949"/>
            <a:ext cx="487363" cy="487363"/>
          </a:xfrm>
          <a:prstGeom prst="rect">
            <a:avLst/>
          </a:prstGeom>
        </p:spPr>
      </p:pic>
      <p:pic>
        <p:nvPicPr>
          <p:cNvPr id="6" name="Track 077">
            <a:hlinkClick r:id="" action="ppaction://media"/>
            <a:extLst>
              <a:ext uri="{FF2B5EF4-FFF2-40B4-BE49-F238E27FC236}">
                <a16:creationId xmlns:a16="http://schemas.microsoft.com/office/drawing/2014/main" id="{A5060954-B490-43F4-8B91-2ED1988145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300" end="20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19" y="2314028"/>
            <a:ext cx="487363" cy="487363"/>
          </a:xfrm>
          <a:prstGeom prst="rect">
            <a:avLst/>
          </a:prstGeom>
        </p:spPr>
      </p:pic>
      <p:pic>
        <p:nvPicPr>
          <p:cNvPr id="7" name="Track 077">
            <a:hlinkClick r:id="" action="ppaction://media"/>
            <a:extLst>
              <a:ext uri="{FF2B5EF4-FFF2-40B4-BE49-F238E27FC236}">
                <a16:creationId xmlns:a16="http://schemas.microsoft.com/office/drawing/2014/main" id="{94098E2D-34FF-4BCD-9D28-F4BC119002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900" end="15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1" y="2890139"/>
            <a:ext cx="487363" cy="487363"/>
          </a:xfrm>
          <a:prstGeom prst="rect">
            <a:avLst/>
          </a:prstGeom>
        </p:spPr>
      </p:pic>
      <p:pic>
        <p:nvPicPr>
          <p:cNvPr id="8" name="Track 077">
            <a:hlinkClick r:id="" action="ppaction://media"/>
            <a:extLst>
              <a:ext uri="{FF2B5EF4-FFF2-40B4-BE49-F238E27FC236}">
                <a16:creationId xmlns:a16="http://schemas.microsoft.com/office/drawing/2014/main" id="{207E823E-BBE1-4771-BBA0-4D05E77329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400" end="110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20" y="3505823"/>
            <a:ext cx="487363" cy="487363"/>
          </a:xfrm>
          <a:prstGeom prst="rect">
            <a:avLst/>
          </a:prstGeom>
        </p:spPr>
      </p:pic>
      <p:pic>
        <p:nvPicPr>
          <p:cNvPr id="9" name="Track 077">
            <a:hlinkClick r:id="" action="ppaction://media"/>
            <a:extLst>
              <a:ext uri="{FF2B5EF4-FFF2-40B4-BE49-F238E27FC236}">
                <a16:creationId xmlns:a16="http://schemas.microsoft.com/office/drawing/2014/main" id="{5A5F6C32-2046-4840-AD7C-0F77E24CC2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400" end="640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691719" y="4072902"/>
            <a:ext cx="487363" cy="487363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152400" y="90892"/>
            <a:ext cx="9906000" cy="1097280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It’s time to chant together</a:t>
            </a:r>
          </a:p>
        </p:txBody>
      </p:sp>
      <p:pic>
        <p:nvPicPr>
          <p:cNvPr id="31" name="Track 077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92600" y="9105900"/>
            <a:ext cx="914400" cy="9144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647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3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1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7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6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4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1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58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2" grpId="0"/>
      <p:bldP spid="12" grpId="1"/>
      <p:bldP spid="17" grpId="0"/>
      <p:bldP spid="17" grpId="1"/>
      <p:bldP spid="21" grpId="0"/>
      <p:bldP spid="21" grpId="1"/>
      <p:bldP spid="25" grpId="0"/>
      <p:bldP spid="25" grpId="1"/>
      <p:bldP spid="29" grpId="0"/>
      <p:bldP spid="29" grpId="1"/>
      <p:bldP spid="33" grpId="0"/>
      <p:bldP spid="33" grpId="1"/>
      <p:bldP spid="13" grpId="0"/>
      <p:bldP spid="13" grpId="1"/>
      <p:bldP spid="18" grpId="0"/>
      <p:bldP spid="18" grpId="1"/>
      <p:bldP spid="22" grpId="0"/>
      <p:bldP spid="22" grpId="1"/>
      <p:bldP spid="26" grpId="0"/>
      <p:bldP spid="26" grpId="1"/>
      <p:bldP spid="30" grpId="0"/>
      <p:bldP spid="30" grpId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Listen and circle.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86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238839" y="2857500"/>
            <a:ext cx="15810323" cy="4572000"/>
            <a:chOff x="1238839" y="2857500"/>
            <a:chExt cx="15810323" cy="4572000"/>
          </a:xfrm>
        </p:grpSpPr>
        <p:grpSp>
          <p:nvGrpSpPr>
            <p:cNvPr id="7" name="Group 6"/>
            <p:cNvGrpSpPr/>
            <p:nvPr/>
          </p:nvGrpSpPr>
          <p:grpSpPr>
            <a:xfrm>
              <a:off x="1238839" y="2857500"/>
              <a:ext cx="7239000" cy="4572000"/>
              <a:chOff x="1238839" y="2857500"/>
              <a:chExt cx="7239000" cy="4572000"/>
            </a:xfrm>
          </p:grpSpPr>
          <p:pic>
            <p:nvPicPr>
              <p:cNvPr id="3" name="Picture 2"/>
              <p:cNvPicPr>
                <a:picLocks/>
              </p:cNvPicPr>
              <p:nvPr/>
            </p:nvPicPr>
            <p:blipFill rotWithShape="1">
              <a:blip r:embed="rId4"/>
              <a:srcRect l="1174" t="3479" r="2212" b="3936"/>
              <a:stretch/>
            </p:blipFill>
            <p:spPr>
              <a:xfrm>
                <a:off x="1238839" y="2857500"/>
                <a:ext cx="7239000" cy="4572000"/>
              </a:xfrm>
              <a:prstGeom prst="roundRect">
                <a:avLst/>
              </a:prstGeom>
              <a:ln w="38100">
                <a:solidFill>
                  <a:srgbClr val="FF3399"/>
                </a:solidFill>
                <a:prstDash val="dash"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1368149" y="3009900"/>
                <a:ext cx="641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1848594" y="3548304"/>
                <a:ext cx="6019491" cy="2788920"/>
                <a:chOff x="811307" y="2758440"/>
                <a:chExt cx="6019491" cy="2788920"/>
              </a:xfrm>
            </p:grpSpPr>
            <p:pic>
              <p:nvPicPr>
                <p:cNvPr id="10" name="Picture 9"/>
                <p:cNvPicPr>
                  <a:picLocks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307" y="2758440"/>
                  <a:ext cx="2807208" cy="278892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3590" y="2758440"/>
                  <a:ext cx="2807208" cy="2788920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/>
              <p:cNvGrpSpPr/>
              <p:nvPr/>
            </p:nvGrpSpPr>
            <p:grpSpPr>
              <a:xfrm>
                <a:off x="2931619" y="6446103"/>
                <a:ext cx="3853440" cy="830997"/>
                <a:chOff x="1894333" y="5379303"/>
                <a:chExt cx="3853440" cy="830997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1894333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a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106616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b</a:t>
                  </a: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9810162" y="2857500"/>
              <a:ext cx="7239000" cy="4572000"/>
              <a:chOff x="9810162" y="2857500"/>
              <a:chExt cx="7239000" cy="4572000"/>
            </a:xfrm>
          </p:grpSpPr>
          <p:pic>
            <p:nvPicPr>
              <p:cNvPr id="19" name="Picture 18"/>
              <p:cNvPicPr>
                <a:picLocks/>
              </p:cNvPicPr>
              <p:nvPr/>
            </p:nvPicPr>
            <p:blipFill rotWithShape="1">
              <a:blip r:embed="rId4"/>
              <a:srcRect l="1174" t="3479" r="2212" b="3936"/>
              <a:stretch/>
            </p:blipFill>
            <p:spPr>
              <a:xfrm>
                <a:off x="9810162" y="2857500"/>
                <a:ext cx="7239000" cy="4572000"/>
              </a:xfrm>
              <a:prstGeom prst="roundRect">
                <a:avLst/>
              </a:prstGeom>
              <a:ln w="38100">
                <a:solidFill>
                  <a:srgbClr val="FF3399"/>
                </a:solidFill>
                <a:prstDash val="dash"/>
              </a:ln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9939472" y="3009900"/>
                <a:ext cx="641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0282697" y="3543300"/>
                <a:ext cx="6293930" cy="2798929"/>
                <a:chOff x="9382630" y="2753436"/>
                <a:chExt cx="6293930" cy="2798929"/>
              </a:xfrm>
            </p:grpSpPr>
            <p:pic>
              <p:nvPicPr>
                <p:cNvPr id="17" name="Picture 16"/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82630" y="2758440"/>
                  <a:ext cx="2807208" cy="2788920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94913" y="2753436"/>
                  <a:ext cx="3081647" cy="2798929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oup 25"/>
              <p:cNvGrpSpPr/>
              <p:nvPr/>
            </p:nvGrpSpPr>
            <p:grpSpPr>
              <a:xfrm>
                <a:off x="11502942" y="6446103"/>
                <a:ext cx="3853440" cy="830997"/>
                <a:chOff x="1894333" y="5379303"/>
                <a:chExt cx="3853440" cy="830997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1894333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a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5106616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b</a:t>
                  </a:r>
                </a:p>
              </p:txBody>
            </p:sp>
          </p:grpSp>
        </p:grpSp>
      </p:grpSp>
      <p:sp>
        <p:nvSpPr>
          <p:cNvPr id="34" name="Rounded Rectangle 33"/>
          <p:cNvSpPr/>
          <p:nvPr/>
        </p:nvSpPr>
        <p:spPr>
          <a:xfrm>
            <a:off x="152400" y="151852"/>
            <a:ext cx="60198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30" name="Freeform 2"/>
          <p:cNvSpPr/>
          <p:nvPr/>
        </p:nvSpPr>
        <p:spPr>
          <a:xfrm>
            <a:off x="16104824" y="8180089"/>
            <a:ext cx="1888675" cy="1932199"/>
          </a:xfrm>
          <a:custGeom>
            <a:avLst/>
            <a:gdLst/>
            <a:ahLst/>
            <a:cxnLst/>
            <a:rect l="l" t="t" r="r" b="b"/>
            <a:pathLst>
              <a:path w="1888675" h="1932199">
                <a:moveTo>
                  <a:pt x="0" y="0"/>
                </a:moveTo>
                <a:lnTo>
                  <a:pt x="1888675" y="0"/>
                </a:lnTo>
                <a:lnTo>
                  <a:pt x="1888675" y="1932199"/>
                </a:lnTo>
                <a:lnTo>
                  <a:pt x="0" y="19321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8"/>
          <p:cNvSpPr/>
          <p:nvPr/>
        </p:nvSpPr>
        <p:spPr>
          <a:xfrm>
            <a:off x="16153661" y="0"/>
            <a:ext cx="2087364" cy="1847317"/>
          </a:xfrm>
          <a:custGeom>
            <a:avLst/>
            <a:gdLst/>
            <a:ahLst/>
            <a:cxnLst/>
            <a:rect l="l" t="t" r="r" b="b"/>
            <a:pathLst>
              <a:path w="2087364" h="1847317">
                <a:moveTo>
                  <a:pt x="0" y="0"/>
                </a:moveTo>
                <a:lnTo>
                  <a:pt x="2087364" y="0"/>
                </a:lnTo>
                <a:lnTo>
                  <a:pt x="2087364" y="1847317"/>
                </a:lnTo>
                <a:lnTo>
                  <a:pt x="0" y="184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10"/>
          <p:cNvSpPr/>
          <p:nvPr/>
        </p:nvSpPr>
        <p:spPr>
          <a:xfrm>
            <a:off x="0" y="8724901"/>
            <a:ext cx="1759879" cy="1562100"/>
          </a:xfrm>
          <a:custGeom>
            <a:avLst/>
            <a:gdLst/>
            <a:ahLst/>
            <a:cxnLst/>
            <a:rect l="l" t="t" r="r" b="b"/>
            <a:pathLst>
              <a:path w="2300247" h="1742611">
                <a:moveTo>
                  <a:pt x="0" y="0"/>
                </a:moveTo>
                <a:lnTo>
                  <a:pt x="2300246" y="0"/>
                </a:lnTo>
                <a:lnTo>
                  <a:pt x="2300246" y="1742611"/>
                </a:lnTo>
                <a:lnTo>
                  <a:pt x="0" y="17426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4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0" y="6110137"/>
            <a:ext cx="18288000" cy="4176863"/>
          </a:xfrm>
          <a:custGeom>
            <a:avLst/>
            <a:gdLst/>
            <a:ahLst/>
            <a:cxnLst/>
            <a:rect l="l" t="t" r="r" b="b"/>
            <a:pathLst>
              <a:path w="19436938" h="5407003">
                <a:moveTo>
                  <a:pt x="0" y="0"/>
                </a:moveTo>
                <a:lnTo>
                  <a:pt x="19436937" y="0"/>
                </a:lnTo>
                <a:lnTo>
                  <a:pt x="19436937" y="5407003"/>
                </a:lnTo>
                <a:lnTo>
                  <a:pt x="0" y="54070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896677" y="1028700"/>
            <a:ext cx="7362623" cy="7770579"/>
          </a:xfrm>
          <a:custGeom>
            <a:avLst/>
            <a:gdLst/>
            <a:ahLst/>
            <a:cxnLst/>
            <a:rect l="l" t="t" r="r" b="b"/>
            <a:pathLst>
              <a:path w="7362623" h="7770579">
                <a:moveTo>
                  <a:pt x="0" y="0"/>
                </a:moveTo>
                <a:lnTo>
                  <a:pt x="7362623" y="0"/>
                </a:lnTo>
                <a:lnTo>
                  <a:pt x="7362623" y="7770579"/>
                </a:lnTo>
                <a:lnTo>
                  <a:pt x="0" y="77705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564931" y="7668568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509937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454943" y="7657346"/>
            <a:ext cx="2945006" cy="2693342"/>
          </a:xfrm>
          <a:custGeom>
            <a:avLst/>
            <a:gdLst/>
            <a:ahLst/>
            <a:cxnLst/>
            <a:rect l="l" t="t" r="r" b="b"/>
            <a:pathLst>
              <a:path w="2945006" h="2693342">
                <a:moveTo>
                  <a:pt x="0" y="0"/>
                </a:moveTo>
                <a:lnTo>
                  <a:pt x="2945006" y="0"/>
                </a:lnTo>
                <a:lnTo>
                  <a:pt x="2945006" y="2693342"/>
                </a:lnTo>
                <a:lnTo>
                  <a:pt x="0" y="2693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38200" y="4913988"/>
            <a:ext cx="6400800" cy="4420511"/>
          </a:xfrm>
          <a:custGeom>
            <a:avLst/>
            <a:gdLst/>
            <a:ahLst/>
            <a:cxnLst/>
            <a:rect l="l" t="t" r="r" b="b"/>
            <a:pathLst>
              <a:path w="4867067" h="3752066">
                <a:moveTo>
                  <a:pt x="0" y="0"/>
                </a:moveTo>
                <a:lnTo>
                  <a:pt x="4867067" y="0"/>
                </a:lnTo>
                <a:lnTo>
                  <a:pt x="4867067" y="3752067"/>
                </a:lnTo>
                <a:lnTo>
                  <a:pt x="0" y="3752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6310644" y="5274636"/>
            <a:ext cx="3671556" cy="5012364"/>
          </a:xfrm>
          <a:custGeom>
            <a:avLst/>
            <a:gdLst/>
            <a:ahLst/>
            <a:cxnLst/>
            <a:rect l="l" t="t" r="r" b="b"/>
            <a:pathLst>
              <a:path w="3671556" h="5012364">
                <a:moveTo>
                  <a:pt x="0" y="0"/>
                </a:moveTo>
                <a:lnTo>
                  <a:pt x="3671557" y="0"/>
                </a:lnTo>
                <a:lnTo>
                  <a:pt x="3671557" y="5012364"/>
                </a:lnTo>
                <a:lnTo>
                  <a:pt x="0" y="50123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5788" y="1866900"/>
            <a:ext cx="8819612" cy="3667577"/>
          </a:xfrm>
          <a:custGeom>
            <a:avLst/>
            <a:gdLst/>
            <a:ahLst/>
            <a:cxnLst/>
            <a:rect l="l" t="t" r="r" b="b"/>
            <a:pathLst>
              <a:path w="7315200" h="2999232">
                <a:moveTo>
                  <a:pt x="0" y="0"/>
                </a:moveTo>
                <a:lnTo>
                  <a:pt x="7315200" y="0"/>
                </a:lnTo>
                <a:lnTo>
                  <a:pt x="7315200" y="2999232"/>
                </a:lnTo>
                <a:lnTo>
                  <a:pt x="0" y="299923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68325" y="38100"/>
            <a:ext cx="6874539" cy="1584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358"/>
              </a:lnSpc>
            </a:pPr>
            <a:r>
              <a:rPr lang="en-US" sz="9541" dirty="0">
                <a:solidFill>
                  <a:sysClr val="windowText" lastClr="00000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Unit 14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594" y="2324100"/>
            <a:ext cx="76200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dirty="0">
                <a:solidFill>
                  <a:srgbClr val="C00000"/>
                </a:solidFill>
                <a:latin typeface="Showcard Gothic" panose="04020904020102020604" pitchFamily="82" charset="0"/>
              </a:rPr>
              <a:t>AT HOME</a:t>
            </a:r>
          </a:p>
        </p:txBody>
      </p:sp>
      <p:sp>
        <p:nvSpPr>
          <p:cNvPr id="13" name="TextBox 11"/>
          <p:cNvSpPr txBox="1"/>
          <p:nvPr/>
        </p:nvSpPr>
        <p:spPr>
          <a:xfrm>
            <a:off x="1792381" y="5055394"/>
            <a:ext cx="449243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FF"/>
                </a:solidFill>
                <a:latin typeface="Arial Rounded MT Bold" panose="020F0704030504030204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93134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rack 078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86800" y="8496300"/>
            <a:ext cx="914400" cy="9144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4" name="Rounded Rectangle 33"/>
          <p:cNvSpPr/>
          <p:nvPr/>
        </p:nvSpPr>
        <p:spPr>
          <a:xfrm>
            <a:off x="152400" y="151852"/>
            <a:ext cx="72390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4. Listen and circle.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238839" y="2857500"/>
            <a:ext cx="15810323" cy="4572000"/>
            <a:chOff x="1238839" y="2857500"/>
            <a:chExt cx="15810323" cy="4572000"/>
          </a:xfrm>
        </p:grpSpPr>
        <p:grpSp>
          <p:nvGrpSpPr>
            <p:cNvPr id="36" name="Group 35"/>
            <p:cNvGrpSpPr/>
            <p:nvPr/>
          </p:nvGrpSpPr>
          <p:grpSpPr>
            <a:xfrm>
              <a:off x="1238839" y="2857500"/>
              <a:ext cx="7239000" cy="4572000"/>
              <a:chOff x="1238839" y="2857500"/>
              <a:chExt cx="7239000" cy="4572000"/>
            </a:xfrm>
          </p:grpSpPr>
          <p:pic>
            <p:nvPicPr>
              <p:cNvPr id="46" name="Picture 45"/>
              <p:cNvPicPr>
                <a:picLocks/>
              </p:cNvPicPr>
              <p:nvPr/>
            </p:nvPicPr>
            <p:blipFill rotWithShape="1">
              <a:blip r:embed="rId7"/>
              <a:srcRect l="1174" t="3479" r="2212" b="3936"/>
              <a:stretch/>
            </p:blipFill>
            <p:spPr>
              <a:xfrm>
                <a:off x="1238839" y="2857500"/>
                <a:ext cx="7239000" cy="4572000"/>
              </a:xfrm>
              <a:prstGeom prst="roundRect">
                <a:avLst/>
              </a:prstGeom>
              <a:ln w="38100">
                <a:solidFill>
                  <a:srgbClr val="FF3399"/>
                </a:solidFill>
                <a:prstDash val="dash"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1368149" y="3009900"/>
                <a:ext cx="641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1848594" y="3548304"/>
                <a:ext cx="6019491" cy="2788920"/>
                <a:chOff x="811307" y="2758440"/>
                <a:chExt cx="6019491" cy="2788920"/>
              </a:xfrm>
            </p:grpSpPr>
            <p:pic>
              <p:nvPicPr>
                <p:cNvPr id="52" name="Picture 51"/>
                <p:cNvPicPr>
                  <a:picLocks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307" y="2758440"/>
                  <a:ext cx="2807208" cy="278892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3590" y="2758440"/>
                  <a:ext cx="2807208" cy="2788920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2931619" y="6446103"/>
                <a:ext cx="3853440" cy="830997"/>
                <a:chOff x="1894333" y="5379303"/>
                <a:chExt cx="3853440" cy="830997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1894333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a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106616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b</a:t>
                  </a:r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9810162" y="2857500"/>
              <a:ext cx="7239000" cy="4572000"/>
              <a:chOff x="9810162" y="2857500"/>
              <a:chExt cx="7239000" cy="4572000"/>
            </a:xfrm>
          </p:grpSpPr>
          <p:pic>
            <p:nvPicPr>
              <p:cNvPr id="38" name="Picture 37"/>
              <p:cNvPicPr>
                <a:picLocks/>
              </p:cNvPicPr>
              <p:nvPr/>
            </p:nvPicPr>
            <p:blipFill rotWithShape="1">
              <a:blip r:embed="rId7"/>
              <a:srcRect l="1174" t="3479" r="2212" b="3936"/>
              <a:stretch/>
            </p:blipFill>
            <p:spPr>
              <a:xfrm>
                <a:off x="9810162" y="2857500"/>
                <a:ext cx="7239000" cy="4572000"/>
              </a:xfrm>
              <a:prstGeom prst="roundRect">
                <a:avLst/>
              </a:prstGeom>
              <a:ln w="38100">
                <a:solidFill>
                  <a:srgbClr val="FF3399"/>
                </a:solidFill>
                <a:prstDash val="dash"/>
              </a:ln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9939472" y="3009900"/>
                <a:ext cx="641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0282697" y="3543300"/>
                <a:ext cx="6293930" cy="2798929"/>
                <a:chOff x="9382630" y="2753436"/>
                <a:chExt cx="6293930" cy="2798929"/>
              </a:xfrm>
            </p:grpSpPr>
            <p:pic>
              <p:nvPicPr>
                <p:cNvPr id="44" name="Picture 43"/>
                <p:cNvPicPr>
                  <a:picLocks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82630" y="2758440"/>
                  <a:ext cx="2807208" cy="2788920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94913" y="2753436"/>
                  <a:ext cx="3081647" cy="2798929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 40"/>
              <p:cNvGrpSpPr/>
              <p:nvPr/>
            </p:nvGrpSpPr>
            <p:grpSpPr>
              <a:xfrm>
                <a:off x="11502942" y="6446103"/>
                <a:ext cx="3853440" cy="830997"/>
                <a:chOff x="1894333" y="5379303"/>
                <a:chExt cx="3853440" cy="830997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1894333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a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5106616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b</a:t>
                  </a:r>
                </a:p>
              </p:txBody>
            </p:sp>
          </p:grpSp>
        </p:grpSp>
      </p:grpSp>
      <p:sp>
        <p:nvSpPr>
          <p:cNvPr id="25" name="Freeform 2"/>
          <p:cNvSpPr/>
          <p:nvPr/>
        </p:nvSpPr>
        <p:spPr>
          <a:xfrm>
            <a:off x="16104824" y="8180089"/>
            <a:ext cx="1888675" cy="1932199"/>
          </a:xfrm>
          <a:custGeom>
            <a:avLst/>
            <a:gdLst/>
            <a:ahLst/>
            <a:cxnLst/>
            <a:rect l="l" t="t" r="r" b="b"/>
            <a:pathLst>
              <a:path w="1888675" h="1932199">
                <a:moveTo>
                  <a:pt x="0" y="0"/>
                </a:moveTo>
                <a:lnTo>
                  <a:pt x="1888675" y="0"/>
                </a:lnTo>
                <a:lnTo>
                  <a:pt x="1888675" y="1932199"/>
                </a:lnTo>
                <a:lnTo>
                  <a:pt x="0" y="193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8"/>
          <p:cNvSpPr/>
          <p:nvPr/>
        </p:nvSpPr>
        <p:spPr>
          <a:xfrm>
            <a:off x="16153661" y="0"/>
            <a:ext cx="2087364" cy="1847317"/>
          </a:xfrm>
          <a:custGeom>
            <a:avLst/>
            <a:gdLst/>
            <a:ahLst/>
            <a:cxnLst/>
            <a:rect l="l" t="t" r="r" b="b"/>
            <a:pathLst>
              <a:path w="2087364" h="1847317">
                <a:moveTo>
                  <a:pt x="0" y="0"/>
                </a:moveTo>
                <a:lnTo>
                  <a:pt x="2087364" y="0"/>
                </a:lnTo>
                <a:lnTo>
                  <a:pt x="2087364" y="1847317"/>
                </a:lnTo>
                <a:lnTo>
                  <a:pt x="0" y="18473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0"/>
          <p:cNvSpPr/>
          <p:nvPr/>
        </p:nvSpPr>
        <p:spPr>
          <a:xfrm>
            <a:off x="0" y="8724901"/>
            <a:ext cx="1759879" cy="1562100"/>
          </a:xfrm>
          <a:custGeom>
            <a:avLst/>
            <a:gdLst/>
            <a:ahLst/>
            <a:cxnLst/>
            <a:rect l="l" t="t" r="r" b="b"/>
            <a:pathLst>
              <a:path w="2300247" h="1742611">
                <a:moveTo>
                  <a:pt x="0" y="0"/>
                </a:moveTo>
                <a:lnTo>
                  <a:pt x="2300246" y="0"/>
                </a:lnTo>
                <a:lnTo>
                  <a:pt x="2300246" y="1742611"/>
                </a:lnTo>
                <a:lnTo>
                  <a:pt x="0" y="174261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1238839" y="2857500"/>
            <a:ext cx="15810323" cy="4572000"/>
            <a:chOff x="1238839" y="2857500"/>
            <a:chExt cx="15810323" cy="4572000"/>
          </a:xfrm>
        </p:grpSpPr>
        <p:grpSp>
          <p:nvGrpSpPr>
            <p:cNvPr id="36" name="Group 35"/>
            <p:cNvGrpSpPr/>
            <p:nvPr/>
          </p:nvGrpSpPr>
          <p:grpSpPr>
            <a:xfrm>
              <a:off x="1238839" y="2857500"/>
              <a:ext cx="7239000" cy="4572000"/>
              <a:chOff x="1238839" y="2857500"/>
              <a:chExt cx="7239000" cy="4572000"/>
            </a:xfrm>
          </p:grpSpPr>
          <p:pic>
            <p:nvPicPr>
              <p:cNvPr id="46" name="Picture 45"/>
              <p:cNvPicPr>
                <a:picLocks/>
              </p:cNvPicPr>
              <p:nvPr/>
            </p:nvPicPr>
            <p:blipFill rotWithShape="1">
              <a:blip r:embed="rId9"/>
              <a:srcRect l="1174" t="3479" r="2212" b="3936"/>
              <a:stretch/>
            </p:blipFill>
            <p:spPr>
              <a:xfrm>
                <a:off x="1238839" y="2857500"/>
                <a:ext cx="7239000" cy="4572000"/>
              </a:xfrm>
              <a:prstGeom prst="roundRect">
                <a:avLst/>
              </a:prstGeom>
              <a:ln w="38100">
                <a:solidFill>
                  <a:srgbClr val="FF3399"/>
                </a:solidFill>
                <a:prstDash val="dash"/>
              </a:ln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1368149" y="3009900"/>
                <a:ext cx="641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1848594" y="3548304"/>
                <a:ext cx="6019491" cy="2788920"/>
                <a:chOff x="811307" y="2758440"/>
                <a:chExt cx="6019491" cy="2788920"/>
              </a:xfrm>
            </p:grpSpPr>
            <p:pic>
              <p:nvPicPr>
                <p:cNvPr id="52" name="Picture 51"/>
                <p:cNvPicPr>
                  <a:picLocks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307" y="2758440"/>
                  <a:ext cx="2807208" cy="278892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23590" y="2758440"/>
                  <a:ext cx="2807208" cy="2788920"/>
                </a:xfrm>
                <a:prstGeom prst="rect">
                  <a:avLst/>
                </a:prstGeom>
              </p:spPr>
            </p:pic>
          </p:grpSp>
          <p:grpSp>
            <p:nvGrpSpPr>
              <p:cNvPr id="49" name="Group 48"/>
              <p:cNvGrpSpPr/>
              <p:nvPr/>
            </p:nvGrpSpPr>
            <p:grpSpPr>
              <a:xfrm>
                <a:off x="2931619" y="6446103"/>
                <a:ext cx="3853440" cy="830997"/>
                <a:chOff x="1894333" y="5379303"/>
                <a:chExt cx="3853440" cy="830997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1894333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a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5106616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b</a:t>
                  </a:r>
                </a:p>
              </p:txBody>
            </p:sp>
          </p:grpSp>
        </p:grpSp>
        <p:grpSp>
          <p:nvGrpSpPr>
            <p:cNvPr id="37" name="Group 36"/>
            <p:cNvGrpSpPr/>
            <p:nvPr/>
          </p:nvGrpSpPr>
          <p:grpSpPr>
            <a:xfrm>
              <a:off x="9810162" y="2857500"/>
              <a:ext cx="7239000" cy="4572000"/>
              <a:chOff x="9810162" y="2857500"/>
              <a:chExt cx="7239000" cy="4572000"/>
            </a:xfrm>
          </p:grpSpPr>
          <p:pic>
            <p:nvPicPr>
              <p:cNvPr id="38" name="Picture 37"/>
              <p:cNvPicPr>
                <a:picLocks/>
              </p:cNvPicPr>
              <p:nvPr/>
            </p:nvPicPr>
            <p:blipFill rotWithShape="1">
              <a:blip r:embed="rId9"/>
              <a:srcRect l="1174" t="3479" r="2212" b="3936"/>
              <a:stretch/>
            </p:blipFill>
            <p:spPr>
              <a:xfrm>
                <a:off x="9810162" y="2857500"/>
                <a:ext cx="7239000" cy="4572000"/>
              </a:xfrm>
              <a:prstGeom prst="roundRect">
                <a:avLst/>
              </a:prstGeom>
              <a:ln w="38100">
                <a:solidFill>
                  <a:srgbClr val="FF3399"/>
                </a:solidFill>
                <a:prstDash val="dash"/>
              </a:ln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9939472" y="3009900"/>
                <a:ext cx="64115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b="1" dirty="0">
                    <a:solidFill>
                      <a:srgbClr val="00B0F0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0282697" y="3543300"/>
                <a:ext cx="6293930" cy="2798929"/>
                <a:chOff x="9382630" y="2753436"/>
                <a:chExt cx="6293930" cy="2798929"/>
              </a:xfrm>
            </p:grpSpPr>
            <p:pic>
              <p:nvPicPr>
                <p:cNvPr id="44" name="Picture 43"/>
                <p:cNvPicPr>
                  <a:picLocks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82630" y="2758440"/>
                  <a:ext cx="2807208" cy="2788920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594913" y="2753436"/>
                  <a:ext cx="3081647" cy="2798929"/>
                </a:xfrm>
                <a:prstGeom prst="rect">
                  <a:avLst/>
                </a:prstGeom>
              </p:spPr>
            </p:pic>
          </p:grpSp>
          <p:grpSp>
            <p:nvGrpSpPr>
              <p:cNvPr id="41" name="Group 40"/>
              <p:cNvGrpSpPr/>
              <p:nvPr/>
            </p:nvGrpSpPr>
            <p:grpSpPr>
              <a:xfrm>
                <a:off x="11502942" y="6446103"/>
                <a:ext cx="3853440" cy="830997"/>
                <a:chOff x="1894333" y="5379303"/>
                <a:chExt cx="3853440" cy="830997"/>
              </a:xfrm>
            </p:grpSpPr>
            <p:sp>
              <p:nvSpPr>
                <p:cNvPr id="42" name="TextBox 41"/>
                <p:cNvSpPr txBox="1"/>
                <p:nvPr/>
              </p:nvSpPr>
              <p:spPr>
                <a:xfrm>
                  <a:off x="1894333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a</a:t>
                  </a: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5106616" y="5379303"/>
                  <a:ext cx="641157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dirty="0">
                      <a:solidFill>
                        <a:srgbClr val="00B0F0"/>
                      </a:solidFill>
                      <a:latin typeface="Arial Rounded MT Bold" panose="020F0704030504030204" pitchFamily="34" charset="0"/>
                    </a:rPr>
                    <a:t>b</a:t>
                  </a:r>
                </a:p>
              </p:txBody>
            </p:sp>
          </p:grpSp>
        </p:grpSp>
      </p:grpSp>
      <p:sp>
        <p:nvSpPr>
          <p:cNvPr id="34" name="Rounded Rectangle 33"/>
          <p:cNvSpPr/>
          <p:nvPr/>
        </p:nvSpPr>
        <p:spPr>
          <a:xfrm>
            <a:off x="152400" y="151852"/>
            <a:ext cx="72390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Check the answer.</a:t>
            </a:r>
          </a:p>
        </p:txBody>
      </p:sp>
      <p:sp>
        <p:nvSpPr>
          <p:cNvPr id="2" name="Oval 1"/>
          <p:cNvSpPr/>
          <p:nvPr/>
        </p:nvSpPr>
        <p:spPr>
          <a:xfrm>
            <a:off x="6037163" y="6438900"/>
            <a:ext cx="838200" cy="838200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Track 078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40495" y="8572500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Track 078 (mp3cut.net) (2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38075" y="8572500"/>
            <a:ext cx="914400" cy="91440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4" name="Oval 53"/>
          <p:cNvSpPr/>
          <p:nvPr/>
        </p:nvSpPr>
        <p:spPr>
          <a:xfrm>
            <a:off x="14616703" y="6479198"/>
            <a:ext cx="838200" cy="838200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"/>
          <p:cNvSpPr/>
          <p:nvPr/>
        </p:nvSpPr>
        <p:spPr>
          <a:xfrm>
            <a:off x="16104824" y="8180089"/>
            <a:ext cx="1888675" cy="1932199"/>
          </a:xfrm>
          <a:custGeom>
            <a:avLst/>
            <a:gdLst/>
            <a:ahLst/>
            <a:cxnLst/>
            <a:rect l="l" t="t" r="r" b="b"/>
            <a:pathLst>
              <a:path w="1888675" h="1932199">
                <a:moveTo>
                  <a:pt x="0" y="0"/>
                </a:moveTo>
                <a:lnTo>
                  <a:pt x="1888675" y="0"/>
                </a:lnTo>
                <a:lnTo>
                  <a:pt x="1888675" y="1932199"/>
                </a:lnTo>
                <a:lnTo>
                  <a:pt x="0" y="19321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8"/>
          <p:cNvSpPr/>
          <p:nvPr/>
        </p:nvSpPr>
        <p:spPr>
          <a:xfrm>
            <a:off x="16153661" y="0"/>
            <a:ext cx="2087364" cy="1847317"/>
          </a:xfrm>
          <a:custGeom>
            <a:avLst/>
            <a:gdLst/>
            <a:ahLst/>
            <a:cxnLst/>
            <a:rect l="l" t="t" r="r" b="b"/>
            <a:pathLst>
              <a:path w="2087364" h="1847317">
                <a:moveTo>
                  <a:pt x="0" y="0"/>
                </a:moveTo>
                <a:lnTo>
                  <a:pt x="2087364" y="0"/>
                </a:lnTo>
                <a:lnTo>
                  <a:pt x="2087364" y="1847317"/>
                </a:lnTo>
                <a:lnTo>
                  <a:pt x="0" y="184731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10"/>
          <p:cNvSpPr/>
          <p:nvPr/>
        </p:nvSpPr>
        <p:spPr>
          <a:xfrm>
            <a:off x="0" y="8724901"/>
            <a:ext cx="1759879" cy="1562100"/>
          </a:xfrm>
          <a:custGeom>
            <a:avLst/>
            <a:gdLst/>
            <a:ahLst/>
            <a:cxnLst/>
            <a:rect l="l" t="t" r="r" b="b"/>
            <a:pathLst>
              <a:path w="2300247" h="1742611">
                <a:moveTo>
                  <a:pt x="0" y="0"/>
                </a:moveTo>
                <a:lnTo>
                  <a:pt x="2300246" y="0"/>
                </a:lnTo>
                <a:lnTo>
                  <a:pt x="2300246" y="1742611"/>
                </a:lnTo>
                <a:lnTo>
                  <a:pt x="0" y="17426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3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5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Write and say.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09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2400" y="151852"/>
            <a:ext cx="60198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7115" r="7916" b="6686"/>
          <a:stretch/>
        </p:blipFill>
        <p:spPr>
          <a:xfrm>
            <a:off x="2807192" y="2518323"/>
            <a:ext cx="2788920" cy="3904488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9973" b="10523"/>
          <a:stretch/>
        </p:blipFill>
        <p:spPr>
          <a:xfrm>
            <a:off x="7749541" y="2518323"/>
            <a:ext cx="2788920" cy="3904488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6622" b="4718"/>
          <a:stretch/>
        </p:blipFill>
        <p:spPr>
          <a:xfrm>
            <a:off x="12691889" y="2518323"/>
            <a:ext cx="2788920" cy="390448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510013" y="6698610"/>
            <a:ext cx="3152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sist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16542" y="6698610"/>
            <a:ext cx="5170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grandmoth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95497" y="6698610"/>
            <a:ext cx="3697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broth__ __</a:t>
            </a:r>
          </a:p>
        </p:txBody>
      </p:sp>
      <p:sp>
        <p:nvSpPr>
          <p:cNvPr id="11" name="Freeform 4"/>
          <p:cNvSpPr/>
          <p:nvPr/>
        </p:nvSpPr>
        <p:spPr>
          <a:xfrm>
            <a:off x="16535400" y="8474706"/>
            <a:ext cx="1597169" cy="1668062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9"/>
          <p:cNvSpPr/>
          <p:nvPr/>
        </p:nvSpPr>
        <p:spPr>
          <a:xfrm>
            <a:off x="16535400" y="109356"/>
            <a:ext cx="1653371" cy="1986144"/>
          </a:xfrm>
          <a:custGeom>
            <a:avLst/>
            <a:gdLst/>
            <a:ahLst/>
            <a:cxnLst/>
            <a:rect l="l" t="t" r="r" b="b"/>
            <a:pathLst>
              <a:path w="1653371" h="1620304">
                <a:moveTo>
                  <a:pt x="0" y="0"/>
                </a:moveTo>
                <a:lnTo>
                  <a:pt x="1653371" y="0"/>
                </a:lnTo>
                <a:lnTo>
                  <a:pt x="1653371" y="1620304"/>
                </a:lnTo>
                <a:lnTo>
                  <a:pt x="0" y="1620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/>
          <p:nvPr/>
        </p:nvSpPr>
        <p:spPr>
          <a:xfrm>
            <a:off x="0" y="8377056"/>
            <a:ext cx="2415371" cy="1909944"/>
          </a:xfrm>
          <a:custGeom>
            <a:avLst/>
            <a:gdLst/>
            <a:ahLst/>
            <a:cxnLst/>
            <a:rect l="l" t="t" r="r" b="b"/>
            <a:pathLst>
              <a:path w="1419261" h="1661574">
                <a:moveTo>
                  <a:pt x="0" y="0"/>
                </a:moveTo>
                <a:lnTo>
                  <a:pt x="1419261" y="0"/>
                </a:lnTo>
                <a:lnTo>
                  <a:pt x="1419261" y="1661573"/>
                </a:lnTo>
                <a:lnTo>
                  <a:pt x="0" y="166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6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52400" y="151852"/>
            <a:ext cx="6477000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5. Write and say.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7115" r="7916" b="6686"/>
          <a:stretch/>
        </p:blipFill>
        <p:spPr>
          <a:xfrm>
            <a:off x="2807192" y="2518323"/>
            <a:ext cx="2788920" cy="3904488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9973" b="10523"/>
          <a:stretch/>
        </p:blipFill>
        <p:spPr>
          <a:xfrm>
            <a:off x="7749541" y="2518323"/>
            <a:ext cx="2788920" cy="3904488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6622" b="4718"/>
          <a:stretch/>
        </p:blipFill>
        <p:spPr>
          <a:xfrm>
            <a:off x="12691889" y="2518323"/>
            <a:ext cx="2788920" cy="390448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510013" y="6698610"/>
            <a:ext cx="3152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sist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16542" y="6698610"/>
            <a:ext cx="5170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grandmoth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95497" y="6698610"/>
            <a:ext cx="3697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broth__ __</a:t>
            </a:r>
          </a:p>
        </p:txBody>
      </p:sp>
      <p:sp>
        <p:nvSpPr>
          <p:cNvPr id="11" name="Freeform 4"/>
          <p:cNvSpPr/>
          <p:nvPr/>
        </p:nvSpPr>
        <p:spPr>
          <a:xfrm>
            <a:off x="16535400" y="8474706"/>
            <a:ext cx="1597169" cy="1668062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9"/>
          <p:cNvSpPr/>
          <p:nvPr/>
        </p:nvSpPr>
        <p:spPr>
          <a:xfrm>
            <a:off x="16535400" y="109356"/>
            <a:ext cx="1653371" cy="1986144"/>
          </a:xfrm>
          <a:custGeom>
            <a:avLst/>
            <a:gdLst/>
            <a:ahLst/>
            <a:cxnLst/>
            <a:rect l="l" t="t" r="r" b="b"/>
            <a:pathLst>
              <a:path w="1653371" h="1620304">
                <a:moveTo>
                  <a:pt x="0" y="0"/>
                </a:moveTo>
                <a:lnTo>
                  <a:pt x="1653371" y="0"/>
                </a:lnTo>
                <a:lnTo>
                  <a:pt x="1653371" y="1620304"/>
                </a:lnTo>
                <a:lnTo>
                  <a:pt x="0" y="1620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/>
          <p:cNvSpPr/>
          <p:nvPr/>
        </p:nvSpPr>
        <p:spPr>
          <a:xfrm>
            <a:off x="0" y="8377056"/>
            <a:ext cx="2415371" cy="1909944"/>
          </a:xfrm>
          <a:custGeom>
            <a:avLst/>
            <a:gdLst/>
            <a:ahLst/>
            <a:cxnLst/>
            <a:rect l="l" t="t" r="r" b="b"/>
            <a:pathLst>
              <a:path w="1419261" h="1661574">
                <a:moveTo>
                  <a:pt x="0" y="0"/>
                </a:moveTo>
                <a:lnTo>
                  <a:pt x="1419261" y="0"/>
                </a:lnTo>
                <a:lnTo>
                  <a:pt x="1419261" y="1661573"/>
                </a:lnTo>
                <a:lnTo>
                  <a:pt x="0" y="166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47437" y="151852"/>
            <a:ext cx="7320163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Check the answers. 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7115" r="7916" b="6686"/>
          <a:stretch/>
        </p:blipFill>
        <p:spPr>
          <a:xfrm>
            <a:off x="2807192" y="2518323"/>
            <a:ext cx="2788920" cy="3904488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9973" b="10523"/>
          <a:stretch/>
        </p:blipFill>
        <p:spPr>
          <a:xfrm>
            <a:off x="7749541" y="2518323"/>
            <a:ext cx="2788920" cy="3904488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6622" b="4718"/>
          <a:stretch/>
        </p:blipFill>
        <p:spPr>
          <a:xfrm>
            <a:off x="12691889" y="2518323"/>
            <a:ext cx="2788920" cy="390448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510013" y="6698610"/>
            <a:ext cx="3152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sist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16542" y="6698610"/>
            <a:ext cx="5170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grandmoth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95497" y="6698610"/>
            <a:ext cx="3697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broth__ 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4953000" y="6698610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5797918" y="6698610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9237969" y="6698610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10082887" y="6698610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13898048" y="6698610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14742966" y="6698610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7" name="Freeform 4"/>
          <p:cNvSpPr/>
          <p:nvPr/>
        </p:nvSpPr>
        <p:spPr>
          <a:xfrm>
            <a:off x="16535400" y="8474706"/>
            <a:ext cx="1597169" cy="1668062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9"/>
          <p:cNvSpPr/>
          <p:nvPr/>
        </p:nvSpPr>
        <p:spPr>
          <a:xfrm>
            <a:off x="16535400" y="109356"/>
            <a:ext cx="1653371" cy="1986144"/>
          </a:xfrm>
          <a:custGeom>
            <a:avLst/>
            <a:gdLst/>
            <a:ahLst/>
            <a:cxnLst/>
            <a:rect l="l" t="t" r="r" b="b"/>
            <a:pathLst>
              <a:path w="1653371" h="1620304">
                <a:moveTo>
                  <a:pt x="0" y="0"/>
                </a:moveTo>
                <a:lnTo>
                  <a:pt x="1653371" y="0"/>
                </a:lnTo>
                <a:lnTo>
                  <a:pt x="1653371" y="1620304"/>
                </a:lnTo>
                <a:lnTo>
                  <a:pt x="0" y="1620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"/>
          <p:cNvSpPr/>
          <p:nvPr/>
        </p:nvSpPr>
        <p:spPr>
          <a:xfrm>
            <a:off x="0" y="8377056"/>
            <a:ext cx="2415371" cy="1909944"/>
          </a:xfrm>
          <a:custGeom>
            <a:avLst/>
            <a:gdLst/>
            <a:ahLst/>
            <a:cxnLst/>
            <a:rect l="l" t="t" r="r" b="b"/>
            <a:pathLst>
              <a:path w="1419261" h="1661574">
                <a:moveTo>
                  <a:pt x="0" y="0"/>
                </a:moveTo>
                <a:lnTo>
                  <a:pt x="1419261" y="0"/>
                </a:lnTo>
                <a:lnTo>
                  <a:pt x="1419261" y="1661573"/>
                </a:lnTo>
                <a:lnTo>
                  <a:pt x="0" y="166157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47437" y="151852"/>
            <a:ext cx="6786763" cy="10204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Say the words.</a:t>
            </a:r>
          </a:p>
        </p:txBody>
      </p:sp>
      <p:pic>
        <p:nvPicPr>
          <p:cNvPr id="30" name="Picture 29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7115" r="7916" b="6686"/>
          <a:stretch/>
        </p:blipFill>
        <p:spPr>
          <a:xfrm>
            <a:off x="2807192" y="2518323"/>
            <a:ext cx="2788920" cy="3904488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9973" b="10523"/>
          <a:stretch/>
        </p:blipFill>
        <p:spPr>
          <a:xfrm>
            <a:off x="7749541" y="2518323"/>
            <a:ext cx="2788920" cy="3904488"/>
          </a:xfrm>
          <a:prstGeom prst="rect">
            <a:avLst/>
          </a:prstGeom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6622" b="4718"/>
          <a:stretch/>
        </p:blipFill>
        <p:spPr>
          <a:xfrm>
            <a:off x="12691889" y="2518323"/>
            <a:ext cx="2788920" cy="390448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2510013" y="6698610"/>
            <a:ext cx="3152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sist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16542" y="6698610"/>
            <a:ext cx="51702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grandmoth</a:t>
            </a:r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__ __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95497" y="6698610"/>
            <a:ext cx="3697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broth__ 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4953000" y="6698610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5797918" y="6698610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9237969" y="6698610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10082887" y="6698610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13898048" y="6698610"/>
            <a:ext cx="494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E4852D-CFE0-4516-826C-7F6660E51688}"/>
              </a:ext>
            </a:extLst>
          </p:cNvPr>
          <p:cNvSpPr txBox="1"/>
          <p:nvPr/>
        </p:nvSpPr>
        <p:spPr>
          <a:xfrm>
            <a:off x="14742966" y="6698610"/>
            <a:ext cx="455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B050"/>
                </a:solidFill>
                <a:latin typeface="Comic Sans MS" panose="030F0702030302020204" pitchFamily="66" charset="0"/>
              </a:rPr>
              <a:t>r</a:t>
            </a:r>
          </a:p>
        </p:txBody>
      </p:sp>
      <p:sp>
        <p:nvSpPr>
          <p:cNvPr id="17" name="Freeform 4"/>
          <p:cNvSpPr/>
          <p:nvPr/>
        </p:nvSpPr>
        <p:spPr>
          <a:xfrm>
            <a:off x="16535400" y="8474706"/>
            <a:ext cx="1597169" cy="1668062"/>
          </a:xfrm>
          <a:custGeom>
            <a:avLst/>
            <a:gdLst/>
            <a:ahLst/>
            <a:cxnLst/>
            <a:rect l="l" t="t" r="r" b="b"/>
            <a:pathLst>
              <a:path w="3939921" h="4114800">
                <a:moveTo>
                  <a:pt x="0" y="0"/>
                </a:moveTo>
                <a:lnTo>
                  <a:pt x="3939921" y="0"/>
                </a:lnTo>
                <a:lnTo>
                  <a:pt x="3939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9"/>
          <p:cNvSpPr/>
          <p:nvPr/>
        </p:nvSpPr>
        <p:spPr>
          <a:xfrm>
            <a:off x="16535400" y="109356"/>
            <a:ext cx="1653371" cy="1986144"/>
          </a:xfrm>
          <a:custGeom>
            <a:avLst/>
            <a:gdLst/>
            <a:ahLst/>
            <a:cxnLst/>
            <a:rect l="l" t="t" r="r" b="b"/>
            <a:pathLst>
              <a:path w="1653371" h="1620304">
                <a:moveTo>
                  <a:pt x="0" y="0"/>
                </a:moveTo>
                <a:lnTo>
                  <a:pt x="1653371" y="0"/>
                </a:lnTo>
                <a:lnTo>
                  <a:pt x="1653371" y="1620304"/>
                </a:lnTo>
                <a:lnTo>
                  <a:pt x="0" y="1620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7"/>
          <p:cNvSpPr/>
          <p:nvPr/>
        </p:nvSpPr>
        <p:spPr>
          <a:xfrm>
            <a:off x="0" y="8377056"/>
            <a:ext cx="2415371" cy="1909944"/>
          </a:xfrm>
          <a:custGeom>
            <a:avLst/>
            <a:gdLst/>
            <a:ahLst/>
            <a:cxnLst/>
            <a:rect l="l" t="t" r="r" b="b"/>
            <a:pathLst>
              <a:path w="1419261" h="1661574">
                <a:moveTo>
                  <a:pt x="0" y="0"/>
                </a:moveTo>
                <a:lnTo>
                  <a:pt x="1419261" y="0"/>
                </a:lnTo>
                <a:lnTo>
                  <a:pt x="1419261" y="1661573"/>
                </a:lnTo>
                <a:lnTo>
                  <a:pt x="0" y="166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86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2963" y="5524500"/>
            <a:ext cx="18222074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Fun corner and wrap-up.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6992" y="1257300"/>
            <a:ext cx="2414016" cy="255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158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910" y="3786818"/>
            <a:ext cx="13906181" cy="371888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98278" y="1776138"/>
            <a:ext cx="729144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7200" dirty="0">
                <a:latin typeface="Gill Sans Ultra Bold" panose="020B0A02020104020203" pitchFamily="34" charset="0"/>
              </a:rPr>
              <a:t>GAME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1060453" y="7518209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152251" y="7990762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546453" y="8953500"/>
            <a:ext cx="31951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twenty</a:t>
            </a:r>
            <a:endParaRPr lang="en-US" sz="7200" b="1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73872" y="0"/>
            <a:ext cx="8940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41314" y="3117637"/>
            <a:ext cx="440537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700" b="1" cap="none" spc="0" dirty="0">
                <a:ln w="0"/>
                <a:solidFill>
                  <a:srgbClr val="FF0000"/>
                </a:solidFill>
                <a:latin typeface="Berlin Sans FB Demi" panose="020E0802020502020306" pitchFamily="34" charset="0"/>
              </a:rPr>
              <a:t>20</a:t>
            </a:r>
          </a:p>
        </p:txBody>
      </p:sp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8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9" name="Group 2"/>
          <p:cNvGrpSpPr/>
          <p:nvPr/>
        </p:nvGrpSpPr>
        <p:grpSpPr>
          <a:xfrm>
            <a:off x="1510918" y="935199"/>
            <a:ext cx="15266164" cy="8416602"/>
            <a:chOff x="0" y="0"/>
            <a:chExt cx="4020718" cy="2002816"/>
          </a:xfrm>
        </p:grpSpPr>
        <p:sp>
          <p:nvSpPr>
            <p:cNvPr id="30" name="Freeform 3"/>
            <p:cNvSpPr/>
            <p:nvPr/>
          </p:nvSpPr>
          <p:spPr>
            <a:xfrm>
              <a:off x="0" y="0"/>
              <a:ext cx="4020718" cy="2002816"/>
            </a:xfrm>
            <a:custGeom>
              <a:avLst/>
              <a:gdLst/>
              <a:ahLst/>
              <a:cxnLst/>
              <a:rect l="l" t="t" r="r" b="b"/>
              <a:pathLst>
                <a:path w="4020718" h="2002816">
                  <a:moveTo>
                    <a:pt x="3817518" y="0"/>
                  </a:moveTo>
                  <a:lnTo>
                    <a:pt x="0" y="0"/>
                  </a:lnTo>
                  <a:lnTo>
                    <a:pt x="203200" y="2002816"/>
                  </a:lnTo>
                  <a:lnTo>
                    <a:pt x="4020718" y="2002816"/>
                  </a:lnTo>
                  <a:lnTo>
                    <a:pt x="3817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4"/>
            <p:cNvSpPr txBox="1"/>
            <p:nvPr/>
          </p:nvSpPr>
          <p:spPr>
            <a:xfrm>
              <a:off x="101600" y="-38100"/>
              <a:ext cx="3817518" cy="2040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>
            <a:off x="15963955" y="5911741"/>
            <a:ext cx="2324045" cy="4767272"/>
          </a:xfrm>
          <a:custGeom>
            <a:avLst/>
            <a:gdLst/>
            <a:ahLst/>
            <a:cxnLst/>
            <a:rect l="l" t="t" r="r" b="b"/>
            <a:pathLst>
              <a:path w="2324045" h="4767272">
                <a:moveTo>
                  <a:pt x="0" y="0"/>
                </a:moveTo>
                <a:lnTo>
                  <a:pt x="2324045" y="0"/>
                </a:lnTo>
                <a:lnTo>
                  <a:pt x="2324045" y="4767272"/>
                </a:lnTo>
                <a:lnTo>
                  <a:pt x="0" y="47672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0" y="5744703"/>
            <a:ext cx="4378715" cy="4730410"/>
            <a:chOff x="15038174" y="5744703"/>
            <a:chExt cx="4378715" cy="4730410"/>
          </a:xfrm>
        </p:grpSpPr>
        <p:sp>
          <p:nvSpPr>
            <p:cNvPr id="3" name="Freeform 3"/>
            <p:cNvSpPr/>
            <p:nvPr/>
          </p:nvSpPr>
          <p:spPr>
            <a:xfrm>
              <a:off x="15038174" y="5744703"/>
              <a:ext cx="3506417" cy="4730410"/>
            </a:xfrm>
            <a:custGeom>
              <a:avLst/>
              <a:gdLst/>
              <a:ahLst/>
              <a:cxnLst/>
              <a:rect l="l" t="t" r="r" b="b"/>
              <a:pathLst>
                <a:path w="3506417" h="4730410">
                  <a:moveTo>
                    <a:pt x="0" y="0"/>
                  </a:moveTo>
                  <a:lnTo>
                    <a:pt x="3506417" y="0"/>
                  </a:lnTo>
                  <a:lnTo>
                    <a:pt x="3506417" y="4730411"/>
                  </a:lnTo>
                  <a:lnTo>
                    <a:pt x="0" y="4730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6211584" y="6064678"/>
              <a:ext cx="3205305" cy="4368388"/>
            </a:xfrm>
            <a:custGeom>
              <a:avLst/>
              <a:gdLst/>
              <a:ahLst/>
              <a:cxnLst/>
              <a:rect l="l" t="t" r="r" b="b"/>
              <a:pathLst>
                <a:path w="3205305" h="4368388">
                  <a:moveTo>
                    <a:pt x="0" y="0"/>
                  </a:moveTo>
                  <a:lnTo>
                    <a:pt x="3205304" y="0"/>
                  </a:lnTo>
                  <a:lnTo>
                    <a:pt x="3205304" y="4368388"/>
                  </a:lnTo>
                  <a:lnTo>
                    <a:pt x="0" y="4368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 rot="-791145">
            <a:off x="579308" y="456912"/>
            <a:ext cx="898785" cy="853028"/>
          </a:xfrm>
          <a:custGeom>
            <a:avLst/>
            <a:gdLst/>
            <a:ahLst/>
            <a:cxnLst/>
            <a:rect l="l" t="t" r="r" b="b"/>
            <a:pathLst>
              <a:path w="898785" h="853028">
                <a:moveTo>
                  <a:pt x="0" y="0"/>
                </a:moveTo>
                <a:lnTo>
                  <a:pt x="898784" y="0"/>
                </a:lnTo>
                <a:lnTo>
                  <a:pt x="898784" y="853028"/>
                </a:lnTo>
                <a:lnTo>
                  <a:pt x="0" y="853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527083">
            <a:off x="597011" y="2771924"/>
            <a:ext cx="898785" cy="853028"/>
          </a:xfrm>
          <a:custGeom>
            <a:avLst/>
            <a:gdLst/>
            <a:ahLst/>
            <a:cxnLst/>
            <a:rect l="l" t="t" r="r" b="b"/>
            <a:pathLst>
              <a:path w="898785" h="853028">
                <a:moveTo>
                  <a:pt x="0" y="0"/>
                </a:moveTo>
                <a:lnTo>
                  <a:pt x="898785" y="0"/>
                </a:lnTo>
                <a:lnTo>
                  <a:pt x="898785" y="853028"/>
                </a:lnTo>
                <a:lnTo>
                  <a:pt x="0" y="8530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91145">
            <a:off x="17185799" y="3672857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91145">
            <a:off x="1103947" y="1984247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791145">
            <a:off x="154684" y="4507554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791145">
            <a:off x="13102285" y="111432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226193">
            <a:off x="8970704" y="247480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171784">
            <a:off x="11036020" y="237758"/>
            <a:ext cx="475640" cy="451426"/>
          </a:xfrm>
          <a:custGeom>
            <a:avLst/>
            <a:gdLst/>
            <a:ahLst/>
            <a:cxnLst/>
            <a:rect l="l" t="t" r="r" b="b"/>
            <a:pathLst>
              <a:path w="475640" h="451426">
                <a:moveTo>
                  <a:pt x="0" y="0"/>
                </a:moveTo>
                <a:lnTo>
                  <a:pt x="475640" y="0"/>
                </a:lnTo>
                <a:lnTo>
                  <a:pt x="475640" y="451425"/>
                </a:lnTo>
                <a:lnTo>
                  <a:pt x="0" y="4514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791145">
            <a:off x="4252216" y="247480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985828">
            <a:off x="13808131" y="320048"/>
            <a:ext cx="452376" cy="429346"/>
          </a:xfrm>
          <a:custGeom>
            <a:avLst/>
            <a:gdLst/>
            <a:ahLst/>
            <a:cxnLst/>
            <a:rect l="l" t="t" r="r" b="b"/>
            <a:pathLst>
              <a:path w="452376" h="429346">
                <a:moveTo>
                  <a:pt x="0" y="0"/>
                </a:moveTo>
                <a:lnTo>
                  <a:pt x="452376" y="0"/>
                </a:lnTo>
                <a:lnTo>
                  <a:pt x="452376" y="429346"/>
                </a:lnTo>
                <a:lnTo>
                  <a:pt x="0" y="4293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71784">
            <a:off x="4988676" y="410270"/>
            <a:ext cx="475640" cy="451426"/>
          </a:xfrm>
          <a:custGeom>
            <a:avLst/>
            <a:gdLst/>
            <a:ahLst/>
            <a:cxnLst/>
            <a:rect l="l" t="t" r="r" b="b"/>
            <a:pathLst>
              <a:path w="475640" h="451426">
                <a:moveTo>
                  <a:pt x="0" y="0"/>
                </a:moveTo>
                <a:lnTo>
                  <a:pt x="475640" y="0"/>
                </a:lnTo>
                <a:lnTo>
                  <a:pt x="475640" y="451426"/>
                </a:lnTo>
                <a:lnTo>
                  <a:pt x="0" y="4514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952231">
            <a:off x="7357443" y="211214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1226193">
            <a:off x="16956651" y="4856259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144782">
            <a:off x="5556541" y="9497705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431538">
            <a:off x="7706125" y="9456733"/>
            <a:ext cx="464697" cy="441039"/>
          </a:xfrm>
          <a:custGeom>
            <a:avLst/>
            <a:gdLst/>
            <a:ahLst/>
            <a:cxnLst/>
            <a:rect l="l" t="t" r="r" b="b"/>
            <a:pathLst>
              <a:path w="464697" h="441039">
                <a:moveTo>
                  <a:pt x="0" y="0"/>
                </a:moveTo>
                <a:lnTo>
                  <a:pt x="464697" y="0"/>
                </a:lnTo>
                <a:lnTo>
                  <a:pt x="464697" y="441040"/>
                </a:lnTo>
                <a:lnTo>
                  <a:pt x="0" y="441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1226193">
            <a:off x="8457456" y="9422596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1226193">
            <a:off x="13070102" y="9422596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8" y="0"/>
                </a:lnTo>
                <a:lnTo>
                  <a:pt x="605298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2073487">
            <a:off x="11923225" y="9455991"/>
            <a:ext cx="605297" cy="574482"/>
          </a:xfrm>
          <a:custGeom>
            <a:avLst/>
            <a:gdLst/>
            <a:ahLst/>
            <a:cxnLst/>
            <a:rect l="l" t="t" r="r" b="b"/>
            <a:pathLst>
              <a:path w="605297" h="574482">
                <a:moveTo>
                  <a:pt x="0" y="0"/>
                </a:moveTo>
                <a:lnTo>
                  <a:pt x="605297" y="0"/>
                </a:lnTo>
                <a:lnTo>
                  <a:pt x="605297" y="574482"/>
                </a:lnTo>
                <a:lnTo>
                  <a:pt x="0" y="574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1510318">
            <a:off x="10382161" y="9456733"/>
            <a:ext cx="464697" cy="441039"/>
          </a:xfrm>
          <a:custGeom>
            <a:avLst/>
            <a:gdLst/>
            <a:ahLst/>
            <a:cxnLst/>
            <a:rect l="l" t="t" r="r" b="b"/>
            <a:pathLst>
              <a:path w="464697" h="441039">
                <a:moveTo>
                  <a:pt x="0" y="0"/>
                </a:moveTo>
                <a:lnTo>
                  <a:pt x="464697" y="0"/>
                </a:lnTo>
                <a:lnTo>
                  <a:pt x="464697" y="441040"/>
                </a:lnTo>
                <a:lnTo>
                  <a:pt x="0" y="4410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2"/>
          <p:cNvSpPr txBox="1"/>
          <p:nvPr/>
        </p:nvSpPr>
        <p:spPr>
          <a:xfrm>
            <a:off x="3371539" y="800100"/>
            <a:ext cx="11544923" cy="1138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600" dirty="0">
                <a:latin typeface="Ravie" panose="04040805050809020602" pitchFamily="82" charset="0"/>
              </a:rPr>
              <a:t>Table of contents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9493" y="1768353"/>
            <a:ext cx="1601907" cy="169874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21312" y="3242423"/>
            <a:ext cx="1605941" cy="16987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08984" y="6190563"/>
            <a:ext cx="1601907" cy="169874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50802" y="7664633"/>
            <a:ext cx="1601907" cy="169874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7165" y="4716493"/>
            <a:ext cx="1601907" cy="1698747"/>
          </a:xfrm>
          <a:prstGeom prst="rect">
            <a:avLst/>
          </a:prstGeom>
        </p:spPr>
      </p:pic>
      <p:sp>
        <p:nvSpPr>
          <p:cNvPr id="39" name="TextBox 8"/>
          <p:cNvSpPr txBox="1"/>
          <p:nvPr/>
        </p:nvSpPr>
        <p:spPr>
          <a:xfrm>
            <a:off x="3837910" y="224839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Warm-up and review.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TextBox 8"/>
          <p:cNvSpPr txBox="1"/>
          <p:nvPr/>
        </p:nvSpPr>
        <p:spPr>
          <a:xfrm>
            <a:off x="4679729" y="372246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chant.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Box 8"/>
          <p:cNvSpPr txBox="1"/>
          <p:nvPr/>
        </p:nvSpPr>
        <p:spPr>
          <a:xfrm>
            <a:off x="6367401" y="667060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Write and say.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7209219" y="8144674"/>
            <a:ext cx="8411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8"/>
          <p:cNvSpPr txBox="1"/>
          <p:nvPr/>
        </p:nvSpPr>
        <p:spPr>
          <a:xfrm>
            <a:off x="5525582" y="5196534"/>
            <a:ext cx="68776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/>
            <a:r>
              <a:rPr lang="en-US" sz="4800" b="1" spc="163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circle.</a:t>
            </a:r>
            <a:endParaRPr lang="en-US" sz="4800" b="1" u="none" spc="163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3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1060453" y="7518209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152251" y="7990762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49622" y="8953500"/>
            <a:ext cx="57887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grandmother</a:t>
            </a:r>
            <a:endParaRPr lang="en-US" sz="7200" b="1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t="7115" r="7916" b="6686"/>
          <a:stretch/>
        </p:blipFill>
        <p:spPr>
          <a:xfrm>
            <a:off x="7119374" y="3459676"/>
            <a:ext cx="4049252" cy="419842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73872" y="-1307194"/>
            <a:ext cx="8940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33963" y="0"/>
            <a:ext cx="54200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Who’s this?</a:t>
            </a:r>
          </a:p>
        </p:txBody>
      </p:sp>
    </p:spTree>
    <p:extLst>
      <p:ext uri="{BB962C8B-B14F-4D97-AF65-F5344CB8AC3E}">
        <p14:creationId xmlns:p14="http://schemas.microsoft.com/office/powerpoint/2010/main" val="302658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1060453" y="7518209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152251" y="7990762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50272" y="8953500"/>
            <a:ext cx="33874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sixteen</a:t>
            </a:r>
            <a:endParaRPr lang="en-US" sz="7200" b="1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73872" y="0"/>
            <a:ext cx="8940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16843" y="2679055"/>
            <a:ext cx="4054315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rgbClr val="FF0000"/>
                </a:solidFill>
                <a:latin typeface="Berlin Sans FB Demi" panose="020E0802020502020306" pitchFamily="34" charset="0"/>
              </a:rPr>
              <a:t>16</a:t>
            </a:r>
          </a:p>
        </p:txBody>
      </p:sp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5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1060453" y="7518209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152251" y="7990762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48480" y="8953500"/>
            <a:ext cx="359104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brother</a:t>
            </a:r>
            <a:endParaRPr lang="en-US" sz="7200" b="1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18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r="9973" b="10523"/>
          <a:stretch/>
        </p:blipFill>
        <p:spPr>
          <a:xfrm>
            <a:off x="7119374" y="3459676"/>
            <a:ext cx="4049252" cy="419842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4673872" y="-1307194"/>
            <a:ext cx="8940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433963" y="0"/>
            <a:ext cx="54200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Who’s this?</a:t>
            </a:r>
          </a:p>
        </p:txBody>
      </p:sp>
    </p:spTree>
    <p:extLst>
      <p:ext uri="{BB962C8B-B14F-4D97-AF65-F5344CB8AC3E}">
        <p14:creationId xmlns:p14="http://schemas.microsoft.com/office/powerpoint/2010/main" val="23520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1060453" y="7518209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152251" y="7990762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69185" y="8953500"/>
            <a:ext cx="45496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seventeen</a:t>
            </a:r>
            <a:endParaRPr lang="en-US" sz="7200" b="1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73872" y="0"/>
            <a:ext cx="8940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286761" y="2679055"/>
            <a:ext cx="3714479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rgbClr val="FF0000"/>
                </a:solidFill>
                <a:latin typeface="Berlin Sans FB Demi" panose="020E0802020502020306" pitchFamily="34" charset="0"/>
              </a:rPr>
              <a:t>17</a:t>
            </a:r>
          </a:p>
        </p:txBody>
      </p:sp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38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1060453" y="7518209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152251" y="7990762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776482" y="8953500"/>
            <a:ext cx="27350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  <a:endParaRPr lang="en-US" sz="7200" b="1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Picture 19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7" r="16622" b="4718"/>
          <a:stretch/>
        </p:blipFill>
        <p:spPr>
          <a:xfrm>
            <a:off x="7119374" y="3459676"/>
            <a:ext cx="4049252" cy="4198424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6433963" y="0"/>
            <a:ext cx="54200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Who’s this?</a:t>
            </a:r>
          </a:p>
        </p:txBody>
      </p:sp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9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799127">
            <a:off x="-1060453" y="7518209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4" y="0"/>
                </a:lnTo>
                <a:lnTo>
                  <a:pt x="5823004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799127">
            <a:off x="14058850" y="-3100843"/>
            <a:ext cx="5823003" cy="5641034"/>
          </a:xfrm>
          <a:custGeom>
            <a:avLst/>
            <a:gdLst/>
            <a:ahLst/>
            <a:cxnLst/>
            <a:rect l="l" t="t" r="r" b="b"/>
            <a:pathLst>
              <a:path w="5823003" h="5641034">
                <a:moveTo>
                  <a:pt x="0" y="0"/>
                </a:moveTo>
                <a:lnTo>
                  <a:pt x="5823003" y="0"/>
                </a:lnTo>
                <a:lnTo>
                  <a:pt x="5823003" y="5641035"/>
                </a:lnTo>
                <a:lnTo>
                  <a:pt x="0" y="5641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8568135">
            <a:off x="-2873731" y="-2577937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8" y="0"/>
                </a:lnTo>
                <a:lnTo>
                  <a:pt x="6859648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77264">
            <a:off x="14152251" y="7990762"/>
            <a:ext cx="6859648" cy="4901530"/>
          </a:xfrm>
          <a:custGeom>
            <a:avLst/>
            <a:gdLst/>
            <a:ahLst/>
            <a:cxnLst/>
            <a:rect l="l" t="t" r="r" b="b"/>
            <a:pathLst>
              <a:path w="6859648" h="4901530">
                <a:moveTo>
                  <a:pt x="0" y="0"/>
                </a:moveTo>
                <a:lnTo>
                  <a:pt x="6859649" y="0"/>
                </a:lnTo>
                <a:lnTo>
                  <a:pt x="6859649" y="4901531"/>
                </a:lnTo>
                <a:lnTo>
                  <a:pt x="0" y="49015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3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8895" h="4114800">
                <a:moveTo>
                  <a:pt x="0" y="0"/>
                </a:moveTo>
                <a:lnTo>
                  <a:pt x="4398896" y="0"/>
                </a:lnTo>
                <a:lnTo>
                  <a:pt x="4398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205014" y="8953500"/>
            <a:ext cx="387798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rgbClr val="0000FF"/>
                </a:solidFill>
                <a:latin typeface="Comic Sans MS" panose="030F0702030302020204" pitchFamily="66" charset="0"/>
              </a:rPr>
              <a:t>nineteen</a:t>
            </a:r>
            <a:endParaRPr lang="en-US" sz="7200" b="1" cap="none" spc="0" dirty="0">
              <a:ln w="0"/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73872" y="0"/>
            <a:ext cx="894026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095202" y="2679055"/>
            <a:ext cx="4097597" cy="538609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400" b="1" cap="none" spc="0" dirty="0">
                <a:ln w="0"/>
                <a:solidFill>
                  <a:srgbClr val="FF0000"/>
                </a:solidFill>
                <a:latin typeface="Berlin Sans FB Demi" panose="020E0802020502020306" pitchFamily="34" charset="0"/>
              </a:rPr>
              <a:t>19</a:t>
            </a:r>
          </a:p>
        </p:txBody>
      </p:sp>
      <p:sp>
        <p:nvSpPr>
          <p:cNvPr id="15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/>
          <p:cNvSpPr/>
          <p:nvPr/>
        </p:nvSpPr>
        <p:spPr>
          <a:xfrm>
            <a:off x="5486400" y="1943100"/>
            <a:ext cx="7315200" cy="6858000"/>
          </a:xfrm>
          <a:custGeom>
            <a:avLst/>
            <a:gdLst/>
            <a:ahLst/>
            <a:cxnLst/>
            <a:rect l="l" t="t" r="r" b="b"/>
            <a:pathLst>
              <a:path w="4394980" h="4114800">
                <a:moveTo>
                  <a:pt x="0" y="0"/>
                </a:moveTo>
                <a:lnTo>
                  <a:pt x="4394980" y="0"/>
                </a:lnTo>
                <a:lnTo>
                  <a:pt x="43949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2989643" y="-612063"/>
            <a:ext cx="12413197" cy="11075717"/>
          </a:xfrm>
          <a:custGeom>
            <a:avLst/>
            <a:gdLst/>
            <a:ahLst/>
            <a:cxnLst/>
            <a:rect l="l" t="t" r="r" b="b"/>
            <a:pathLst>
              <a:path w="12413197" h="11075717">
                <a:moveTo>
                  <a:pt x="0" y="0"/>
                </a:moveTo>
                <a:lnTo>
                  <a:pt x="12413197" y="0"/>
                </a:lnTo>
                <a:lnTo>
                  <a:pt x="12413197" y="11075717"/>
                </a:lnTo>
                <a:lnTo>
                  <a:pt x="0" y="11075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0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04483" y="247510"/>
            <a:ext cx="4220240" cy="4895990"/>
          </a:xfrm>
          <a:custGeom>
            <a:avLst/>
            <a:gdLst/>
            <a:ahLst/>
            <a:cxnLst/>
            <a:rect l="l" t="t" r="r" b="b"/>
            <a:pathLst>
              <a:path w="3898432" h="4895990">
                <a:moveTo>
                  <a:pt x="3898433" y="0"/>
                </a:moveTo>
                <a:lnTo>
                  <a:pt x="0" y="0"/>
                </a:lnTo>
                <a:lnTo>
                  <a:pt x="0" y="4895990"/>
                </a:lnTo>
                <a:lnTo>
                  <a:pt x="3898433" y="4895990"/>
                </a:lnTo>
                <a:lnTo>
                  <a:pt x="389843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3648827" y="5692738"/>
            <a:ext cx="4608693" cy="4481954"/>
          </a:xfrm>
          <a:custGeom>
            <a:avLst/>
            <a:gdLst/>
            <a:ahLst/>
            <a:cxnLst/>
            <a:rect l="l" t="t" r="r" b="b"/>
            <a:pathLst>
              <a:path w="4894892" h="4760283">
                <a:moveTo>
                  <a:pt x="0" y="0"/>
                </a:moveTo>
                <a:lnTo>
                  <a:pt x="4894893" y="0"/>
                </a:lnTo>
                <a:lnTo>
                  <a:pt x="4894893" y="4760283"/>
                </a:lnTo>
                <a:lnTo>
                  <a:pt x="0" y="47602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61973" y="1125446"/>
            <a:ext cx="1445471" cy="1577399"/>
          </a:xfrm>
          <a:custGeom>
            <a:avLst/>
            <a:gdLst/>
            <a:ahLst/>
            <a:cxnLst/>
            <a:rect l="l" t="t" r="r" b="b"/>
            <a:pathLst>
              <a:path w="1445471" h="1577399">
                <a:moveTo>
                  <a:pt x="0" y="0"/>
                </a:moveTo>
                <a:lnTo>
                  <a:pt x="1445471" y="0"/>
                </a:lnTo>
                <a:lnTo>
                  <a:pt x="144547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 rot="5400000" flipV="1">
            <a:off x="2011135" y="8401310"/>
            <a:ext cx="1538637" cy="1598506"/>
          </a:xfrm>
          <a:custGeom>
            <a:avLst/>
            <a:gdLst/>
            <a:ahLst/>
            <a:cxnLst/>
            <a:rect l="l" t="t" r="r" b="b"/>
            <a:pathLst>
              <a:path w="1538637" h="1584739">
                <a:moveTo>
                  <a:pt x="0" y="0"/>
                </a:moveTo>
                <a:lnTo>
                  <a:pt x="1538637" y="0"/>
                </a:lnTo>
                <a:lnTo>
                  <a:pt x="1538637" y="1584739"/>
                </a:lnTo>
                <a:lnTo>
                  <a:pt x="0" y="15847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/>
          <p:cNvSpPr/>
          <p:nvPr/>
        </p:nvSpPr>
        <p:spPr>
          <a:xfrm flipH="1">
            <a:off x="16502556" y="3191014"/>
            <a:ext cx="1463636" cy="1757641"/>
          </a:xfrm>
          <a:custGeom>
            <a:avLst/>
            <a:gdLst/>
            <a:ahLst/>
            <a:cxnLst/>
            <a:rect l="l" t="t" r="r" b="b"/>
            <a:pathLst>
              <a:path w="1463636" h="1757641">
                <a:moveTo>
                  <a:pt x="1463636" y="0"/>
                </a:moveTo>
                <a:lnTo>
                  <a:pt x="0" y="0"/>
                </a:lnTo>
                <a:lnTo>
                  <a:pt x="0" y="1757642"/>
                </a:lnTo>
                <a:lnTo>
                  <a:pt x="1463636" y="1757642"/>
                </a:lnTo>
                <a:lnTo>
                  <a:pt x="146363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/>
          <p:cNvSpPr/>
          <p:nvPr/>
        </p:nvSpPr>
        <p:spPr>
          <a:xfrm rot="19646130">
            <a:off x="8267254" y="8729297"/>
            <a:ext cx="1043951" cy="1577399"/>
          </a:xfrm>
          <a:custGeom>
            <a:avLst/>
            <a:gdLst/>
            <a:ahLst/>
            <a:cxnLst/>
            <a:rect l="l" t="t" r="r" b="b"/>
            <a:pathLst>
              <a:path w="1043951" h="1577399">
                <a:moveTo>
                  <a:pt x="0" y="0"/>
                </a:moveTo>
                <a:lnTo>
                  <a:pt x="1043951" y="0"/>
                </a:lnTo>
                <a:lnTo>
                  <a:pt x="1043951" y="1577399"/>
                </a:lnTo>
                <a:lnTo>
                  <a:pt x="0" y="157739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72874" y="1851375"/>
            <a:ext cx="9742252" cy="658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5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7440147">
            <a:off x="13306363" y="7128269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3" y="0"/>
                </a:lnTo>
                <a:lnTo>
                  <a:pt x="6453203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6805293" y="6819488"/>
            <a:ext cx="1235364" cy="1607259"/>
          </a:xfrm>
          <a:custGeom>
            <a:avLst/>
            <a:gdLst/>
            <a:ahLst/>
            <a:cxnLst/>
            <a:rect l="l" t="t" r="r" b="b"/>
            <a:pathLst>
              <a:path w="518177" h="742906">
                <a:moveTo>
                  <a:pt x="0" y="0"/>
                </a:moveTo>
                <a:lnTo>
                  <a:pt x="518177" y="0"/>
                </a:lnTo>
                <a:lnTo>
                  <a:pt x="518177" y="742906"/>
                </a:lnTo>
                <a:lnTo>
                  <a:pt x="0" y="7429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579839" y="8505517"/>
            <a:ext cx="778193" cy="1313406"/>
          </a:xfrm>
          <a:custGeom>
            <a:avLst/>
            <a:gdLst/>
            <a:ahLst/>
            <a:cxnLst/>
            <a:rect l="l" t="t" r="r" b="b"/>
            <a:pathLst>
              <a:path w="359696" h="607082">
                <a:moveTo>
                  <a:pt x="0" y="0"/>
                </a:moveTo>
                <a:lnTo>
                  <a:pt x="359696" y="0"/>
                </a:lnTo>
                <a:lnTo>
                  <a:pt x="359696" y="607081"/>
                </a:lnTo>
                <a:lnTo>
                  <a:pt x="0" y="6070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700000">
            <a:off x="-3118282" y="-3834916"/>
            <a:ext cx="7167806" cy="7669832"/>
          </a:xfrm>
          <a:custGeom>
            <a:avLst/>
            <a:gdLst/>
            <a:ahLst/>
            <a:cxnLst/>
            <a:rect l="l" t="t" r="r" b="b"/>
            <a:pathLst>
              <a:path w="7167806" h="7669832">
                <a:moveTo>
                  <a:pt x="0" y="0"/>
                </a:moveTo>
                <a:lnTo>
                  <a:pt x="7167807" y="0"/>
                </a:lnTo>
                <a:lnTo>
                  <a:pt x="7167807" y="7669832"/>
                </a:lnTo>
                <a:lnTo>
                  <a:pt x="0" y="7669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82652" y="272896"/>
            <a:ext cx="780374" cy="1317089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1965" y="1307420"/>
            <a:ext cx="1271617" cy="1626163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4"/>
                </a:lnTo>
                <a:lnTo>
                  <a:pt x="0" y="751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2392152">
            <a:off x="-1968164" y="6484799"/>
            <a:ext cx="9562453" cy="6335125"/>
          </a:xfrm>
          <a:custGeom>
            <a:avLst/>
            <a:gdLst/>
            <a:ahLst/>
            <a:cxnLst/>
            <a:rect l="l" t="t" r="r" b="b"/>
            <a:pathLst>
              <a:path w="9562453" h="6335125">
                <a:moveTo>
                  <a:pt x="0" y="0"/>
                </a:moveTo>
                <a:lnTo>
                  <a:pt x="9562453" y="0"/>
                </a:lnTo>
                <a:lnTo>
                  <a:pt x="9562453" y="6335125"/>
                </a:lnTo>
                <a:lnTo>
                  <a:pt x="0" y="63351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53796" flipV="1">
            <a:off x="465622" y="8185894"/>
            <a:ext cx="5732819" cy="1770008"/>
          </a:xfrm>
          <a:custGeom>
            <a:avLst/>
            <a:gdLst/>
            <a:ahLst/>
            <a:cxnLst/>
            <a:rect l="l" t="t" r="r" b="b"/>
            <a:pathLst>
              <a:path w="5732819" h="1770008">
                <a:moveTo>
                  <a:pt x="0" y="1770008"/>
                </a:moveTo>
                <a:lnTo>
                  <a:pt x="5732819" y="1770008"/>
                </a:lnTo>
                <a:lnTo>
                  <a:pt x="5732819" y="0"/>
                </a:lnTo>
                <a:lnTo>
                  <a:pt x="0" y="0"/>
                </a:lnTo>
                <a:lnTo>
                  <a:pt x="0" y="1770008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62018" y="7040771"/>
            <a:ext cx="1251076" cy="1263058"/>
          </a:xfrm>
          <a:custGeom>
            <a:avLst/>
            <a:gdLst/>
            <a:ahLst/>
            <a:cxnLst/>
            <a:rect l="l" t="t" r="r" b="b"/>
            <a:pathLst>
              <a:path w="407207" h="583810">
                <a:moveTo>
                  <a:pt x="0" y="0"/>
                </a:moveTo>
                <a:lnTo>
                  <a:pt x="407207" y="0"/>
                </a:lnTo>
                <a:lnTo>
                  <a:pt x="407207" y="583810"/>
                </a:lnTo>
                <a:lnTo>
                  <a:pt x="0" y="583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11">
              <a:alphaModFix amt="30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05293" y="2020655"/>
            <a:ext cx="1128928" cy="1443692"/>
          </a:xfrm>
          <a:custGeom>
            <a:avLst/>
            <a:gdLst/>
            <a:ahLst/>
            <a:cxnLst/>
            <a:rect l="l" t="t" r="r" b="b"/>
            <a:pathLst>
              <a:path w="752879" h="962794">
                <a:moveTo>
                  <a:pt x="0" y="0"/>
                </a:moveTo>
                <a:lnTo>
                  <a:pt x="752880" y="0"/>
                </a:lnTo>
                <a:lnTo>
                  <a:pt x="752880" y="962794"/>
                </a:lnTo>
                <a:lnTo>
                  <a:pt x="0" y="96279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45999" b="-1525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2638159" y="419916"/>
            <a:ext cx="4880230" cy="1506771"/>
          </a:xfrm>
          <a:custGeom>
            <a:avLst/>
            <a:gdLst/>
            <a:ahLst/>
            <a:cxnLst/>
            <a:rect l="l" t="t" r="r" b="b"/>
            <a:pathLst>
              <a:path w="4880230" h="1506771">
                <a:moveTo>
                  <a:pt x="4880230" y="0"/>
                </a:moveTo>
                <a:lnTo>
                  <a:pt x="0" y="0"/>
                </a:lnTo>
                <a:lnTo>
                  <a:pt x="0" y="1506771"/>
                </a:lnTo>
                <a:lnTo>
                  <a:pt x="4880230" y="1506771"/>
                </a:lnTo>
                <a:lnTo>
                  <a:pt x="488023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8685" y="1257300"/>
            <a:ext cx="2410630" cy="25563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614218" y="5524500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Cooper Black" panose="0208090404030B020404" pitchFamily="18" charset="0"/>
              </a:rPr>
              <a:t>Warm-up and Review.</a:t>
            </a:r>
          </a:p>
        </p:txBody>
      </p:sp>
    </p:spTree>
    <p:extLst>
      <p:ext uri="{BB962C8B-B14F-4D97-AF65-F5344CB8AC3E}">
        <p14:creationId xmlns:p14="http://schemas.microsoft.com/office/powerpoint/2010/main" val="125398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4532525" y="-3361382"/>
            <a:ext cx="9222951" cy="1700976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>
            <a:off x="16483334" y="16351"/>
            <a:ext cx="1378091" cy="1378091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/>
          <p:cNvSpPr/>
          <p:nvPr/>
        </p:nvSpPr>
        <p:spPr>
          <a:xfrm>
            <a:off x="426576" y="8978648"/>
            <a:ext cx="1935624" cy="1164750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/>
          <p:cNvSpPr/>
          <p:nvPr/>
        </p:nvSpPr>
        <p:spPr>
          <a:xfrm rot="4490971">
            <a:off x="16489808" y="7939056"/>
            <a:ext cx="184582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/>
          <p:cNvSpPr/>
          <p:nvPr/>
        </p:nvSpPr>
        <p:spPr>
          <a:xfrm flipH="1">
            <a:off x="-41162" y="16351"/>
            <a:ext cx="184708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93921" y="3360166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02910" y="3360166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72573" y="3360166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63584" y="3360166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3247" y="3360166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2778597" y="1333500"/>
            <a:ext cx="12513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spc="624" dirty="0">
                <a:solidFill>
                  <a:srgbClr val="FF0000"/>
                </a:solidFill>
                <a:latin typeface="Magneto" panose="04030805050802020D02" pitchFamily="82" charset="0"/>
              </a:rPr>
              <a:t>Review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154225" y="6837900"/>
            <a:ext cx="33009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grandmother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072488" y="6837900"/>
            <a:ext cx="18036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181237" y="6837900"/>
            <a:ext cx="192552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511199" y="6837900"/>
            <a:ext cx="16049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4444420" y="6837900"/>
            <a:ext cx="2077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58218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0" name="Freeform 2"/>
          <p:cNvSpPr/>
          <p:nvPr/>
        </p:nvSpPr>
        <p:spPr>
          <a:xfrm rot="609256">
            <a:off x="1185710" y="-31003"/>
            <a:ext cx="15408881" cy="10394551"/>
          </a:xfrm>
          <a:custGeom>
            <a:avLst/>
            <a:gdLst/>
            <a:ahLst/>
            <a:cxnLst/>
            <a:rect l="l" t="t" r="r" b="b"/>
            <a:pathLst>
              <a:path w="5933542" h="4114800">
                <a:moveTo>
                  <a:pt x="0" y="0"/>
                </a:moveTo>
                <a:lnTo>
                  <a:pt x="5933542" y="0"/>
                </a:lnTo>
                <a:lnTo>
                  <a:pt x="5933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2269188" y="571500"/>
            <a:ext cx="5812560" cy="2782763"/>
          </a:xfrm>
          <a:custGeom>
            <a:avLst/>
            <a:gdLst/>
            <a:ahLst/>
            <a:cxnLst/>
            <a:rect l="l" t="t" r="r" b="b"/>
            <a:pathLst>
              <a:path w="5812560" h="2782763">
                <a:moveTo>
                  <a:pt x="0" y="0"/>
                </a:moveTo>
                <a:lnTo>
                  <a:pt x="5812559" y="0"/>
                </a:lnTo>
                <a:lnTo>
                  <a:pt x="5812559" y="2782763"/>
                </a:lnTo>
                <a:lnTo>
                  <a:pt x="0" y="27827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109685" y="513886"/>
            <a:ext cx="1859416" cy="1859416"/>
          </a:xfrm>
          <a:custGeom>
            <a:avLst/>
            <a:gdLst/>
            <a:ahLst/>
            <a:cxnLst/>
            <a:rect l="l" t="t" r="r" b="b"/>
            <a:pathLst>
              <a:path w="1859416" h="1859416">
                <a:moveTo>
                  <a:pt x="0" y="0"/>
                </a:moveTo>
                <a:lnTo>
                  <a:pt x="1859416" y="0"/>
                </a:lnTo>
                <a:lnTo>
                  <a:pt x="1859416" y="1859416"/>
                </a:lnTo>
                <a:lnTo>
                  <a:pt x="0" y="18594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49930" y="2843255"/>
            <a:ext cx="13588141" cy="46004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0400" spc="624" dirty="0">
                <a:solidFill>
                  <a:srgbClr val="000000"/>
                </a:solidFill>
                <a:latin typeface="Magneto" panose="04030805050802020D02" pitchFamily="82" charset="0"/>
              </a:rPr>
              <a:t>What’s missing?</a:t>
            </a:r>
          </a:p>
          <a:p>
            <a:pPr marL="0" lvl="0" indent="0" algn="ctr">
              <a:lnSpc>
                <a:spcPct val="150000"/>
              </a:lnSpc>
            </a:pPr>
            <a:r>
              <a:rPr lang="en-US" sz="10400" spc="624" dirty="0">
                <a:solidFill>
                  <a:srgbClr val="000000"/>
                </a:solidFill>
                <a:latin typeface="Magneto" panose="04030805050802020D02" pitchFamily="82" charset="0"/>
              </a:rPr>
              <a:t>Game</a:t>
            </a:r>
          </a:p>
        </p:txBody>
      </p:sp>
      <p:sp>
        <p:nvSpPr>
          <p:cNvPr id="18" name="Freeform 11"/>
          <p:cNvSpPr/>
          <p:nvPr/>
        </p:nvSpPr>
        <p:spPr>
          <a:xfrm>
            <a:off x="60765" y="6011176"/>
            <a:ext cx="2539792" cy="2539792"/>
          </a:xfrm>
          <a:custGeom>
            <a:avLst/>
            <a:gdLst/>
            <a:ahLst/>
            <a:cxnLst/>
            <a:rect l="l" t="t" r="r" b="b"/>
            <a:pathLst>
              <a:path w="899611" h="899611">
                <a:moveTo>
                  <a:pt x="0" y="0"/>
                </a:moveTo>
                <a:lnTo>
                  <a:pt x="899610" y="0"/>
                </a:lnTo>
                <a:lnTo>
                  <a:pt x="899610" y="899610"/>
                </a:lnTo>
                <a:lnTo>
                  <a:pt x="0" y="8996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/>
          <p:cNvSpPr/>
          <p:nvPr/>
        </p:nvSpPr>
        <p:spPr>
          <a:xfrm>
            <a:off x="15463484" y="723900"/>
            <a:ext cx="2152441" cy="2660321"/>
          </a:xfrm>
          <a:custGeom>
            <a:avLst/>
            <a:gdLst/>
            <a:ahLst/>
            <a:cxnLst/>
            <a:rect l="l" t="t" r="r" b="b"/>
            <a:pathLst>
              <a:path w="1269206" h="1568682">
                <a:moveTo>
                  <a:pt x="0" y="0"/>
                </a:moveTo>
                <a:lnTo>
                  <a:pt x="1269206" y="0"/>
                </a:lnTo>
                <a:lnTo>
                  <a:pt x="1269206" y="1568683"/>
                </a:lnTo>
                <a:lnTo>
                  <a:pt x="0" y="15686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244178" y="7278141"/>
            <a:ext cx="2438611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3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17" name="drumroll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4532525" y="-3361382"/>
            <a:ext cx="9222951" cy="1700976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>
            <a:off x="16483334" y="16351"/>
            <a:ext cx="1378091" cy="1378091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/>
          <p:cNvSpPr/>
          <p:nvPr/>
        </p:nvSpPr>
        <p:spPr>
          <a:xfrm>
            <a:off x="426576" y="8978648"/>
            <a:ext cx="1935624" cy="1164750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/>
          <p:cNvSpPr/>
          <p:nvPr/>
        </p:nvSpPr>
        <p:spPr>
          <a:xfrm rot="4490971">
            <a:off x="16489808" y="7939056"/>
            <a:ext cx="184582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/>
          <p:cNvSpPr/>
          <p:nvPr/>
        </p:nvSpPr>
        <p:spPr>
          <a:xfrm flipH="1">
            <a:off x="-41162" y="16351"/>
            <a:ext cx="184708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3921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2910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72573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3584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3247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002910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2778597" y="1333500"/>
            <a:ext cx="12513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spc="624" dirty="0">
                <a:solidFill>
                  <a:srgbClr val="FF0000"/>
                </a:solidFill>
                <a:latin typeface="Magneto" panose="04030805050802020D02" pitchFamily="82" charset="0"/>
              </a:rPr>
              <a:t>What’s missing?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1511199" y="6837900"/>
            <a:ext cx="160492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</a:p>
        </p:txBody>
      </p:sp>
    </p:spTree>
    <p:extLst>
      <p:ext uri="{BB962C8B-B14F-4D97-AF65-F5344CB8AC3E}">
        <p14:creationId xmlns:p14="http://schemas.microsoft.com/office/powerpoint/2010/main" val="3526169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4532525" y="-3361382"/>
            <a:ext cx="9222951" cy="1700976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>
            <a:off x="16483334" y="16351"/>
            <a:ext cx="1378091" cy="1378091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/>
          <p:cNvSpPr/>
          <p:nvPr/>
        </p:nvSpPr>
        <p:spPr>
          <a:xfrm>
            <a:off x="426576" y="8978648"/>
            <a:ext cx="1935624" cy="1164750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/>
          <p:cNvSpPr/>
          <p:nvPr/>
        </p:nvSpPr>
        <p:spPr>
          <a:xfrm rot="4490971">
            <a:off x="16489808" y="7939056"/>
            <a:ext cx="184582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/>
          <p:cNvSpPr/>
          <p:nvPr/>
        </p:nvSpPr>
        <p:spPr>
          <a:xfrm flipH="1">
            <a:off x="-41162" y="16351"/>
            <a:ext cx="184708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3921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2910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172573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3584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3247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63584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2778597" y="1333500"/>
            <a:ext cx="12513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spc="624" dirty="0">
                <a:solidFill>
                  <a:srgbClr val="FF0000"/>
                </a:solidFill>
                <a:latin typeface="Magneto" panose="04030805050802020D02" pitchFamily="82" charset="0"/>
              </a:rPr>
              <a:t>What’s missing?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072488" y="6837900"/>
            <a:ext cx="180369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817308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4532525" y="-3361382"/>
            <a:ext cx="9222951" cy="1700976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>
            <a:off x="16483334" y="16351"/>
            <a:ext cx="1378091" cy="1378091"/>
          </a:xfrm>
          <a:custGeom>
            <a:avLst/>
            <a:gdLst/>
            <a:ahLst/>
            <a:cxnLst/>
            <a:rect l="l" t="t" r="r" b="b"/>
            <a:pathLst>
              <a:path w="1378091" h="1378091">
                <a:moveTo>
                  <a:pt x="0" y="0"/>
                </a:moveTo>
                <a:lnTo>
                  <a:pt x="1378091" y="0"/>
                </a:lnTo>
                <a:lnTo>
                  <a:pt x="1378091" y="1378091"/>
                </a:lnTo>
                <a:lnTo>
                  <a:pt x="0" y="13780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2"/>
          <p:cNvSpPr/>
          <p:nvPr/>
        </p:nvSpPr>
        <p:spPr>
          <a:xfrm>
            <a:off x="426576" y="8978648"/>
            <a:ext cx="1935624" cy="1164750"/>
          </a:xfrm>
          <a:custGeom>
            <a:avLst/>
            <a:gdLst/>
            <a:ahLst/>
            <a:cxnLst/>
            <a:rect l="l" t="t" r="r" b="b"/>
            <a:pathLst>
              <a:path w="2699681" h="1583777">
                <a:moveTo>
                  <a:pt x="0" y="0"/>
                </a:moveTo>
                <a:lnTo>
                  <a:pt x="2699681" y="0"/>
                </a:lnTo>
                <a:lnTo>
                  <a:pt x="2699681" y="1583777"/>
                </a:lnTo>
                <a:lnTo>
                  <a:pt x="0" y="15837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/>
          <p:cNvSpPr/>
          <p:nvPr/>
        </p:nvSpPr>
        <p:spPr>
          <a:xfrm rot="4490971">
            <a:off x="16489808" y="7939056"/>
            <a:ext cx="184582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/>
          <p:cNvSpPr/>
          <p:nvPr/>
        </p:nvSpPr>
        <p:spPr>
          <a:xfrm flipH="1">
            <a:off x="-41162" y="16351"/>
            <a:ext cx="1847088" cy="2255846"/>
          </a:xfrm>
          <a:custGeom>
            <a:avLst/>
            <a:gdLst/>
            <a:ahLst/>
            <a:cxnLst/>
            <a:rect l="l" t="t" r="r" b="b"/>
            <a:pathLst>
              <a:path w="3366904" h="4114800">
                <a:moveTo>
                  <a:pt x="0" y="0"/>
                </a:moveTo>
                <a:lnTo>
                  <a:pt x="3366904" y="0"/>
                </a:lnTo>
                <a:lnTo>
                  <a:pt x="33669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93921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002910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13938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63584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33247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00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313938" y="3680333"/>
            <a:ext cx="2621507" cy="292633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tx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7" name="Rectangle 46"/>
          <p:cNvSpPr/>
          <p:nvPr/>
        </p:nvSpPr>
        <p:spPr>
          <a:xfrm>
            <a:off x="2778597" y="1333500"/>
            <a:ext cx="12513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spc="624" dirty="0">
                <a:solidFill>
                  <a:srgbClr val="FF0000"/>
                </a:solidFill>
                <a:latin typeface="Magneto" panose="04030805050802020D02" pitchFamily="82" charset="0"/>
              </a:rPr>
              <a:t>What’s missing?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585785" y="6837900"/>
            <a:ext cx="2077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bro</a:t>
            </a:r>
            <a:r>
              <a:rPr lang="en-US" sz="4000" b="1" cap="none" spc="0" dirty="0">
                <a:ln w="0">
                  <a:noFill/>
                </a:ln>
                <a:solidFill>
                  <a:srgbClr val="0000FF"/>
                </a:solidFill>
                <a:latin typeface="Comic Sans MS" panose="030F0702030302020204" pitchFamily="66" charset="0"/>
              </a:rPr>
              <a:t>ther</a:t>
            </a:r>
          </a:p>
        </p:txBody>
      </p:sp>
    </p:spTree>
    <p:extLst>
      <p:ext uri="{BB962C8B-B14F-4D97-AF65-F5344CB8AC3E}">
        <p14:creationId xmlns:p14="http://schemas.microsoft.com/office/powerpoint/2010/main" val="532081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449</Words>
  <Application>Microsoft Office PowerPoint</Application>
  <PresentationFormat>Custom</PresentationFormat>
  <Paragraphs>167</Paragraphs>
  <Slides>37</Slides>
  <Notes>18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9" baseType="lpstr">
      <vt:lpstr>Berlin Sans FB Demi</vt:lpstr>
      <vt:lpstr>Magneto</vt:lpstr>
      <vt:lpstr>Ravie</vt:lpstr>
      <vt:lpstr>Cooper Black</vt:lpstr>
      <vt:lpstr>Arial</vt:lpstr>
      <vt:lpstr>Calibri</vt:lpstr>
      <vt:lpstr>Arial Rounded MT Bold</vt:lpstr>
      <vt:lpstr>Showcard Gothic</vt:lpstr>
      <vt:lpstr>Cascadia Code</vt:lpstr>
      <vt:lpstr>Gill Sans Ultra Bold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Trần Hà Anh</cp:lastModifiedBy>
  <cp:revision>465</cp:revision>
  <dcterms:created xsi:type="dcterms:W3CDTF">2006-08-16T00:00:00Z</dcterms:created>
  <dcterms:modified xsi:type="dcterms:W3CDTF">2024-09-09T03:55:40Z</dcterms:modified>
  <dc:identifier>DAF4-axjRKU</dc:identifier>
</cp:coreProperties>
</file>