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89" r:id="rId3"/>
    <p:sldId id="256" r:id="rId4"/>
    <p:sldId id="286" r:id="rId5"/>
    <p:sldId id="311" r:id="rId6"/>
    <p:sldId id="306" r:id="rId7"/>
    <p:sldId id="290" r:id="rId8"/>
    <p:sldId id="312" r:id="rId9"/>
    <p:sldId id="308" r:id="rId10"/>
    <p:sldId id="258" r:id="rId11"/>
    <p:sldId id="313" r:id="rId12"/>
    <p:sldId id="291" r:id="rId13"/>
    <p:sldId id="317" r:id="rId14"/>
    <p:sldId id="316" r:id="rId15"/>
    <p:sldId id="318" r:id="rId16"/>
    <p:sldId id="319" r:id="rId17"/>
    <p:sldId id="320" r:id="rId18"/>
    <p:sldId id="321" r:id="rId19"/>
    <p:sldId id="281" r:id="rId20"/>
    <p:sldId id="277" r:id="rId21"/>
    <p:sldId id="323" r:id="rId22"/>
    <p:sldId id="324" r:id="rId23"/>
    <p:sldId id="322" r:id="rId24"/>
    <p:sldId id="283" r:id="rId25"/>
    <p:sldId id="32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0000CC"/>
    <a:srgbClr val="FFC000"/>
    <a:srgbClr val="92D050"/>
    <a:srgbClr val="00B0F0"/>
    <a:srgbClr val="00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031" autoAdjust="0"/>
  </p:normalViewPr>
  <p:slideViewPr>
    <p:cSldViewPr snapToGrid="0">
      <p:cViewPr varScale="1">
        <p:scale>
          <a:sx n="74" d="100"/>
          <a:sy n="74" d="100"/>
        </p:scale>
        <p:origin x="10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0E195-238E-44B2-9604-5F5C30831C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4222A-537F-4453-BE00-E40BC0B98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9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Thanh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gửi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khoẻ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PHHS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2023-2024.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00B49-3219-4DCC-A627-E036FD36DF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87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15b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15a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ntn</a:t>
            </a:r>
            <a:r>
              <a:rPr lang="en-US" dirty="0"/>
              <a:t>?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1 p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  <a:p>
            <a:r>
              <a:rPr lang="en-US" dirty="0"/>
              <a:t>- Em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xoá</a:t>
            </a:r>
            <a:r>
              <a:rPr lang="en-US" dirty="0"/>
              <a:t>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Thu An ở </a:t>
            </a:r>
            <a:r>
              <a:rPr lang="en-US" dirty="0" err="1"/>
              <a:t>nhóm</a:t>
            </a:r>
            <a:r>
              <a:rPr lang="en-US" dirty="0"/>
              <a:t> 1.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Thu An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2.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. </a:t>
            </a:r>
          </a:p>
          <a:p>
            <a:r>
              <a:rPr lang="en-US" dirty="0"/>
              <a:t>-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ý </a:t>
            </a:r>
            <a:r>
              <a:rPr lang="en-US" dirty="0" err="1"/>
              <a:t>với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Thu An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tệp</a:t>
            </a:r>
            <a:r>
              <a:rPr lang="en-US" dirty="0"/>
              <a:t> hay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tệp</a:t>
            </a:r>
            <a:r>
              <a:rPr lang="en-US" dirty="0"/>
              <a:t> hay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muc</a:t>
            </a:r>
            <a:r>
              <a:rPr lang="en-US" dirty="0"/>
              <a:t> con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thao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DI CHUYỂN THƯ MỤC. Khi di </a:t>
            </a:r>
            <a:r>
              <a:rPr lang="en-US" dirty="0" err="1"/>
              <a:t>chuyển</a:t>
            </a:r>
            <a:r>
              <a:rPr lang="en-US" dirty="0"/>
              <a:t> TM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TM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4222A-537F-4453-BE00-E40BC0B987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7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thống nhất ý kiến với PH về quan điểm nhận bài rèn luyện thêm ở nhà (nếu có).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9A630-7BFB-4341-8677-89FC7F8D04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134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thao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tệp</a:t>
            </a:r>
            <a:r>
              <a:rPr lang="en-US" dirty="0"/>
              <a:t>,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hi </a:t>
            </a:r>
            <a:r>
              <a:rPr lang="en-US" dirty="0" err="1"/>
              <a:t>vọng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4222A-537F-4453-BE00-E40BC0B987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28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thầm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ở </a:t>
            </a:r>
            <a:r>
              <a:rPr lang="en-US" dirty="0" err="1"/>
              <a:t>HĐộng</a:t>
            </a:r>
            <a:r>
              <a:rPr lang="en-US" dirty="0"/>
              <a:t> 2: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(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PP </a:t>
            </a:r>
            <a:r>
              <a:rPr lang="en-US" dirty="0" err="1"/>
              <a:t>lẩu</a:t>
            </a:r>
            <a:r>
              <a:rPr lang="en-US" dirty="0"/>
              <a:t> </a:t>
            </a:r>
            <a:r>
              <a:rPr lang="en-US" dirty="0" err="1"/>
              <a:t>băng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)</a:t>
            </a:r>
          </a:p>
          <a:p>
            <a:r>
              <a:rPr lang="en-US" dirty="0"/>
              <a:t>- 1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4222A-537F-4453-BE00-E40BC0B987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0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4222A-537F-4453-BE00-E40BC0B987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7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1487-3167-4C67-8559-93DAD5BB408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7EA4-29D3-4CA6-B216-A7D5692E1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4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1487-3167-4C67-8559-93DAD5BB408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7EA4-29D3-4CA6-B216-A7D5692E1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47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1487-3167-4C67-8559-93DAD5BB408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7EA4-29D3-4CA6-B216-A7D5692E1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7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1487-3167-4C67-8559-93DAD5BB408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7EA4-29D3-4CA6-B216-A7D5692E1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6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1487-3167-4C67-8559-93DAD5BB408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7EA4-29D3-4CA6-B216-A7D5692E1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0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1487-3167-4C67-8559-93DAD5BB408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7EA4-29D3-4CA6-B216-A7D5692E1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5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1487-3167-4C67-8559-93DAD5BB408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7EA4-29D3-4CA6-B216-A7D5692E1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0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1487-3167-4C67-8559-93DAD5BB408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7EA4-29D3-4CA6-B216-A7D5692E1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71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1487-3167-4C67-8559-93DAD5BB408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7EA4-29D3-4CA6-B216-A7D5692E1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8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1487-3167-4C67-8559-93DAD5BB408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7EA4-29D3-4CA6-B216-A7D5692E1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6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1487-3167-4C67-8559-93DAD5BB408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37EA4-29D3-4CA6-B216-A7D5692E1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41487-3167-4C67-8559-93DAD5BB408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37EA4-29D3-4CA6-B216-A7D5692E1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9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6.png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3.gif"/><Relationship Id="rId10" Type="http://schemas.openxmlformats.org/officeDocument/2006/relationships/image" Target="../media/image29.png"/><Relationship Id="rId4" Type="http://schemas.openxmlformats.org/officeDocument/2006/relationships/slide" Target="slide4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2.jpeg"/><Relationship Id="rId2" Type="http://schemas.microsoft.com/office/2007/relationships/media" Target="../media/media1.mp3"/><Relationship Id="rId16" Type="http://schemas.openxmlformats.org/officeDocument/2006/relationships/slide" Target="slide12.xml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image" Target="../media/image12.jpeg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6.gif"/><Relationship Id="rId5" Type="http://schemas.openxmlformats.org/officeDocument/2006/relationships/image" Target="../media/image4.png"/><Relationship Id="rId10" Type="http://schemas.openxmlformats.org/officeDocument/2006/relationships/image" Target="../media/image15.gif"/><Relationship Id="rId4" Type="http://schemas.openxmlformats.org/officeDocument/2006/relationships/image" Target="../media/image13.gif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9.emf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emf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0.gif"/><Relationship Id="rId5" Type="http://schemas.openxmlformats.org/officeDocument/2006/relationships/slide" Target="slide10.xml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3.gif"/><Relationship Id="rId10" Type="http://schemas.openxmlformats.org/officeDocument/2006/relationships/image" Target="../media/image9.png"/><Relationship Id="rId4" Type="http://schemas.openxmlformats.org/officeDocument/2006/relationships/slide" Target="slide4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2.jpeg"/><Relationship Id="rId5" Type="http://schemas.openxmlformats.org/officeDocument/2006/relationships/slide" Target="slide10.xml"/><Relationship Id="rId10" Type="http://schemas.openxmlformats.org/officeDocument/2006/relationships/slide" Target="slide12.xml"/><Relationship Id="rId4" Type="http://schemas.openxmlformats.org/officeDocument/2006/relationships/image" Target="../media/image3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C6A810-1BEC-CFC9-D56A-51EEE2A8FA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13697D5-3051-04E2-446C-AB4BB6EACE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987" y="3889024"/>
            <a:ext cx="3510013" cy="179331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E62557D-DB7D-9B11-9318-360A40ED54B8}"/>
              </a:ext>
            </a:extLst>
          </p:cNvPr>
          <p:cNvGrpSpPr/>
          <p:nvPr/>
        </p:nvGrpSpPr>
        <p:grpSpPr>
          <a:xfrm>
            <a:off x="1021270" y="988941"/>
            <a:ext cx="9970780" cy="1572226"/>
            <a:chOff x="-315305" y="1959385"/>
            <a:chExt cx="8453717" cy="157222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72DD0F-1250-C14E-9B19-892C1D46F697}"/>
                </a:ext>
              </a:extLst>
            </p:cNvPr>
            <p:cNvSpPr txBox="1"/>
            <p:nvPr/>
          </p:nvSpPr>
          <p:spPr>
            <a:xfrm>
              <a:off x="-315305" y="1961951"/>
              <a:ext cx="84537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CHÀO MỪNG </a:t>
              </a:r>
            </a:p>
            <a:p>
              <a:pPr algn="ctr"/>
              <a:r>
                <a:rPr lang="en-US" sz="48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QUÝ </a:t>
              </a:r>
              <a:r>
                <a:rPr lang="en-US" sz="4800" b="1" dirty="0" err="1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QUÝ</a:t>
              </a:r>
              <a:r>
                <a:rPr lang="en-US" sz="48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 </a:t>
              </a:r>
              <a:r>
                <a:rPr lang="en-US" sz="4800" b="1" dirty="0" err="1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QUÝ</a:t>
              </a:r>
              <a:r>
                <a:rPr lang="en-US" sz="48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 PHỤ </a:t>
              </a:r>
              <a:r>
                <a:rPr lang="en-US" sz="4800" b="1" dirty="0" err="1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PHỤ</a:t>
              </a:r>
              <a:r>
                <a:rPr lang="en-US" sz="48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 YNH HỌC SH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25A4526-C075-7D62-7FAE-B16316CDB685}"/>
                </a:ext>
              </a:extLst>
            </p:cNvPr>
            <p:cNvSpPr txBox="1"/>
            <p:nvPr/>
          </p:nvSpPr>
          <p:spPr>
            <a:xfrm>
              <a:off x="-279797" y="1959385"/>
              <a:ext cx="83609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494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CHÀO MỪNG </a:t>
              </a:r>
            </a:p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494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CÁC EM ĐẾN VỚI TIẾT TIN HỌC LỚP 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1CAC50-C04D-5FDF-2AC3-A6FA192368FC}"/>
              </a:ext>
            </a:extLst>
          </p:cNvPr>
          <p:cNvSpPr txBox="1"/>
          <p:nvPr/>
        </p:nvSpPr>
        <p:spPr>
          <a:xfrm>
            <a:off x="1687409" y="2837809"/>
            <a:ext cx="12493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Thao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7333" decel="82667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5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4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7333" decel="82667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5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4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24392" y="1287830"/>
            <a:ext cx="1077280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Nhắc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(ở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3)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mục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D5E2C5-36B9-2C83-4320-ED6303E11A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1458A0-42F6-790D-F58F-4DF2BC2C33B0}"/>
              </a:ext>
            </a:extLst>
          </p:cNvPr>
          <p:cNvSpPr/>
          <p:nvPr/>
        </p:nvSpPr>
        <p:spPr>
          <a:xfrm>
            <a:off x="10739486" y="6097854"/>
            <a:ext cx="520431" cy="4840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-92665"/>
            <a:ext cx="1941429" cy="185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134" y="2225874"/>
            <a:ext cx="4984928" cy="4380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39" y="3516041"/>
            <a:ext cx="3535740" cy="3535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2191" y="3250059"/>
            <a:ext cx="3802212" cy="326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6134" y="1469031"/>
            <a:ext cx="5085943" cy="341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299 -0.3879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1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25E-6 -3.7037E-7 L 0.07031 -0.4217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-2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4F467-6ABE-F52B-7C79-DDB084F4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172" y="71483"/>
            <a:ext cx="9306828" cy="1325563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VI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96E6FA-0F84-1990-F6BF-16A74EF36F8C}"/>
              </a:ext>
            </a:extLst>
          </p:cNvPr>
          <p:cNvSpPr txBox="1">
            <a:spLocks/>
          </p:cNvSpPr>
          <p:nvPr/>
        </p:nvSpPr>
        <p:spPr>
          <a:xfrm>
            <a:off x="5304322" y="748074"/>
            <a:ext cx="229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V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D00E-2A66-7F31-DC4A-66C07553BDCD}"/>
              </a:ext>
            </a:extLst>
          </p:cNvPr>
          <p:cNvSpPr txBox="1"/>
          <p:nvPr/>
        </p:nvSpPr>
        <p:spPr>
          <a:xfrm>
            <a:off x="518160" y="1719694"/>
            <a:ext cx="11155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Thao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VI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5D6E59-8527-1E66-2326-A88CD89C0F1B}"/>
              </a:ext>
            </a:extLst>
          </p:cNvPr>
          <p:cNvCxnSpPr/>
          <p:nvPr/>
        </p:nvCxnSpPr>
        <p:spPr>
          <a:xfrm>
            <a:off x="1189751" y="0"/>
            <a:ext cx="0" cy="6858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628A021-EDDE-7C0F-2F04-26D56A9C82E7}"/>
              </a:ext>
            </a:extLst>
          </p:cNvPr>
          <p:cNvSpPr txBox="1"/>
          <p:nvPr/>
        </p:nvSpPr>
        <p:spPr>
          <a:xfrm>
            <a:off x="0" y="394131"/>
            <a:ext cx="1189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S/22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C84D04-D0E1-5418-BA22-A96F156AB1F2}"/>
              </a:ext>
            </a:extLst>
          </p:cNvPr>
          <p:cNvSpPr txBox="1"/>
          <p:nvPr/>
        </p:nvSpPr>
        <p:spPr>
          <a:xfrm>
            <a:off x="518160" y="2887803"/>
            <a:ext cx="1099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4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0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DA6A6F-A434-2A62-1E0D-0013EA009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46928"/>
            <a:ext cx="10972800" cy="67110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393398-88CC-5F12-C7DA-B6FC0EC0F736}"/>
              </a:ext>
            </a:extLst>
          </p:cNvPr>
          <p:cNvSpPr/>
          <p:nvPr/>
        </p:nvSpPr>
        <p:spPr>
          <a:xfrm>
            <a:off x="4800600" y="361950"/>
            <a:ext cx="1104900" cy="521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347AA6-6CD3-B60F-8389-7B83A9268705}"/>
              </a:ext>
            </a:extLst>
          </p:cNvPr>
          <p:cNvSpPr/>
          <p:nvPr/>
        </p:nvSpPr>
        <p:spPr>
          <a:xfrm>
            <a:off x="5848350" y="3038474"/>
            <a:ext cx="1104900" cy="96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CBE7F7-B83C-2451-F879-0C9E3F540282}"/>
              </a:ext>
            </a:extLst>
          </p:cNvPr>
          <p:cNvSpPr/>
          <p:nvPr/>
        </p:nvSpPr>
        <p:spPr>
          <a:xfrm>
            <a:off x="6438900" y="3667124"/>
            <a:ext cx="1104900" cy="96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C1B3CF-029D-9D94-ED09-EBB366995086}"/>
              </a:ext>
            </a:extLst>
          </p:cNvPr>
          <p:cNvSpPr/>
          <p:nvPr/>
        </p:nvSpPr>
        <p:spPr>
          <a:xfrm>
            <a:off x="476250" y="750038"/>
            <a:ext cx="5010150" cy="5162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F5ED18-13CB-24A3-67AF-85E6B5227021}"/>
              </a:ext>
            </a:extLst>
          </p:cNvPr>
          <p:cNvSpPr/>
          <p:nvPr/>
        </p:nvSpPr>
        <p:spPr>
          <a:xfrm>
            <a:off x="6096000" y="750038"/>
            <a:ext cx="5238750" cy="5162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0B6BCF-D51A-938A-576E-E6CFFFC1700A}"/>
              </a:ext>
            </a:extLst>
          </p:cNvPr>
          <p:cNvSpPr txBox="1"/>
          <p:nvPr/>
        </p:nvSpPr>
        <p:spPr>
          <a:xfrm>
            <a:off x="685805" y="42152"/>
            <a:ext cx="1099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15a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15b?</a:t>
            </a:r>
          </a:p>
        </p:txBody>
      </p:sp>
    </p:spTree>
    <p:extLst>
      <p:ext uri="{BB962C8B-B14F-4D97-AF65-F5344CB8AC3E}">
        <p14:creationId xmlns:p14="http://schemas.microsoft.com/office/powerpoint/2010/main" val="211253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DA6A6F-A434-2A62-1E0D-0013EA009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6"/>
          <a:stretch/>
        </p:blipFill>
        <p:spPr>
          <a:xfrm>
            <a:off x="609600" y="-176921"/>
            <a:ext cx="10972800" cy="5891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448B2C-5A92-478A-259F-1C279C3A3C6E}"/>
              </a:ext>
            </a:extLst>
          </p:cNvPr>
          <p:cNvSpPr txBox="1"/>
          <p:nvPr/>
        </p:nvSpPr>
        <p:spPr>
          <a:xfrm>
            <a:off x="609600" y="5867400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7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7634F948-4799-7F71-903C-391079361C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3"/>
          <a:stretch/>
        </p:blipFill>
        <p:spPr>
          <a:xfrm>
            <a:off x="988430" y="183229"/>
            <a:ext cx="10215140" cy="4579272"/>
          </a:xfrm>
          <a:prstGeom prst="rect">
            <a:avLst/>
          </a:prstGeom>
          <a:ln w="12700">
            <a:solidFill>
              <a:srgbClr val="61616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3B84EF-AE1E-6896-EC83-4DD41E20DB93}"/>
              </a:ext>
            </a:extLst>
          </p:cNvPr>
          <p:cNvSpPr txBox="1"/>
          <p:nvPr/>
        </p:nvSpPr>
        <p:spPr>
          <a:xfrm>
            <a:off x="0" y="4920445"/>
            <a:ext cx="1219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4836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F3B6-C3D3-CCD9-C2C2-6E9DE4890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EB4BE-6AC0-47D8-E462-3178653EA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D6F08303-D21B-3487-87CC-BC2BE12B1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61974"/>
            <a:ext cx="9906000" cy="59309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15E6F4-99D0-62A4-E7B5-A14207CD45E0}"/>
              </a:ext>
            </a:extLst>
          </p:cNvPr>
          <p:cNvSpPr/>
          <p:nvPr/>
        </p:nvSpPr>
        <p:spPr>
          <a:xfrm>
            <a:off x="5314950" y="420305"/>
            <a:ext cx="1104900" cy="521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0FF3CA-73B7-73FA-EE61-EDFE6417BDE9}"/>
              </a:ext>
            </a:extLst>
          </p:cNvPr>
          <p:cNvSpPr/>
          <p:nvPr/>
        </p:nvSpPr>
        <p:spPr>
          <a:xfrm>
            <a:off x="5924550" y="2141537"/>
            <a:ext cx="1104900" cy="3287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91D7B6-56AB-2F18-0746-FA6729BD280C}"/>
              </a:ext>
            </a:extLst>
          </p:cNvPr>
          <p:cNvSpPr/>
          <p:nvPr/>
        </p:nvSpPr>
        <p:spPr>
          <a:xfrm>
            <a:off x="6477000" y="3785393"/>
            <a:ext cx="1104900" cy="128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638071-49F7-E772-D5AE-896B5EAD8CF0}"/>
              </a:ext>
            </a:extLst>
          </p:cNvPr>
          <p:cNvSpPr/>
          <p:nvPr/>
        </p:nvSpPr>
        <p:spPr>
          <a:xfrm>
            <a:off x="571500" y="681037"/>
            <a:ext cx="5010150" cy="5162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B80B3F-E183-6A18-F86B-66CE505DE6C1}"/>
              </a:ext>
            </a:extLst>
          </p:cNvPr>
          <p:cNvSpPr/>
          <p:nvPr/>
        </p:nvSpPr>
        <p:spPr>
          <a:xfrm>
            <a:off x="6191250" y="681037"/>
            <a:ext cx="5238750" cy="5162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F28025-6516-1989-363C-215396FC55CE}"/>
              </a:ext>
            </a:extLst>
          </p:cNvPr>
          <p:cNvSpPr txBox="1"/>
          <p:nvPr/>
        </p:nvSpPr>
        <p:spPr>
          <a:xfrm>
            <a:off x="361950" y="-26849"/>
            <a:ext cx="11830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17b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17a?</a:t>
            </a:r>
          </a:p>
        </p:txBody>
      </p:sp>
    </p:spTree>
    <p:extLst>
      <p:ext uri="{BB962C8B-B14F-4D97-AF65-F5344CB8AC3E}">
        <p14:creationId xmlns:p14="http://schemas.microsoft.com/office/powerpoint/2010/main" val="13940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E2B16-E141-9473-C080-A667BCC9B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594EBD4B-2DB3-B1DA-7F62-F38503D73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2"/>
          <a:stretch/>
        </p:blipFill>
        <p:spPr>
          <a:xfrm>
            <a:off x="1143000" y="0"/>
            <a:ext cx="9906000" cy="525938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8B318-E515-DF22-54EA-A3301DF2BE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5260976"/>
            <a:ext cx="10515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12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E2B16-E141-9473-C080-A667BCC9B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594EBD4B-2DB3-B1DA-7F62-F38503D73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2"/>
          <a:stretch/>
        </p:blipFill>
        <p:spPr>
          <a:xfrm>
            <a:off x="1143000" y="0"/>
            <a:ext cx="9906000" cy="525938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BD67D09-8CF7-AC6F-3D62-69C2ECA20C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5027333"/>
            <a:ext cx="10515600" cy="1716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AE714BA-BC24-7086-FA41-5B21E4CE665D}"/>
              </a:ext>
            </a:extLst>
          </p:cNvPr>
          <p:cNvSpPr/>
          <p:nvPr/>
        </p:nvSpPr>
        <p:spPr>
          <a:xfrm>
            <a:off x="7505700" y="1447800"/>
            <a:ext cx="3238500" cy="9715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4FECC7-DB04-ACD2-3B36-1FB4873A761E}"/>
              </a:ext>
            </a:extLst>
          </p:cNvPr>
          <p:cNvSpPr/>
          <p:nvPr/>
        </p:nvSpPr>
        <p:spPr>
          <a:xfrm>
            <a:off x="7505700" y="3429000"/>
            <a:ext cx="3238500" cy="9715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0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over">
            <a:extLst>
              <a:ext uri="{FF2B5EF4-FFF2-40B4-BE49-F238E27FC236}">
                <a16:creationId xmlns:a16="http://schemas.microsoft.com/office/drawing/2014/main" id="{E6746727-69C2-CEBC-E01B-CA830A1D0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6342">
            <a:off x="2256145" y="4022377"/>
            <a:ext cx="3077225" cy="25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3513" y="2829073"/>
            <a:ext cx="3425372" cy="246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2389">
            <a:off x="2162530" y="2060237"/>
            <a:ext cx="3077225" cy="25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1000">
            <a:off x="2283957" y="1953285"/>
            <a:ext cx="3295466" cy="104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53" y="90624"/>
            <a:ext cx="3647580" cy="26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9E70E4-BDF1-EEEA-A099-52E5EEC09B0E}"/>
              </a:ext>
            </a:extLst>
          </p:cNvPr>
          <p:cNvSpPr/>
          <p:nvPr/>
        </p:nvSpPr>
        <p:spPr>
          <a:xfrm>
            <a:off x="5114925" y="1625128"/>
            <a:ext cx="6271278" cy="1007956"/>
          </a:xfrm>
          <a:custGeom>
            <a:avLst/>
            <a:gdLst>
              <a:gd name="connsiteX0" fmla="*/ 0 w 6271278"/>
              <a:gd name="connsiteY0" fmla="*/ 167996 h 1007956"/>
              <a:gd name="connsiteX1" fmla="*/ 167996 w 6271278"/>
              <a:gd name="connsiteY1" fmla="*/ 0 h 1007956"/>
              <a:gd name="connsiteX2" fmla="*/ 6103282 w 6271278"/>
              <a:gd name="connsiteY2" fmla="*/ 0 h 1007956"/>
              <a:gd name="connsiteX3" fmla="*/ 6271278 w 6271278"/>
              <a:gd name="connsiteY3" fmla="*/ 167996 h 1007956"/>
              <a:gd name="connsiteX4" fmla="*/ 6271278 w 6271278"/>
              <a:gd name="connsiteY4" fmla="*/ 839960 h 1007956"/>
              <a:gd name="connsiteX5" fmla="*/ 6103282 w 6271278"/>
              <a:gd name="connsiteY5" fmla="*/ 1007956 h 1007956"/>
              <a:gd name="connsiteX6" fmla="*/ 167996 w 6271278"/>
              <a:gd name="connsiteY6" fmla="*/ 1007956 h 1007956"/>
              <a:gd name="connsiteX7" fmla="*/ 0 w 6271278"/>
              <a:gd name="connsiteY7" fmla="*/ 839960 h 1007956"/>
              <a:gd name="connsiteX8" fmla="*/ 0 w 6271278"/>
              <a:gd name="connsiteY8" fmla="*/ 167996 h 100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1278" h="1007956" fill="none" extrusionOk="0">
                <a:moveTo>
                  <a:pt x="0" y="167996"/>
                </a:moveTo>
                <a:cubicBezTo>
                  <a:pt x="-6882" y="64173"/>
                  <a:pt x="69465" y="17562"/>
                  <a:pt x="167996" y="0"/>
                </a:cubicBezTo>
                <a:cubicBezTo>
                  <a:pt x="2356293" y="131856"/>
                  <a:pt x="3966817" y="10499"/>
                  <a:pt x="6103282" y="0"/>
                </a:cubicBezTo>
                <a:cubicBezTo>
                  <a:pt x="6183126" y="3344"/>
                  <a:pt x="6253819" y="76633"/>
                  <a:pt x="6271278" y="167996"/>
                </a:cubicBezTo>
                <a:cubicBezTo>
                  <a:pt x="6248893" y="239882"/>
                  <a:pt x="6218576" y="583620"/>
                  <a:pt x="6271278" y="839960"/>
                </a:cubicBezTo>
                <a:cubicBezTo>
                  <a:pt x="6264810" y="930579"/>
                  <a:pt x="6200303" y="1005633"/>
                  <a:pt x="6103282" y="1007956"/>
                </a:cubicBezTo>
                <a:cubicBezTo>
                  <a:pt x="4584753" y="1096995"/>
                  <a:pt x="868771" y="884517"/>
                  <a:pt x="167996" y="1007956"/>
                </a:cubicBezTo>
                <a:cubicBezTo>
                  <a:pt x="64836" y="1002656"/>
                  <a:pt x="-1504" y="940450"/>
                  <a:pt x="0" y="839960"/>
                </a:cubicBezTo>
                <a:cubicBezTo>
                  <a:pt x="14612" y="689945"/>
                  <a:pt x="47816" y="363372"/>
                  <a:pt x="0" y="167996"/>
                </a:cubicBezTo>
                <a:close/>
              </a:path>
              <a:path w="6271278" h="1007956" stroke="0" extrusionOk="0">
                <a:moveTo>
                  <a:pt x="0" y="167996"/>
                </a:moveTo>
                <a:cubicBezTo>
                  <a:pt x="17687" y="75489"/>
                  <a:pt x="89305" y="-1836"/>
                  <a:pt x="167996" y="0"/>
                </a:cubicBezTo>
                <a:cubicBezTo>
                  <a:pt x="2971216" y="120285"/>
                  <a:pt x="4014012" y="-139953"/>
                  <a:pt x="6103282" y="0"/>
                </a:cubicBezTo>
                <a:cubicBezTo>
                  <a:pt x="6187432" y="-5733"/>
                  <a:pt x="6281991" y="70685"/>
                  <a:pt x="6271278" y="167996"/>
                </a:cubicBezTo>
                <a:cubicBezTo>
                  <a:pt x="6264761" y="493967"/>
                  <a:pt x="6288141" y="560601"/>
                  <a:pt x="6271278" y="839960"/>
                </a:cubicBezTo>
                <a:cubicBezTo>
                  <a:pt x="6272477" y="932258"/>
                  <a:pt x="6209029" y="1000986"/>
                  <a:pt x="6103282" y="1007956"/>
                </a:cubicBezTo>
                <a:cubicBezTo>
                  <a:pt x="3769487" y="954427"/>
                  <a:pt x="1583094" y="1065278"/>
                  <a:pt x="167996" y="1007956"/>
                </a:cubicBezTo>
                <a:cubicBezTo>
                  <a:pt x="71853" y="1001581"/>
                  <a:pt x="-3292" y="935996"/>
                  <a:pt x="0" y="839960"/>
                </a:cubicBezTo>
                <a:cubicBezTo>
                  <a:pt x="38667" y="619821"/>
                  <a:pt x="-44250" y="470381"/>
                  <a:pt x="0" y="16799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5647449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FF1150"/>
                </a:solidFill>
                <a:latin typeface="UTM Avo" panose="02040603050506020204" pitchFamily="18" charset="0"/>
              </a:rPr>
              <a:t>Đổi</a:t>
            </a:r>
            <a:r>
              <a:rPr lang="en-US" sz="4400" b="1" noProof="0" dirty="0">
                <a:solidFill>
                  <a:srgbClr val="FF1150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srgbClr val="FF1150"/>
                </a:solidFill>
                <a:latin typeface="UTM Avo" panose="02040603050506020204" pitchFamily="18" charset="0"/>
              </a:rPr>
              <a:t>tên</a:t>
            </a:r>
            <a:r>
              <a:rPr lang="en-US" sz="4400" b="1" noProof="0" dirty="0">
                <a:solidFill>
                  <a:srgbClr val="FF1150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srgbClr val="FF1150"/>
                </a:solidFill>
                <a:latin typeface="UTM Avo" panose="02040603050506020204" pitchFamily="18" charset="0"/>
              </a:rPr>
              <a:t>thư</a:t>
            </a:r>
            <a:r>
              <a:rPr lang="en-US" sz="4400" b="1" noProof="0" dirty="0">
                <a:solidFill>
                  <a:srgbClr val="FF1150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srgbClr val="FF1150"/>
                </a:solidFill>
                <a:latin typeface="UTM Avo" panose="02040603050506020204" pitchFamily="18" charset="0"/>
              </a:rPr>
              <a:t>mục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115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3BEBA03-5D8E-2007-C848-3819BB2B6F56}"/>
              </a:ext>
            </a:extLst>
          </p:cNvPr>
          <p:cNvSpPr/>
          <p:nvPr/>
        </p:nvSpPr>
        <p:spPr>
          <a:xfrm>
            <a:off x="5158721" y="278087"/>
            <a:ext cx="6271278" cy="1007955"/>
          </a:xfrm>
          <a:custGeom>
            <a:avLst/>
            <a:gdLst>
              <a:gd name="connsiteX0" fmla="*/ 0 w 6271278"/>
              <a:gd name="connsiteY0" fmla="*/ 167996 h 1007955"/>
              <a:gd name="connsiteX1" fmla="*/ 167996 w 6271278"/>
              <a:gd name="connsiteY1" fmla="*/ 0 h 1007955"/>
              <a:gd name="connsiteX2" fmla="*/ 6103282 w 6271278"/>
              <a:gd name="connsiteY2" fmla="*/ 0 h 1007955"/>
              <a:gd name="connsiteX3" fmla="*/ 6271278 w 6271278"/>
              <a:gd name="connsiteY3" fmla="*/ 167996 h 1007955"/>
              <a:gd name="connsiteX4" fmla="*/ 6271278 w 6271278"/>
              <a:gd name="connsiteY4" fmla="*/ 839959 h 1007955"/>
              <a:gd name="connsiteX5" fmla="*/ 6103282 w 6271278"/>
              <a:gd name="connsiteY5" fmla="*/ 1007955 h 1007955"/>
              <a:gd name="connsiteX6" fmla="*/ 167996 w 6271278"/>
              <a:gd name="connsiteY6" fmla="*/ 1007955 h 1007955"/>
              <a:gd name="connsiteX7" fmla="*/ 0 w 6271278"/>
              <a:gd name="connsiteY7" fmla="*/ 839959 h 1007955"/>
              <a:gd name="connsiteX8" fmla="*/ 0 w 6271278"/>
              <a:gd name="connsiteY8" fmla="*/ 167996 h 100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1278" h="1007955" fill="none" extrusionOk="0">
                <a:moveTo>
                  <a:pt x="0" y="167996"/>
                </a:moveTo>
                <a:cubicBezTo>
                  <a:pt x="-6882" y="64173"/>
                  <a:pt x="69465" y="17562"/>
                  <a:pt x="167996" y="0"/>
                </a:cubicBezTo>
                <a:cubicBezTo>
                  <a:pt x="2356293" y="131856"/>
                  <a:pt x="3966817" y="10499"/>
                  <a:pt x="6103282" y="0"/>
                </a:cubicBezTo>
                <a:cubicBezTo>
                  <a:pt x="6183126" y="3344"/>
                  <a:pt x="6253819" y="76633"/>
                  <a:pt x="6271278" y="167996"/>
                </a:cubicBezTo>
                <a:cubicBezTo>
                  <a:pt x="6248742" y="245581"/>
                  <a:pt x="6215137" y="584574"/>
                  <a:pt x="6271278" y="839959"/>
                </a:cubicBezTo>
                <a:cubicBezTo>
                  <a:pt x="6264810" y="930578"/>
                  <a:pt x="6200303" y="1005632"/>
                  <a:pt x="6103282" y="1007955"/>
                </a:cubicBezTo>
                <a:cubicBezTo>
                  <a:pt x="4584753" y="1096994"/>
                  <a:pt x="868771" y="884516"/>
                  <a:pt x="167996" y="1007955"/>
                </a:cubicBezTo>
                <a:cubicBezTo>
                  <a:pt x="64836" y="1002655"/>
                  <a:pt x="-1504" y="940449"/>
                  <a:pt x="0" y="839959"/>
                </a:cubicBezTo>
                <a:cubicBezTo>
                  <a:pt x="18791" y="687860"/>
                  <a:pt x="49984" y="357188"/>
                  <a:pt x="0" y="167996"/>
                </a:cubicBezTo>
                <a:close/>
              </a:path>
              <a:path w="6271278" h="1007955" stroke="0" extrusionOk="0">
                <a:moveTo>
                  <a:pt x="0" y="167996"/>
                </a:moveTo>
                <a:cubicBezTo>
                  <a:pt x="17687" y="75489"/>
                  <a:pt x="89305" y="-1836"/>
                  <a:pt x="167996" y="0"/>
                </a:cubicBezTo>
                <a:cubicBezTo>
                  <a:pt x="2971216" y="120285"/>
                  <a:pt x="4014012" y="-139953"/>
                  <a:pt x="6103282" y="0"/>
                </a:cubicBezTo>
                <a:cubicBezTo>
                  <a:pt x="6187432" y="-5733"/>
                  <a:pt x="6281991" y="70685"/>
                  <a:pt x="6271278" y="167996"/>
                </a:cubicBezTo>
                <a:cubicBezTo>
                  <a:pt x="6264033" y="495959"/>
                  <a:pt x="6285704" y="565249"/>
                  <a:pt x="6271278" y="839959"/>
                </a:cubicBezTo>
                <a:cubicBezTo>
                  <a:pt x="6272477" y="932257"/>
                  <a:pt x="6209029" y="1000985"/>
                  <a:pt x="6103282" y="1007955"/>
                </a:cubicBezTo>
                <a:cubicBezTo>
                  <a:pt x="3769487" y="954426"/>
                  <a:pt x="1583094" y="1065277"/>
                  <a:pt x="167996" y="1007955"/>
                </a:cubicBezTo>
                <a:cubicBezTo>
                  <a:pt x="71853" y="1001580"/>
                  <a:pt x="-3292" y="935995"/>
                  <a:pt x="0" y="839959"/>
                </a:cubicBezTo>
                <a:cubicBezTo>
                  <a:pt x="40206" y="615823"/>
                  <a:pt x="-41634" y="468069"/>
                  <a:pt x="0" y="16799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99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5647449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Tạo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mục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23">
            <a:extLst>
              <a:ext uri="{FF2B5EF4-FFF2-40B4-BE49-F238E27FC236}">
                <a16:creationId xmlns:a16="http://schemas.microsoft.com/office/drawing/2014/main" id="{23BEBA03-5D8E-2007-C848-3819BB2B6F56}"/>
              </a:ext>
            </a:extLst>
          </p:cNvPr>
          <p:cNvSpPr/>
          <p:nvPr/>
        </p:nvSpPr>
        <p:spPr>
          <a:xfrm>
            <a:off x="5163729" y="2965017"/>
            <a:ext cx="6315074" cy="1029278"/>
          </a:xfrm>
          <a:custGeom>
            <a:avLst/>
            <a:gdLst>
              <a:gd name="connsiteX0" fmla="*/ 0 w 6315074"/>
              <a:gd name="connsiteY0" fmla="*/ 171550 h 1029278"/>
              <a:gd name="connsiteX1" fmla="*/ 171550 w 6315074"/>
              <a:gd name="connsiteY1" fmla="*/ 0 h 1029278"/>
              <a:gd name="connsiteX2" fmla="*/ 6143524 w 6315074"/>
              <a:gd name="connsiteY2" fmla="*/ 0 h 1029278"/>
              <a:gd name="connsiteX3" fmla="*/ 6315074 w 6315074"/>
              <a:gd name="connsiteY3" fmla="*/ 171550 h 1029278"/>
              <a:gd name="connsiteX4" fmla="*/ 6315074 w 6315074"/>
              <a:gd name="connsiteY4" fmla="*/ 857728 h 1029278"/>
              <a:gd name="connsiteX5" fmla="*/ 6143524 w 6315074"/>
              <a:gd name="connsiteY5" fmla="*/ 1029278 h 1029278"/>
              <a:gd name="connsiteX6" fmla="*/ 171550 w 6315074"/>
              <a:gd name="connsiteY6" fmla="*/ 1029278 h 1029278"/>
              <a:gd name="connsiteX7" fmla="*/ 0 w 6315074"/>
              <a:gd name="connsiteY7" fmla="*/ 857728 h 1029278"/>
              <a:gd name="connsiteX8" fmla="*/ 0 w 6315074"/>
              <a:gd name="connsiteY8" fmla="*/ 171550 h 1029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5074" h="1029278" fill="none" extrusionOk="0">
                <a:moveTo>
                  <a:pt x="0" y="171550"/>
                </a:moveTo>
                <a:cubicBezTo>
                  <a:pt x="-4347" y="69831"/>
                  <a:pt x="75026" y="5437"/>
                  <a:pt x="171550" y="0"/>
                </a:cubicBezTo>
                <a:cubicBezTo>
                  <a:pt x="2754819" y="131856"/>
                  <a:pt x="4954011" y="10499"/>
                  <a:pt x="6143524" y="0"/>
                </a:cubicBezTo>
                <a:cubicBezTo>
                  <a:pt x="6233666" y="1189"/>
                  <a:pt x="6304960" y="77628"/>
                  <a:pt x="6315074" y="171550"/>
                </a:cubicBezTo>
                <a:cubicBezTo>
                  <a:pt x="6345979" y="480199"/>
                  <a:pt x="6354361" y="752050"/>
                  <a:pt x="6315074" y="857728"/>
                </a:cubicBezTo>
                <a:cubicBezTo>
                  <a:pt x="6304574" y="948960"/>
                  <a:pt x="6248386" y="1023733"/>
                  <a:pt x="6143524" y="1029278"/>
                </a:cubicBezTo>
                <a:cubicBezTo>
                  <a:pt x="5469274" y="1118317"/>
                  <a:pt x="3149043" y="905839"/>
                  <a:pt x="171550" y="1029278"/>
                </a:cubicBezTo>
                <a:cubicBezTo>
                  <a:pt x="73296" y="1027485"/>
                  <a:pt x="-3548" y="970649"/>
                  <a:pt x="0" y="857728"/>
                </a:cubicBezTo>
                <a:cubicBezTo>
                  <a:pt x="31700" y="685270"/>
                  <a:pt x="-3546" y="430934"/>
                  <a:pt x="0" y="171550"/>
                </a:cubicBezTo>
                <a:close/>
              </a:path>
              <a:path w="6315074" h="1029278" stroke="0" extrusionOk="0">
                <a:moveTo>
                  <a:pt x="0" y="171550"/>
                </a:moveTo>
                <a:cubicBezTo>
                  <a:pt x="8371" y="76936"/>
                  <a:pt x="84659" y="-1023"/>
                  <a:pt x="171550" y="0"/>
                </a:cubicBezTo>
                <a:cubicBezTo>
                  <a:pt x="1755470" y="120285"/>
                  <a:pt x="5338736" y="-139953"/>
                  <a:pt x="6143524" y="0"/>
                </a:cubicBezTo>
                <a:cubicBezTo>
                  <a:pt x="6233613" y="-3091"/>
                  <a:pt x="6331155" y="70008"/>
                  <a:pt x="6315074" y="171550"/>
                </a:cubicBezTo>
                <a:cubicBezTo>
                  <a:pt x="6271245" y="449605"/>
                  <a:pt x="6271252" y="641019"/>
                  <a:pt x="6315074" y="857728"/>
                </a:cubicBezTo>
                <a:cubicBezTo>
                  <a:pt x="6330435" y="946271"/>
                  <a:pt x="6247593" y="1024265"/>
                  <a:pt x="6143524" y="1029278"/>
                </a:cubicBezTo>
                <a:cubicBezTo>
                  <a:pt x="3559849" y="975749"/>
                  <a:pt x="1663745" y="1086600"/>
                  <a:pt x="171550" y="1029278"/>
                </a:cubicBezTo>
                <a:cubicBezTo>
                  <a:pt x="74852" y="1025572"/>
                  <a:pt x="-9842" y="962200"/>
                  <a:pt x="0" y="857728"/>
                </a:cubicBezTo>
                <a:cubicBezTo>
                  <a:pt x="28790" y="642309"/>
                  <a:pt x="-53935" y="395775"/>
                  <a:pt x="0" y="17155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5647449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Xoá</a:t>
            </a:r>
            <a:r>
              <a:rPr lang="en-US" sz="44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thư</a:t>
            </a:r>
            <a:r>
              <a:rPr lang="en-US" sz="44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mục</a:t>
            </a:r>
            <a:endParaRPr lang="en-US" sz="44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201863-0F44-8D68-5790-0319546740F4}"/>
              </a:ext>
            </a:extLst>
          </p:cNvPr>
          <p:cNvGrpSpPr/>
          <p:nvPr/>
        </p:nvGrpSpPr>
        <p:grpSpPr>
          <a:xfrm>
            <a:off x="99911" y="1722252"/>
            <a:ext cx="3425372" cy="3120806"/>
            <a:chOff x="3090839" y="-97998"/>
            <a:chExt cx="5021983" cy="1142373"/>
          </a:xfrm>
        </p:grpSpPr>
        <p:sp>
          <p:nvSpPr>
            <p:cNvPr id="21" name="Rectangle: Rounded Corners 11">
              <a:extLst>
                <a:ext uri="{FF2B5EF4-FFF2-40B4-BE49-F238E27FC236}">
                  <a16:creationId xmlns:a16="http://schemas.microsoft.com/office/drawing/2014/main" id="{4A0B6C84-FE25-61D3-4830-66E005D88559}"/>
                </a:ext>
              </a:extLst>
            </p:cNvPr>
            <p:cNvSpPr/>
            <p:nvPr/>
          </p:nvSpPr>
          <p:spPr>
            <a:xfrm>
              <a:off x="3090839" y="-97998"/>
              <a:ext cx="5021983" cy="114237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16402460">
                    <a:custGeom>
                      <a:avLst/>
                      <a:gdLst>
                        <a:gd name="connsiteX0" fmla="*/ 0 w 5716939"/>
                        <a:gd name="connsiteY0" fmla="*/ 604370 h 3626147"/>
                        <a:gd name="connsiteX1" fmla="*/ 604370 w 5716939"/>
                        <a:gd name="connsiteY1" fmla="*/ 0 h 3626147"/>
                        <a:gd name="connsiteX2" fmla="*/ 5112569 w 5716939"/>
                        <a:gd name="connsiteY2" fmla="*/ 0 h 3626147"/>
                        <a:gd name="connsiteX3" fmla="*/ 5716939 w 5716939"/>
                        <a:gd name="connsiteY3" fmla="*/ 604370 h 3626147"/>
                        <a:gd name="connsiteX4" fmla="*/ 5716939 w 5716939"/>
                        <a:gd name="connsiteY4" fmla="*/ 3021777 h 3626147"/>
                        <a:gd name="connsiteX5" fmla="*/ 5112569 w 5716939"/>
                        <a:gd name="connsiteY5" fmla="*/ 3626147 h 3626147"/>
                        <a:gd name="connsiteX6" fmla="*/ 604370 w 5716939"/>
                        <a:gd name="connsiteY6" fmla="*/ 3626147 h 3626147"/>
                        <a:gd name="connsiteX7" fmla="*/ 0 w 5716939"/>
                        <a:gd name="connsiteY7" fmla="*/ 3021777 h 3626147"/>
                        <a:gd name="connsiteX8" fmla="*/ 0 w 5716939"/>
                        <a:gd name="connsiteY8" fmla="*/ 604370 h 3626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16939" h="3626147" fill="none" extrusionOk="0">
                          <a:moveTo>
                            <a:pt x="0" y="604370"/>
                          </a:moveTo>
                          <a:cubicBezTo>
                            <a:pt x="-1440" y="274632"/>
                            <a:pt x="295336" y="-19475"/>
                            <a:pt x="604370" y="0"/>
                          </a:cubicBezTo>
                          <a:cubicBezTo>
                            <a:pt x="2621168" y="114599"/>
                            <a:pt x="3279096" y="-18680"/>
                            <a:pt x="5112569" y="0"/>
                          </a:cubicBezTo>
                          <a:cubicBezTo>
                            <a:pt x="5494813" y="13386"/>
                            <a:pt x="5662122" y="266033"/>
                            <a:pt x="5716939" y="604370"/>
                          </a:cubicBezTo>
                          <a:cubicBezTo>
                            <a:pt x="5810557" y="1111891"/>
                            <a:pt x="5755491" y="2551689"/>
                            <a:pt x="5716939" y="3021777"/>
                          </a:cubicBezTo>
                          <a:cubicBezTo>
                            <a:pt x="5653242" y="3337273"/>
                            <a:pt x="5447194" y="3635190"/>
                            <a:pt x="5112569" y="3626147"/>
                          </a:cubicBezTo>
                          <a:cubicBezTo>
                            <a:pt x="3066997" y="3740942"/>
                            <a:pt x="1128213" y="3582904"/>
                            <a:pt x="604370" y="3626147"/>
                          </a:cubicBezTo>
                          <a:cubicBezTo>
                            <a:pt x="280458" y="3638689"/>
                            <a:pt x="2708" y="3410998"/>
                            <a:pt x="0" y="3021777"/>
                          </a:cubicBezTo>
                          <a:cubicBezTo>
                            <a:pt x="50884" y="2067391"/>
                            <a:pt x="-159781" y="1193041"/>
                            <a:pt x="0" y="604370"/>
                          </a:cubicBezTo>
                          <a:close/>
                        </a:path>
                        <a:path w="5716939" h="3626147" stroke="0" extrusionOk="0">
                          <a:moveTo>
                            <a:pt x="0" y="604370"/>
                          </a:moveTo>
                          <a:cubicBezTo>
                            <a:pt x="16494" y="208397"/>
                            <a:pt x="305692" y="-12540"/>
                            <a:pt x="604370" y="0"/>
                          </a:cubicBezTo>
                          <a:cubicBezTo>
                            <a:pt x="2145866" y="-12500"/>
                            <a:pt x="3420116" y="150728"/>
                            <a:pt x="5112569" y="0"/>
                          </a:cubicBezTo>
                          <a:cubicBezTo>
                            <a:pt x="5450667" y="-14667"/>
                            <a:pt x="5710794" y="272210"/>
                            <a:pt x="5716939" y="604370"/>
                          </a:cubicBezTo>
                          <a:cubicBezTo>
                            <a:pt x="5574963" y="1552069"/>
                            <a:pt x="5634397" y="2524894"/>
                            <a:pt x="5716939" y="3021777"/>
                          </a:cubicBezTo>
                          <a:cubicBezTo>
                            <a:pt x="5704957" y="3360865"/>
                            <a:pt x="5418294" y="3622920"/>
                            <a:pt x="5112569" y="3626147"/>
                          </a:cubicBezTo>
                          <a:cubicBezTo>
                            <a:pt x="3409477" y="3603773"/>
                            <a:pt x="2847075" y="3581565"/>
                            <a:pt x="604370" y="3626147"/>
                          </a:cubicBezTo>
                          <a:cubicBezTo>
                            <a:pt x="289641" y="3684987"/>
                            <a:pt x="8956" y="3376902"/>
                            <a:pt x="0" y="3021777"/>
                          </a:cubicBezTo>
                          <a:cubicBezTo>
                            <a:pt x="-44919" y="2191432"/>
                            <a:pt x="50560" y="1120646"/>
                            <a:pt x="0" y="60437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400" b="1" dirty="0" err="1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thao</a:t>
              </a:r>
              <a:r>
                <a:rPr lang="en-US" sz="4400" b="1" dirty="0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tác</a:t>
              </a:r>
              <a:r>
                <a:rPr lang="en-US" sz="4400" b="1" dirty="0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tệp</a:t>
              </a:r>
              <a:r>
                <a:rPr lang="en-US" sz="4400" b="1" dirty="0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thư</a:t>
              </a:r>
              <a:r>
                <a:rPr lang="en-US" sz="4400" b="1" dirty="0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latin typeface="UTM Avo" panose="02040603050506020204"/>
                </a:rPr>
                <a:t>mục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3E3654-A5B6-5A8A-0895-74E41A9546FD}"/>
                </a:ext>
              </a:extLst>
            </p:cNvPr>
            <p:cNvSpPr txBox="1"/>
            <p:nvPr/>
          </p:nvSpPr>
          <p:spPr>
            <a:xfrm>
              <a:off x="3090839" y="145492"/>
              <a:ext cx="4638217" cy="3041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UTM Avo" panose="02040603050506020204"/>
              </a:endParaRPr>
            </a:p>
          </p:txBody>
        </p:sp>
      </p:grp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23BEBA03-5D8E-2007-C848-3819BB2B6F56}"/>
              </a:ext>
            </a:extLst>
          </p:cNvPr>
          <p:cNvSpPr/>
          <p:nvPr/>
        </p:nvSpPr>
        <p:spPr>
          <a:xfrm>
            <a:off x="5163729" y="4357014"/>
            <a:ext cx="6315074" cy="899377"/>
          </a:xfrm>
          <a:custGeom>
            <a:avLst/>
            <a:gdLst>
              <a:gd name="connsiteX0" fmla="*/ 0 w 6315074"/>
              <a:gd name="connsiteY0" fmla="*/ 149899 h 899377"/>
              <a:gd name="connsiteX1" fmla="*/ 149899 w 6315074"/>
              <a:gd name="connsiteY1" fmla="*/ 0 h 899377"/>
              <a:gd name="connsiteX2" fmla="*/ 6165175 w 6315074"/>
              <a:gd name="connsiteY2" fmla="*/ 0 h 899377"/>
              <a:gd name="connsiteX3" fmla="*/ 6315074 w 6315074"/>
              <a:gd name="connsiteY3" fmla="*/ 149899 h 899377"/>
              <a:gd name="connsiteX4" fmla="*/ 6315074 w 6315074"/>
              <a:gd name="connsiteY4" fmla="*/ 749478 h 899377"/>
              <a:gd name="connsiteX5" fmla="*/ 6165175 w 6315074"/>
              <a:gd name="connsiteY5" fmla="*/ 899377 h 899377"/>
              <a:gd name="connsiteX6" fmla="*/ 149899 w 6315074"/>
              <a:gd name="connsiteY6" fmla="*/ 899377 h 899377"/>
              <a:gd name="connsiteX7" fmla="*/ 0 w 6315074"/>
              <a:gd name="connsiteY7" fmla="*/ 749478 h 899377"/>
              <a:gd name="connsiteX8" fmla="*/ 0 w 6315074"/>
              <a:gd name="connsiteY8" fmla="*/ 149899 h 89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5074" h="899377" fill="none" extrusionOk="0">
                <a:moveTo>
                  <a:pt x="0" y="149899"/>
                </a:moveTo>
                <a:cubicBezTo>
                  <a:pt x="-8283" y="53822"/>
                  <a:pt x="63650" y="10576"/>
                  <a:pt x="149899" y="0"/>
                </a:cubicBezTo>
                <a:cubicBezTo>
                  <a:pt x="823331" y="131856"/>
                  <a:pt x="3291215" y="10499"/>
                  <a:pt x="6165175" y="0"/>
                </a:cubicBezTo>
                <a:cubicBezTo>
                  <a:pt x="6244100" y="998"/>
                  <a:pt x="6304441" y="67976"/>
                  <a:pt x="6315074" y="149899"/>
                </a:cubicBezTo>
                <a:cubicBezTo>
                  <a:pt x="6336804" y="239066"/>
                  <a:pt x="6325286" y="541786"/>
                  <a:pt x="6315074" y="749478"/>
                </a:cubicBezTo>
                <a:cubicBezTo>
                  <a:pt x="6310930" y="830879"/>
                  <a:pt x="6261539" y="891937"/>
                  <a:pt x="6165175" y="899377"/>
                </a:cubicBezTo>
                <a:cubicBezTo>
                  <a:pt x="4843202" y="988416"/>
                  <a:pt x="2586335" y="775938"/>
                  <a:pt x="149899" y="899377"/>
                </a:cubicBezTo>
                <a:cubicBezTo>
                  <a:pt x="63163" y="897360"/>
                  <a:pt x="-230" y="833442"/>
                  <a:pt x="0" y="749478"/>
                </a:cubicBezTo>
                <a:cubicBezTo>
                  <a:pt x="-41321" y="611067"/>
                  <a:pt x="5287" y="265782"/>
                  <a:pt x="0" y="149899"/>
                </a:cubicBezTo>
                <a:close/>
              </a:path>
              <a:path w="6315074" h="899377" stroke="0" extrusionOk="0">
                <a:moveTo>
                  <a:pt x="0" y="149899"/>
                </a:moveTo>
                <a:cubicBezTo>
                  <a:pt x="5971" y="67205"/>
                  <a:pt x="74275" y="-933"/>
                  <a:pt x="149899" y="0"/>
                </a:cubicBezTo>
                <a:cubicBezTo>
                  <a:pt x="2730917" y="120285"/>
                  <a:pt x="4074318" y="-139953"/>
                  <a:pt x="6165175" y="0"/>
                </a:cubicBezTo>
                <a:cubicBezTo>
                  <a:pt x="6240186" y="-5164"/>
                  <a:pt x="6323138" y="63703"/>
                  <a:pt x="6315074" y="149899"/>
                </a:cubicBezTo>
                <a:cubicBezTo>
                  <a:pt x="6330689" y="309280"/>
                  <a:pt x="6351771" y="524561"/>
                  <a:pt x="6315074" y="749478"/>
                </a:cubicBezTo>
                <a:cubicBezTo>
                  <a:pt x="6326157" y="827791"/>
                  <a:pt x="6255083" y="895549"/>
                  <a:pt x="6165175" y="899377"/>
                </a:cubicBezTo>
                <a:cubicBezTo>
                  <a:pt x="3682574" y="845848"/>
                  <a:pt x="2890999" y="956699"/>
                  <a:pt x="149899" y="899377"/>
                </a:cubicBezTo>
                <a:cubicBezTo>
                  <a:pt x="64884" y="895151"/>
                  <a:pt x="-11449" y="843582"/>
                  <a:pt x="0" y="749478"/>
                </a:cubicBezTo>
                <a:cubicBezTo>
                  <a:pt x="41843" y="648250"/>
                  <a:pt x="31029" y="283202"/>
                  <a:pt x="0" y="14989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5647449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Di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chuyển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thư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mục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885EE9-7A8A-9067-F461-B86159A63A51}"/>
              </a:ext>
            </a:extLst>
          </p:cNvPr>
          <p:cNvSpPr/>
          <p:nvPr/>
        </p:nvSpPr>
        <p:spPr>
          <a:xfrm>
            <a:off x="5114925" y="5527338"/>
            <a:ext cx="6271278" cy="1007955"/>
          </a:xfrm>
          <a:custGeom>
            <a:avLst/>
            <a:gdLst>
              <a:gd name="connsiteX0" fmla="*/ 0 w 6271278"/>
              <a:gd name="connsiteY0" fmla="*/ 167996 h 1007955"/>
              <a:gd name="connsiteX1" fmla="*/ 167996 w 6271278"/>
              <a:gd name="connsiteY1" fmla="*/ 0 h 1007955"/>
              <a:gd name="connsiteX2" fmla="*/ 6103282 w 6271278"/>
              <a:gd name="connsiteY2" fmla="*/ 0 h 1007955"/>
              <a:gd name="connsiteX3" fmla="*/ 6271278 w 6271278"/>
              <a:gd name="connsiteY3" fmla="*/ 167996 h 1007955"/>
              <a:gd name="connsiteX4" fmla="*/ 6271278 w 6271278"/>
              <a:gd name="connsiteY4" fmla="*/ 839959 h 1007955"/>
              <a:gd name="connsiteX5" fmla="*/ 6103282 w 6271278"/>
              <a:gd name="connsiteY5" fmla="*/ 1007955 h 1007955"/>
              <a:gd name="connsiteX6" fmla="*/ 167996 w 6271278"/>
              <a:gd name="connsiteY6" fmla="*/ 1007955 h 1007955"/>
              <a:gd name="connsiteX7" fmla="*/ 0 w 6271278"/>
              <a:gd name="connsiteY7" fmla="*/ 839959 h 1007955"/>
              <a:gd name="connsiteX8" fmla="*/ 0 w 6271278"/>
              <a:gd name="connsiteY8" fmla="*/ 167996 h 100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1278" h="1007955" fill="none" extrusionOk="0">
                <a:moveTo>
                  <a:pt x="0" y="167996"/>
                </a:moveTo>
                <a:cubicBezTo>
                  <a:pt x="-6882" y="64173"/>
                  <a:pt x="69465" y="17562"/>
                  <a:pt x="167996" y="0"/>
                </a:cubicBezTo>
                <a:cubicBezTo>
                  <a:pt x="2356293" y="131856"/>
                  <a:pt x="3966817" y="10499"/>
                  <a:pt x="6103282" y="0"/>
                </a:cubicBezTo>
                <a:cubicBezTo>
                  <a:pt x="6183126" y="3344"/>
                  <a:pt x="6253819" y="76633"/>
                  <a:pt x="6271278" y="167996"/>
                </a:cubicBezTo>
                <a:cubicBezTo>
                  <a:pt x="6248742" y="245581"/>
                  <a:pt x="6215137" y="584574"/>
                  <a:pt x="6271278" y="839959"/>
                </a:cubicBezTo>
                <a:cubicBezTo>
                  <a:pt x="6264810" y="930578"/>
                  <a:pt x="6200303" y="1005632"/>
                  <a:pt x="6103282" y="1007955"/>
                </a:cubicBezTo>
                <a:cubicBezTo>
                  <a:pt x="4584753" y="1096994"/>
                  <a:pt x="868771" y="884516"/>
                  <a:pt x="167996" y="1007955"/>
                </a:cubicBezTo>
                <a:cubicBezTo>
                  <a:pt x="64836" y="1002655"/>
                  <a:pt x="-1504" y="940449"/>
                  <a:pt x="0" y="839959"/>
                </a:cubicBezTo>
                <a:cubicBezTo>
                  <a:pt x="18791" y="687860"/>
                  <a:pt x="49984" y="357188"/>
                  <a:pt x="0" y="167996"/>
                </a:cubicBezTo>
                <a:close/>
              </a:path>
              <a:path w="6271278" h="1007955" stroke="0" extrusionOk="0">
                <a:moveTo>
                  <a:pt x="0" y="167996"/>
                </a:moveTo>
                <a:cubicBezTo>
                  <a:pt x="17687" y="75489"/>
                  <a:pt x="89305" y="-1836"/>
                  <a:pt x="167996" y="0"/>
                </a:cubicBezTo>
                <a:cubicBezTo>
                  <a:pt x="2971216" y="120285"/>
                  <a:pt x="4014012" y="-139953"/>
                  <a:pt x="6103282" y="0"/>
                </a:cubicBezTo>
                <a:cubicBezTo>
                  <a:pt x="6187432" y="-5733"/>
                  <a:pt x="6281991" y="70685"/>
                  <a:pt x="6271278" y="167996"/>
                </a:cubicBezTo>
                <a:cubicBezTo>
                  <a:pt x="6264033" y="495959"/>
                  <a:pt x="6285704" y="565249"/>
                  <a:pt x="6271278" y="839959"/>
                </a:cubicBezTo>
                <a:cubicBezTo>
                  <a:pt x="6272477" y="932257"/>
                  <a:pt x="6209029" y="1000985"/>
                  <a:pt x="6103282" y="1007955"/>
                </a:cubicBezTo>
                <a:cubicBezTo>
                  <a:pt x="3769487" y="954426"/>
                  <a:pt x="1583094" y="1065277"/>
                  <a:pt x="167996" y="1007955"/>
                </a:cubicBezTo>
                <a:cubicBezTo>
                  <a:pt x="71853" y="1001580"/>
                  <a:pt x="-3292" y="935995"/>
                  <a:pt x="0" y="839959"/>
                </a:cubicBezTo>
                <a:cubicBezTo>
                  <a:pt x="40206" y="615823"/>
                  <a:pt x="-41634" y="468069"/>
                  <a:pt x="0" y="16799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99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5647449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mục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5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3" grpId="0" animBg="1"/>
      <p:bldP spid="11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31" y="2295452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06" y="1783343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57" y="2557196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32" y="2045087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15" y="2870247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390" y="23581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701929-3CC1-7826-6EF9-11B9A18347BD}"/>
              </a:ext>
            </a:extLst>
          </p:cNvPr>
          <p:cNvSpPr/>
          <p:nvPr/>
        </p:nvSpPr>
        <p:spPr>
          <a:xfrm>
            <a:off x="2668467" y="694862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happy-day-background-vlog-music-148320 (mp3cut.net)">
            <a:hlinkClick r:id="" action="ppaction://media"/>
            <a:extLst>
              <a:ext uri="{FF2B5EF4-FFF2-40B4-BE49-F238E27FC236}">
                <a16:creationId xmlns:a16="http://schemas.microsoft.com/office/drawing/2014/main" id="{445D7A0C-B41F-3E45-A135-825B0CF62D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6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51710" y="5313145"/>
            <a:ext cx="770260" cy="770260"/>
          </a:xfrm>
          <a:prstGeom prst="rect">
            <a:avLst/>
          </a:prstGeom>
        </p:spPr>
      </p:pic>
      <p:sp>
        <p:nvSpPr>
          <p:cNvPr id="14" name="Arrow: Pentagon 30">
            <a:hlinkClick r:id="rId1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>
            <a:off x="415505" y="5295775"/>
            <a:ext cx="1887852" cy="899514"/>
          </a:xfrm>
          <a:prstGeom prst="homePlate">
            <a:avLst/>
          </a:prstGeom>
          <a:blipFill>
            <a:blip r:embed="rId1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60ADA8-4C3F-ECD7-0533-880CA8BD9B91}"/>
              </a:ext>
            </a:extLst>
          </p:cNvPr>
          <p:cNvSpPr/>
          <p:nvPr/>
        </p:nvSpPr>
        <p:spPr>
          <a:xfrm>
            <a:off x="9893703" y="4005314"/>
            <a:ext cx="520431" cy="5909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E7768F-58C2-6841-85F8-10C5E8E37D15}"/>
              </a:ext>
            </a:extLst>
          </p:cNvPr>
          <p:cNvSpPr/>
          <p:nvPr/>
        </p:nvSpPr>
        <p:spPr>
          <a:xfrm>
            <a:off x="5835545" y="3694315"/>
            <a:ext cx="520431" cy="59097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5F7B05-5BBF-0652-55F3-BCB97A884A27}"/>
              </a:ext>
            </a:extLst>
          </p:cNvPr>
          <p:cNvSpPr/>
          <p:nvPr/>
        </p:nvSpPr>
        <p:spPr>
          <a:xfrm>
            <a:off x="2359469" y="3499479"/>
            <a:ext cx="448234" cy="5245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8" y="-155129"/>
            <a:ext cx="11892748" cy="6734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565A2-7005-2F53-1123-368634DE0657}"/>
              </a:ext>
            </a:extLst>
          </p:cNvPr>
          <p:cNvSpPr txBox="1"/>
          <p:nvPr/>
        </p:nvSpPr>
        <p:spPr>
          <a:xfrm>
            <a:off x="4759798" y="259536"/>
            <a:ext cx="3561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VI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7BEF9-3080-3993-2323-EB2854AD02F2}"/>
              </a:ext>
            </a:extLst>
          </p:cNvPr>
          <p:cNvSpPr txBox="1"/>
          <p:nvPr/>
        </p:nvSpPr>
        <p:spPr>
          <a:xfrm>
            <a:off x="552450" y="1352550"/>
            <a:ext cx="11220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50CD6-3F15-AABE-06AA-75FFB45B1CB0}"/>
              </a:ext>
            </a:extLst>
          </p:cNvPr>
          <p:cNvSpPr txBox="1"/>
          <p:nvPr/>
        </p:nvSpPr>
        <p:spPr>
          <a:xfrm>
            <a:off x="552450" y="2950715"/>
            <a:ext cx="1089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Thu An ở </a:t>
            </a:r>
            <a:r>
              <a:rPr lang="en-US" sz="2800" dirty="0" err="1"/>
              <a:t>Nhom</a:t>
            </a:r>
            <a:r>
              <a:rPr lang="en-US" sz="2800" dirty="0"/>
              <a:t> 2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xoá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Thu An ở </a:t>
            </a:r>
            <a:r>
              <a:rPr lang="en-US" sz="2800" dirty="0" err="1"/>
              <a:t>Nhom</a:t>
            </a:r>
            <a:r>
              <a:rPr lang="en-US" sz="2800" dirty="0"/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62D80-26D3-7D8D-4AC1-B7A0E2A5DF59}"/>
              </a:ext>
            </a:extLst>
          </p:cNvPr>
          <p:cNvSpPr txBox="1"/>
          <p:nvPr/>
        </p:nvSpPr>
        <p:spPr>
          <a:xfrm>
            <a:off x="552450" y="3710561"/>
            <a:ext cx="1089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Di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Thu An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Nhom</a:t>
            </a:r>
            <a:r>
              <a:rPr lang="en-US" sz="2800" dirty="0"/>
              <a:t> 1 sang </a:t>
            </a:r>
            <a:r>
              <a:rPr lang="en-US" sz="2800" dirty="0" err="1"/>
              <a:t>Nhom</a:t>
            </a:r>
            <a:r>
              <a:rPr lang="en-US" sz="2800" dirty="0"/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09DD6-E4C9-611D-A08F-82C054B87AD9}"/>
              </a:ext>
            </a:extLst>
          </p:cNvPr>
          <p:cNvSpPr txBox="1"/>
          <p:nvPr/>
        </p:nvSpPr>
        <p:spPr>
          <a:xfrm>
            <a:off x="552450" y="4470407"/>
            <a:ext cx="1089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C. Sao </a:t>
            </a:r>
            <a:r>
              <a:rPr lang="en-US" sz="2800" dirty="0" err="1"/>
              <a:t>chép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Thu An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Nhom</a:t>
            </a:r>
            <a:r>
              <a:rPr lang="en-US" sz="2800" dirty="0"/>
              <a:t> 1 sang </a:t>
            </a:r>
            <a:r>
              <a:rPr lang="en-US" sz="2800" dirty="0" err="1"/>
              <a:t>Nhom</a:t>
            </a:r>
            <a:r>
              <a:rPr lang="en-US" sz="2800" dirty="0"/>
              <a:t> 2,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xoá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Thu An ở </a:t>
            </a:r>
            <a:r>
              <a:rPr lang="en-US" sz="2800" dirty="0" err="1"/>
              <a:t>Nhom</a:t>
            </a:r>
            <a:r>
              <a:rPr lang="en-US" sz="2800" dirty="0"/>
              <a:t>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109542-322D-0756-A48A-9DC0CB713425}"/>
              </a:ext>
            </a:extLst>
          </p:cNvPr>
          <p:cNvSpPr/>
          <p:nvPr/>
        </p:nvSpPr>
        <p:spPr>
          <a:xfrm>
            <a:off x="381000" y="3672461"/>
            <a:ext cx="9982200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8" y="-155129"/>
            <a:ext cx="11892748" cy="6734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565A2-7005-2F53-1123-368634DE0657}"/>
              </a:ext>
            </a:extLst>
          </p:cNvPr>
          <p:cNvSpPr txBox="1"/>
          <p:nvPr/>
        </p:nvSpPr>
        <p:spPr>
          <a:xfrm>
            <a:off x="4759798" y="259536"/>
            <a:ext cx="3561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VI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7BEF9-3080-3993-2323-EB2854AD02F2}"/>
              </a:ext>
            </a:extLst>
          </p:cNvPr>
          <p:cNvSpPr txBox="1"/>
          <p:nvPr/>
        </p:nvSpPr>
        <p:spPr>
          <a:xfrm>
            <a:off x="552450" y="1352550"/>
            <a:ext cx="11220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Thao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50CD6-3F15-AABE-06AA-75FFB45B1CB0}"/>
              </a:ext>
            </a:extLst>
          </p:cNvPr>
          <p:cNvSpPr txBox="1"/>
          <p:nvPr/>
        </p:nvSpPr>
        <p:spPr>
          <a:xfrm>
            <a:off x="552450" y="2950715"/>
            <a:ext cx="1089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Minh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chép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tệp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Video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62D80-26D3-7D8D-4AC1-B7A0E2A5DF59}"/>
              </a:ext>
            </a:extLst>
          </p:cNvPr>
          <p:cNvSpPr txBox="1"/>
          <p:nvPr/>
        </p:nvSpPr>
        <p:spPr>
          <a:xfrm>
            <a:off x="552450" y="3710561"/>
            <a:ext cx="1089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An </a:t>
            </a:r>
            <a:r>
              <a:rPr lang="en-US" sz="2800" dirty="0" err="1"/>
              <a:t>xoá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tệp</a:t>
            </a:r>
            <a:r>
              <a:rPr lang="en-US" sz="2800" dirty="0"/>
              <a:t> </a:t>
            </a:r>
            <a:r>
              <a:rPr lang="en-US" sz="2800" dirty="0" err="1"/>
              <a:t>nháp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09DD6-E4C9-611D-A08F-82C054B87AD9}"/>
              </a:ext>
            </a:extLst>
          </p:cNvPr>
          <p:cNvSpPr txBox="1"/>
          <p:nvPr/>
        </p:nvSpPr>
        <p:spPr>
          <a:xfrm>
            <a:off x="552450" y="4470407"/>
            <a:ext cx="1089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C. Huy </a:t>
            </a:r>
            <a:r>
              <a:rPr lang="en-US" sz="2800" dirty="0" err="1"/>
              <a:t>xoá</a:t>
            </a:r>
            <a:r>
              <a:rPr lang="en-US" sz="2800" dirty="0"/>
              <a:t> </a:t>
            </a:r>
            <a:r>
              <a:rPr lang="en-US" sz="2800" dirty="0" err="1"/>
              <a:t>tệp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Windows ở ổ </a:t>
            </a:r>
            <a:r>
              <a:rPr lang="en-US" sz="2800" dirty="0" err="1"/>
              <a:t>đĩa</a:t>
            </a:r>
            <a:r>
              <a:rPr lang="en-US" sz="2800" dirty="0"/>
              <a:t> C: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570C5-0455-CA0A-97B2-E8D77F00E4A3}"/>
              </a:ext>
            </a:extLst>
          </p:cNvPr>
          <p:cNvSpPr txBox="1"/>
          <p:nvPr/>
        </p:nvSpPr>
        <p:spPr>
          <a:xfrm>
            <a:off x="552450" y="5126120"/>
            <a:ext cx="1089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D. Khoa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con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A182E3-8318-4B9D-6012-08247EB13F66}"/>
              </a:ext>
            </a:extLst>
          </p:cNvPr>
          <p:cNvSpPr txBox="1"/>
          <p:nvPr/>
        </p:nvSpPr>
        <p:spPr>
          <a:xfrm>
            <a:off x="11125200" y="2929630"/>
            <a:ext cx="514350" cy="478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6D1AA-C054-0A5F-955D-75D764433227}"/>
              </a:ext>
            </a:extLst>
          </p:cNvPr>
          <p:cNvSpPr txBox="1"/>
          <p:nvPr/>
        </p:nvSpPr>
        <p:spPr>
          <a:xfrm>
            <a:off x="11125200" y="3710561"/>
            <a:ext cx="514350" cy="478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F7A7B-747F-C826-D0ED-D06354B1A8D4}"/>
              </a:ext>
            </a:extLst>
          </p:cNvPr>
          <p:cNvSpPr txBox="1"/>
          <p:nvPr/>
        </p:nvSpPr>
        <p:spPr>
          <a:xfrm>
            <a:off x="11125200" y="4491492"/>
            <a:ext cx="514350" cy="478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C4AEB0-0EA7-834E-AA3A-49461FD7140E}"/>
              </a:ext>
            </a:extLst>
          </p:cNvPr>
          <p:cNvSpPr txBox="1"/>
          <p:nvPr/>
        </p:nvSpPr>
        <p:spPr>
          <a:xfrm>
            <a:off x="11125200" y="5180997"/>
            <a:ext cx="514350" cy="478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7AF549-7523-6E42-8C6F-628E1955ADC4}"/>
              </a:ext>
            </a:extLst>
          </p:cNvPr>
          <p:cNvSpPr txBox="1"/>
          <p:nvPr/>
        </p:nvSpPr>
        <p:spPr>
          <a:xfrm>
            <a:off x="11125200" y="4272135"/>
            <a:ext cx="514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3600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4F467-6ABE-F52B-7C79-DDB084F4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172" y="71483"/>
            <a:ext cx="9306828" cy="1325563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VI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96E6FA-0F84-1990-F6BF-16A74EF36F8C}"/>
              </a:ext>
            </a:extLst>
          </p:cNvPr>
          <p:cNvSpPr txBox="1">
            <a:spLocks/>
          </p:cNvSpPr>
          <p:nvPr/>
        </p:nvSpPr>
        <p:spPr>
          <a:xfrm>
            <a:off x="5304322" y="748074"/>
            <a:ext cx="229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V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D00E-2A66-7F31-DC4A-66C07553BDCD}"/>
              </a:ext>
            </a:extLst>
          </p:cNvPr>
          <p:cNvSpPr txBox="1"/>
          <p:nvPr/>
        </p:nvSpPr>
        <p:spPr>
          <a:xfrm>
            <a:off x="518160" y="1719694"/>
            <a:ext cx="11155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Thao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VI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5D6E59-8527-1E66-2326-A88CD89C0F1B}"/>
              </a:ext>
            </a:extLst>
          </p:cNvPr>
          <p:cNvCxnSpPr/>
          <p:nvPr/>
        </p:nvCxnSpPr>
        <p:spPr>
          <a:xfrm>
            <a:off x="1189751" y="0"/>
            <a:ext cx="0" cy="6858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628A021-EDDE-7C0F-2F04-26D56A9C82E7}"/>
              </a:ext>
            </a:extLst>
          </p:cNvPr>
          <p:cNvSpPr txBox="1"/>
          <p:nvPr/>
        </p:nvSpPr>
        <p:spPr>
          <a:xfrm>
            <a:off x="0" y="394131"/>
            <a:ext cx="1189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S/22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C84D04-D0E1-5418-BA22-A96F156AB1F2}"/>
              </a:ext>
            </a:extLst>
          </p:cNvPr>
          <p:cNvSpPr txBox="1"/>
          <p:nvPr/>
        </p:nvSpPr>
        <p:spPr>
          <a:xfrm>
            <a:off x="518160" y="2887803"/>
            <a:ext cx="1099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4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13893-C680-950D-5DB7-0202AB85E86F}"/>
              </a:ext>
            </a:extLst>
          </p:cNvPr>
          <p:cNvSpPr txBox="1"/>
          <p:nvPr/>
        </p:nvSpPr>
        <p:spPr>
          <a:xfrm>
            <a:off x="518159" y="3793331"/>
            <a:ext cx="1099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6371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BE6AB51-8C71-A4B8-FA80-54E90FA77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5528"/>
            <a:ext cx="11283395" cy="660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4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22">
            <a:extLst>
              <a:ext uri="{FF2B5EF4-FFF2-40B4-BE49-F238E27FC236}">
                <a16:creationId xmlns:a16="http://schemas.microsoft.com/office/drawing/2014/main" id="{586014C2-24C9-1890-B683-82FBFCB19C86}"/>
              </a:ext>
            </a:extLst>
          </p:cNvPr>
          <p:cNvSpPr/>
          <p:nvPr/>
        </p:nvSpPr>
        <p:spPr>
          <a:xfrm>
            <a:off x="411955" y="576758"/>
            <a:ext cx="11368088" cy="5116277"/>
          </a:xfrm>
          <a:custGeom>
            <a:avLst/>
            <a:gdLst>
              <a:gd name="connsiteX0" fmla="*/ 0 w 11368088"/>
              <a:gd name="connsiteY0" fmla="*/ 772506 h 5116277"/>
              <a:gd name="connsiteX1" fmla="*/ 1131307 w 11368088"/>
              <a:gd name="connsiteY1" fmla="*/ 0 h 5116277"/>
              <a:gd name="connsiteX2" fmla="*/ 10236779 w 11368088"/>
              <a:gd name="connsiteY2" fmla="*/ 0 h 5116277"/>
              <a:gd name="connsiteX3" fmla="*/ 11368088 w 11368088"/>
              <a:gd name="connsiteY3" fmla="*/ 772506 h 5116277"/>
              <a:gd name="connsiteX4" fmla="*/ 11368088 w 11368088"/>
              <a:gd name="connsiteY4" fmla="*/ 4343770 h 5116277"/>
              <a:gd name="connsiteX5" fmla="*/ 10236779 w 11368088"/>
              <a:gd name="connsiteY5" fmla="*/ 5116277 h 5116277"/>
              <a:gd name="connsiteX6" fmla="*/ 1131307 w 11368088"/>
              <a:gd name="connsiteY6" fmla="*/ 5116277 h 5116277"/>
              <a:gd name="connsiteX7" fmla="*/ 0 w 11368088"/>
              <a:gd name="connsiteY7" fmla="*/ 4343770 h 5116277"/>
              <a:gd name="connsiteX8" fmla="*/ 0 w 11368088"/>
              <a:gd name="connsiteY8" fmla="*/ 772506 h 5116277"/>
              <a:gd name="connsiteX0" fmla="*/ 0 w 11368088"/>
              <a:gd name="connsiteY0" fmla="*/ 772506 h 5116277"/>
              <a:gd name="connsiteX1" fmla="*/ 1131307 w 11368088"/>
              <a:gd name="connsiteY1" fmla="*/ 0 h 5116277"/>
              <a:gd name="connsiteX2" fmla="*/ 10236779 w 11368088"/>
              <a:gd name="connsiteY2" fmla="*/ 0 h 5116277"/>
              <a:gd name="connsiteX3" fmla="*/ 11368088 w 11368088"/>
              <a:gd name="connsiteY3" fmla="*/ 772506 h 5116277"/>
              <a:gd name="connsiteX4" fmla="*/ 11368088 w 11368088"/>
              <a:gd name="connsiteY4" fmla="*/ 4343770 h 5116277"/>
              <a:gd name="connsiteX5" fmla="*/ 10236779 w 11368088"/>
              <a:gd name="connsiteY5" fmla="*/ 5116277 h 5116277"/>
              <a:gd name="connsiteX6" fmla="*/ 1131307 w 11368088"/>
              <a:gd name="connsiteY6" fmla="*/ 5116277 h 5116277"/>
              <a:gd name="connsiteX7" fmla="*/ 0 w 11368088"/>
              <a:gd name="connsiteY7" fmla="*/ 4343770 h 5116277"/>
              <a:gd name="connsiteX8" fmla="*/ 0 w 11368088"/>
              <a:gd name="connsiteY8" fmla="*/ 772506 h 5116277"/>
              <a:gd name="connsiteX0" fmla="*/ 0 w 11368088"/>
              <a:gd name="connsiteY0" fmla="*/ 772506 h 5116277"/>
              <a:gd name="connsiteX1" fmla="*/ 1131307 w 11368088"/>
              <a:gd name="connsiteY1" fmla="*/ 0 h 5116277"/>
              <a:gd name="connsiteX2" fmla="*/ 10236779 w 11368088"/>
              <a:gd name="connsiteY2" fmla="*/ 0 h 5116277"/>
              <a:gd name="connsiteX3" fmla="*/ 11368088 w 11368088"/>
              <a:gd name="connsiteY3" fmla="*/ 772506 h 5116277"/>
              <a:gd name="connsiteX4" fmla="*/ 11368088 w 11368088"/>
              <a:gd name="connsiteY4" fmla="*/ 4343770 h 5116277"/>
              <a:gd name="connsiteX5" fmla="*/ 10236779 w 11368088"/>
              <a:gd name="connsiteY5" fmla="*/ 5116277 h 5116277"/>
              <a:gd name="connsiteX6" fmla="*/ 1131307 w 11368088"/>
              <a:gd name="connsiteY6" fmla="*/ 5116277 h 5116277"/>
              <a:gd name="connsiteX7" fmla="*/ 0 w 11368088"/>
              <a:gd name="connsiteY7" fmla="*/ 4343770 h 5116277"/>
              <a:gd name="connsiteX8" fmla="*/ 0 w 11368088"/>
              <a:gd name="connsiteY8" fmla="*/ 772506 h 511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68088" h="5116277" fill="none" extrusionOk="0">
                <a:moveTo>
                  <a:pt x="0" y="772506"/>
                </a:moveTo>
                <a:cubicBezTo>
                  <a:pt x="-75487" y="485013"/>
                  <a:pt x="531304" y="194111"/>
                  <a:pt x="1131307" y="0"/>
                </a:cubicBezTo>
                <a:cubicBezTo>
                  <a:pt x="4694577" y="535445"/>
                  <a:pt x="8270268" y="535470"/>
                  <a:pt x="10236779" y="0"/>
                </a:cubicBezTo>
                <a:cubicBezTo>
                  <a:pt x="10933187" y="148546"/>
                  <a:pt x="11487173" y="481675"/>
                  <a:pt x="11368088" y="772506"/>
                </a:cubicBezTo>
                <a:cubicBezTo>
                  <a:pt x="11196843" y="2288721"/>
                  <a:pt x="11163334" y="2831155"/>
                  <a:pt x="11368088" y="4343770"/>
                </a:cubicBezTo>
                <a:cubicBezTo>
                  <a:pt x="11518908" y="4898275"/>
                  <a:pt x="10708285" y="5031342"/>
                  <a:pt x="10236779" y="5116277"/>
                </a:cubicBezTo>
                <a:cubicBezTo>
                  <a:pt x="6152350" y="5136270"/>
                  <a:pt x="3418350" y="5724034"/>
                  <a:pt x="1131307" y="5116277"/>
                </a:cubicBezTo>
                <a:cubicBezTo>
                  <a:pt x="352397" y="5151030"/>
                  <a:pt x="2288" y="4615061"/>
                  <a:pt x="0" y="4343770"/>
                </a:cubicBezTo>
                <a:cubicBezTo>
                  <a:pt x="-25635" y="2856298"/>
                  <a:pt x="-11276" y="2532262"/>
                  <a:pt x="0" y="772506"/>
                </a:cubicBezTo>
                <a:close/>
              </a:path>
              <a:path w="11368088" h="5116277" stroke="0" extrusionOk="0">
                <a:moveTo>
                  <a:pt x="0" y="772506"/>
                </a:moveTo>
                <a:cubicBezTo>
                  <a:pt x="-6662" y="504539"/>
                  <a:pt x="444978" y="76405"/>
                  <a:pt x="1131307" y="0"/>
                </a:cubicBezTo>
                <a:cubicBezTo>
                  <a:pt x="3277319" y="117760"/>
                  <a:pt x="7882968" y="262164"/>
                  <a:pt x="10236779" y="0"/>
                </a:cubicBezTo>
                <a:cubicBezTo>
                  <a:pt x="10859100" y="-19735"/>
                  <a:pt x="11353792" y="304025"/>
                  <a:pt x="11368088" y="772506"/>
                </a:cubicBezTo>
                <a:cubicBezTo>
                  <a:pt x="11572286" y="1561333"/>
                  <a:pt x="11188817" y="3842258"/>
                  <a:pt x="11368088" y="4343770"/>
                </a:cubicBezTo>
                <a:cubicBezTo>
                  <a:pt x="11232196" y="4716967"/>
                  <a:pt x="10883441" y="5258141"/>
                  <a:pt x="10236779" y="5116277"/>
                </a:cubicBezTo>
                <a:cubicBezTo>
                  <a:pt x="6030627" y="5119406"/>
                  <a:pt x="3944370" y="5258505"/>
                  <a:pt x="1131307" y="5116277"/>
                </a:cubicBezTo>
                <a:cubicBezTo>
                  <a:pt x="501067" y="5283729"/>
                  <a:pt x="-52325" y="4691879"/>
                  <a:pt x="0" y="4343770"/>
                </a:cubicBezTo>
                <a:cubicBezTo>
                  <a:pt x="-43088" y="3778987"/>
                  <a:pt x="-46426" y="1882295"/>
                  <a:pt x="0" y="772506"/>
                </a:cubicBezTo>
                <a:close/>
              </a:path>
              <a:path w="11368088" h="5116277" fill="none" stroke="0" extrusionOk="0">
                <a:moveTo>
                  <a:pt x="0" y="772506"/>
                </a:moveTo>
                <a:cubicBezTo>
                  <a:pt x="97931" y="433134"/>
                  <a:pt x="532047" y="70792"/>
                  <a:pt x="1131307" y="0"/>
                </a:cubicBezTo>
                <a:cubicBezTo>
                  <a:pt x="5156317" y="25992"/>
                  <a:pt x="8614501" y="106758"/>
                  <a:pt x="10236779" y="0"/>
                </a:cubicBezTo>
                <a:cubicBezTo>
                  <a:pt x="10955490" y="114225"/>
                  <a:pt x="11389130" y="322264"/>
                  <a:pt x="11368088" y="772506"/>
                </a:cubicBezTo>
                <a:cubicBezTo>
                  <a:pt x="11300921" y="2098159"/>
                  <a:pt x="11280748" y="2814210"/>
                  <a:pt x="11368088" y="4343770"/>
                </a:cubicBezTo>
                <a:cubicBezTo>
                  <a:pt x="11609962" y="4784868"/>
                  <a:pt x="10830670" y="5191594"/>
                  <a:pt x="10236779" y="5116277"/>
                </a:cubicBezTo>
                <a:cubicBezTo>
                  <a:pt x="5436897" y="5214879"/>
                  <a:pt x="3098157" y="4740034"/>
                  <a:pt x="1131307" y="5116277"/>
                </a:cubicBezTo>
                <a:cubicBezTo>
                  <a:pt x="414321" y="5156690"/>
                  <a:pt x="-30986" y="4707532"/>
                  <a:pt x="0" y="4343770"/>
                </a:cubicBezTo>
                <a:cubicBezTo>
                  <a:pt x="10637" y="2810975"/>
                  <a:pt x="-7876" y="2540375"/>
                  <a:pt x="0" y="772506"/>
                </a:cubicBezTo>
                <a:close/>
              </a:path>
              <a:path w="11368088" h="5116277" fill="none" stroke="0" extrusionOk="0">
                <a:moveTo>
                  <a:pt x="0" y="772506"/>
                </a:moveTo>
                <a:cubicBezTo>
                  <a:pt x="-23213" y="456180"/>
                  <a:pt x="512770" y="165138"/>
                  <a:pt x="1131307" y="0"/>
                </a:cubicBezTo>
                <a:cubicBezTo>
                  <a:pt x="4861162" y="723767"/>
                  <a:pt x="8577838" y="368765"/>
                  <a:pt x="10236779" y="0"/>
                </a:cubicBezTo>
                <a:cubicBezTo>
                  <a:pt x="10977489" y="112130"/>
                  <a:pt x="11448515" y="415026"/>
                  <a:pt x="11368088" y="772506"/>
                </a:cubicBezTo>
                <a:cubicBezTo>
                  <a:pt x="11285687" y="2169280"/>
                  <a:pt x="11182303" y="2764607"/>
                  <a:pt x="11368088" y="4343770"/>
                </a:cubicBezTo>
                <a:cubicBezTo>
                  <a:pt x="11543632" y="4870739"/>
                  <a:pt x="10757263" y="5126074"/>
                  <a:pt x="10236779" y="5116277"/>
                </a:cubicBezTo>
                <a:cubicBezTo>
                  <a:pt x="5883938" y="5299507"/>
                  <a:pt x="3404408" y="5223843"/>
                  <a:pt x="1131307" y="5116277"/>
                </a:cubicBezTo>
                <a:cubicBezTo>
                  <a:pt x="382084" y="5149589"/>
                  <a:pt x="-10193" y="4661731"/>
                  <a:pt x="0" y="4343770"/>
                </a:cubicBezTo>
                <a:cubicBezTo>
                  <a:pt x="142" y="2884217"/>
                  <a:pt x="27590" y="2544847"/>
                  <a:pt x="0" y="7725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D3534F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10544175"/>
                      <a:gd name="connsiteY0" fmla="*/ 772506 h 5116277"/>
                      <a:gd name="connsiteX1" fmla="*/ 1049315 w 10544175"/>
                      <a:gd name="connsiteY1" fmla="*/ 0 h 5116277"/>
                      <a:gd name="connsiteX2" fmla="*/ 9494859 w 10544175"/>
                      <a:gd name="connsiteY2" fmla="*/ 0 h 5116277"/>
                      <a:gd name="connsiteX3" fmla="*/ 10544175 w 10544175"/>
                      <a:gd name="connsiteY3" fmla="*/ 772506 h 5116277"/>
                      <a:gd name="connsiteX4" fmla="*/ 10544175 w 10544175"/>
                      <a:gd name="connsiteY4" fmla="*/ 4343770 h 5116277"/>
                      <a:gd name="connsiteX5" fmla="*/ 9494859 w 10544175"/>
                      <a:gd name="connsiteY5" fmla="*/ 5116277 h 5116277"/>
                      <a:gd name="connsiteX6" fmla="*/ 1049315 w 10544175"/>
                      <a:gd name="connsiteY6" fmla="*/ 5116277 h 5116277"/>
                      <a:gd name="connsiteX7" fmla="*/ 0 w 10544175"/>
                      <a:gd name="connsiteY7" fmla="*/ 4343770 h 5116277"/>
                      <a:gd name="connsiteX8" fmla="*/ 0 w 10544175"/>
                      <a:gd name="connsiteY8" fmla="*/ 772506 h 5116277"/>
                      <a:gd name="connsiteX0" fmla="*/ 0 w 10544175"/>
                      <a:gd name="connsiteY0" fmla="*/ 772506 h 5116277"/>
                      <a:gd name="connsiteX1" fmla="*/ 1049315 w 10544175"/>
                      <a:gd name="connsiteY1" fmla="*/ 0 h 5116277"/>
                      <a:gd name="connsiteX2" fmla="*/ 9494859 w 10544175"/>
                      <a:gd name="connsiteY2" fmla="*/ 0 h 5116277"/>
                      <a:gd name="connsiteX3" fmla="*/ 10544175 w 10544175"/>
                      <a:gd name="connsiteY3" fmla="*/ 772506 h 5116277"/>
                      <a:gd name="connsiteX4" fmla="*/ 10544175 w 10544175"/>
                      <a:gd name="connsiteY4" fmla="*/ 4343770 h 5116277"/>
                      <a:gd name="connsiteX5" fmla="*/ 9494859 w 10544175"/>
                      <a:gd name="connsiteY5" fmla="*/ 5116277 h 5116277"/>
                      <a:gd name="connsiteX6" fmla="*/ 1049315 w 10544175"/>
                      <a:gd name="connsiteY6" fmla="*/ 5116277 h 5116277"/>
                      <a:gd name="connsiteX7" fmla="*/ 0 w 10544175"/>
                      <a:gd name="connsiteY7" fmla="*/ 4343770 h 5116277"/>
                      <a:gd name="connsiteX8" fmla="*/ 0 w 10544175"/>
                      <a:gd name="connsiteY8" fmla="*/ 772506 h 5116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44175" h="5116277" fill="none" extrusionOk="0">
                        <a:moveTo>
                          <a:pt x="0" y="772506"/>
                        </a:moveTo>
                        <a:cubicBezTo>
                          <a:pt x="-51221" y="443295"/>
                          <a:pt x="481254" y="80376"/>
                          <a:pt x="1049315" y="0"/>
                        </a:cubicBezTo>
                        <a:cubicBezTo>
                          <a:pt x="4419472" y="450413"/>
                          <a:pt x="7597283" y="393608"/>
                          <a:pt x="9494859" y="0"/>
                        </a:cubicBezTo>
                        <a:cubicBezTo>
                          <a:pt x="10130803" y="121305"/>
                          <a:pt x="10616240" y="427043"/>
                          <a:pt x="10544175" y="772506"/>
                        </a:cubicBezTo>
                        <a:cubicBezTo>
                          <a:pt x="10401344" y="2250730"/>
                          <a:pt x="10381467" y="2825444"/>
                          <a:pt x="10544175" y="4343770"/>
                        </a:cubicBezTo>
                        <a:cubicBezTo>
                          <a:pt x="10649236" y="4858988"/>
                          <a:pt x="10010940" y="5082184"/>
                          <a:pt x="9494859" y="5116277"/>
                        </a:cubicBezTo>
                        <a:cubicBezTo>
                          <a:pt x="5650238" y="5073454"/>
                          <a:pt x="3023516" y="5394574"/>
                          <a:pt x="1049315" y="5116277"/>
                        </a:cubicBezTo>
                        <a:cubicBezTo>
                          <a:pt x="360823" y="5141271"/>
                          <a:pt x="1367" y="4674808"/>
                          <a:pt x="0" y="4343770"/>
                        </a:cubicBezTo>
                        <a:cubicBezTo>
                          <a:pt x="-23916" y="2848106"/>
                          <a:pt x="-11907" y="2519979"/>
                          <a:pt x="0" y="772506"/>
                        </a:cubicBezTo>
                        <a:close/>
                      </a:path>
                      <a:path w="10544175" h="5116277" stroke="0" extrusionOk="0">
                        <a:moveTo>
                          <a:pt x="0" y="772506"/>
                        </a:moveTo>
                        <a:cubicBezTo>
                          <a:pt x="3258" y="453365"/>
                          <a:pt x="432072" y="57386"/>
                          <a:pt x="1049315" y="0"/>
                        </a:cubicBezTo>
                        <a:cubicBezTo>
                          <a:pt x="2779165" y="94309"/>
                          <a:pt x="7270811" y="226895"/>
                          <a:pt x="9494859" y="0"/>
                        </a:cubicBezTo>
                        <a:cubicBezTo>
                          <a:pt x="10111501" y="-11575"/>
                          <a:pt x="10541904" y="296323"/>
                          <a:pt x="10544175" y="772506"/>
                        </a:cubicBezTo>
                        <a:cubicBezTo>
                          <a:pt x="10681095" y="1606403"/>
                          <a:pt x="10404036" y="3804809"/>
                          <a:pt x="10544175" y="4343770"/>
                        </a:cubicBezTo>
                        <a:cubicBezTo>
                          <a:pt x="10471215" y="4739151"/>
                          <a:pt x="10088603" y="5237550"/>
                          <a:pt x="9494859" y="5116277"/>
                        </a:cubicBezTo>
                        <a:cubicBezTo>
                          <a:pt x="5597178" y="5092380"/>
                          <a:pt x="3836752" y="5188855"/>
                          <a:pt x="1049315" y="5116277"/>
                        </a:cubicBezTo>
                        <a:cubicBezTo>
                          <a:pt x="436544" y="5220157"/>
                          <a:pt x="-52135" y="4710750"/>
                          <a:pt x="0" y="4343770"/>
                        </a:cubicBezTo>
                        <a:cubicBezTo>
                          <a:pt x="-179921" y="3682134"/>
                          <a:pt x="19030" y="1784246"/>
                          <a:pt x="0" y="772506"/>
                        </a:cubicBezTo>
                        <a:close/>
                      </a:path>
                      <a:path w="10544175" h="5116277" fill="none" stroke="0" extrusionOk="0">
                        <a:moveTo>
                          <a:pt x="0" y="772506"/>
                        </a:moveTo>
                        <a:cubicBezTo>
                          <a:pt x="72260" y="403278"/>
                          <a:pt x="478158" y="92010"/>
                          <a:pt x="1049315" y="0"/>
                        </a:cubicBezTo>
                        <a:cubicBezTo>
                          <a:pt x="4715645" y="272385"/>
                          <a:pt x="7667432" y="112894"/>
                          <a:pt x="9494859" y="0"/>
                        </a:cubicBezTo>
                        <a:cubicBezTo>
                          <a:pt x="10115566" y="58140"/>
                          <a:pt x="10594608" y="339072"/>
                          <a:pt x="10544175" y="772506"/>
                        </a:cubicBezTo>
                        <a:cubicBezTo>
                          <a:pt x="10498341" y="2107286"/>
                          <a:pt x="10445905" y="2761162"/>
                          <a:pt x="10544175" y="4343770"/>
                        </a:cubicBezTo>
                        <a:cubicBezTo>
                          <a:pt x="10718079" y="4848208"/>
                          <a:pt x="9990481" y="5177764"/>
                          <a:pt x="9494859" y="5116277"/>
                        </a:cubicBezTo>
                        <a:cubicBezTo>
                          <a:pt x="5341448" y="5207130"/>
                          <a:pt x="2935154" y="5042158"/>
                          <a:pt x="1049315" y="5116277"/>
                        </a:cubicBezTo>
                        <a:cubicBezTo>
                          <a:pt x="392941" y="5150718"/>
                          <a:pt x="-20068" y="4734656"/>
                          <a:pt x="0" y="4343770"/>
                        </a:cubicBezTo>
                        <a:cubicBezTo>
                          <a:pt x="-16626" y="2807875"/>
                          <a:pt x="26662" y="2510619"/>
                          <a:pt x="0" y="77250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157157-CFDF-37AC-03BE-03FD6616E3E2}"/>
              </a:ext>
            </a:extLst>
          </p:cNvPr>
          <p:cNvSpPr txBox="1"/>
          <p:nvPr/>
        </p:nvSpPr>
        <p:spPr>
          <a:xfrm>
            <a:off x="1416898" y="1269458"/>
            <a:ext cx="9746401" cy="3921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34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98" y="259535"/>
            <a:ext cx="11892748" cy="63202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565A2-7005-2F53-1123-368634DE0657}"/>
              </a:ext>
            </a:extLst>
          </p:cNvPr>
          <p:cNvSpPr txBox="1"/>
          <p:nvPr/>
        </p:nvSpPr>
        <p:spPr>
          <a:xfrm>
            <a:off x="4759798" y="259536"/>
            <a:ext cx="3561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VI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7BEF9-3080-3993-2323-EB2854AD02F2}"/>
              </a:ext>
            </a:extLst>
          </p:cNvPr>
          <p:cNvSpPr txBox="1"/>
          <p:nvPr/>
        </p:nvSpPr>
        <p:spPr>
          <a:xfrm>
            <a:off x="552450" y="1352550"/>
            <a:ext cx="11220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50CD6-3F15-AABE-06AA-75FFB45B1CB0}"/>
              </a:ext>
            </a:extLst>
          </p:cNvPr>
          <p:cNvSpPr txBox="1"/>
          <p:nvPr/>
        </p:nvSpPr>
        <p:spPr>
          <a:xfrm>
            <a:off x="647700" y="2950715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A.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mất</a:t>
            </a:r>
            <a:r>
              <a:rPr lang="en-US" sz="4400" dirty="0"/>
              <a:t> </a:t>
            </a:r>
            <a:r>
              <a:rPr lang="en-US" sz="4400" dirty="0" err="1"/>
              <a:t>thông</a:t>
            </a:r>
            <a:r>
              <a:rPr lang="en-US" sz="4400" dirty="0"/>
              <a:t> tin.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62D80-26D3-7D8D-4AC1-B7A0E2A5DF59}"/>
              </a:ext>
            </a:extLst>
          </p:cNvPr>
          <p:cNvSpPr txBox="1"/>
          <p:nvPr/>
        </p:nvSpPr>
        <p:spPr>
          <a:xfrm>
            <a:off x="647700" y="3710561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B. </a:t>
            </a:r>
            <a:r>
              <a:rPr lang="en-US" sz="4400" dirty="0" err="1"/>
              <a:t>Lỗi</a:t>
            </a:r>
            <a:r>
              <a:rPr lang="en-US" sz="4400" dirty="0"/>
              <a:t> </a:t>
            </a:r>
            <a:r>
              <a:rPr lang="en-US" sz="4400" dirty="0" err="1"/>
              <a:t>chương</a:t>
            </a:r>
            <a:r>
              <a:rPr lang="en-US" sz="4400" dirty="0"/>
              <a:t> </a:t>
            </a:r>
            <a:r>
              <a:rPr lang="en-US" sz="4400" dirty="0" err="1"/>
              <a:t>trình</a:t>
            </a:r>
            <a:r>
              <a:rPr lang="en-US" sz="4400" dirty="0"/>
              <a:t> </a:t>
            </a:r>
            <a:r>
              <a:rPr lang="en-US" sz="4400" dirty="0" err="1"/>
              <a:t>máy</a:t>
            </a:r>
            <a:r>
              <a:rPr lang="en-US" sz="4400" dirty="0"/>
              <a:t> </a:t>
            </a:r>
            <a:r>
              <a:rPr lang="en-US" sz="4400" dirty="0" err="1"/>
              <a:t>tính</a:t>
            </a:r>
            <a:r>
              <a:rPr lang="en-US" sz="44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09DD6-E4C9-611D-A08F-82C054B87AD9}"/>
              </a:ext>
            </a:extLst>
          </p:cNvPr>
          <p:cNvSpPr txBox="1"/>
          <p:nvPr/>
        </p:nvSpPr>
        <p:spPr>
          <a:xfrm>
            <a:off x="609600" y="4470407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C. </a:t>
            </a:r>
            <a:r>
              <a:rPr lang="en-US" sz="4400" dirty="0" err="1"/>
              <a:t>Khó</a:t>
            </a:r>
            <a:r>
              <a:rPr lang="en-US" sz="4400" dirty="0"/>
              <a:t> </a:t>
            </a:r>
            <a:r>
              <a:rPr lang="en-US" sz="4400" dirty="0" err="1"/>
              <a:t>quản</a:t>
            </a:r>
            <a:r>
              <a:rPr lang="en-US" sz="4400" dirty="0"/>
              <a:t> </a:t>
            </a:r>
            <a:r>
              <a:rPr lang="en-US" sz="4400" dirty="0" err="1"/>
              <a:t>lý</a:t>
            </a:r>
            <a:r>
              <a:rPr lang="en-US" sz="4400" dirty="0"/>
              <a:t> </a:t>
            </a:r>
            <a:r>
              <a:rPr lang="en-US" sz="4400" dirty="0" err="1"/>
              <a:t>tệp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thư</a:t>
            </a:r>
            <a:r>
              <a:rPr lang="en-US" sz="4400" dirty="0"/>
              <a:t> </a:t>
            </a:r>
            <a:r>
              <a:rPr lang="en-US" sz="4400" dirty="0" err="1"/>
              <a:t>mục</a:t>
            </a:r>
            <a:r>
              <a:rPr lang="en-US" sz="44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570C5-0455-CA0A-97B2-E8D77F00E4A3}"/>
              </a:ext>
            </a:extLst>
          </p:cNvPr>
          <p:cNvSpPr txBox="1"/>
          <p:nvPr/>
        </p:nvSpPr>
        <p:spPr>
          <a:xfrm>
            <a:off x="609600" y="5126120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D.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hỏng</a:t>
            </a:r>
            <a:r>
              <a:rPr lang="en-US" sz="4400" dirty="0"/>
              <a:t> </a:t>
            </a:r>
            <a:r>
              <a:rPr lang="en-US" sz="4400" dirty="0" err="1"/>
              <a:t>phần</a:t>
            </a:r>
            <a:r>
              <a:rPr lang="en-US" sz="4400" dirty="0"/>
              <a:t> </a:t>
            </a:r>
            <a:r>
              <a:rPr lang="en-US" sz="4400" dirty="0" err="1"/>
              <a:t>cứng</a:t>
            </a:r>
            <a:r>
              <a:rPr lang="en-US" sz="4400" dirty="0"/>
              <a:t> </a:t>
            </a:r>
            <a:r>
              <a:rPr lang="en-US" sz="4400" dirty="0" err="1"/>
              <a:t>máy</a:t>
            </a:r>
            <a:r>
              <a:rPr lang="en-US" sz="4400" dirty="0"/>
              <a:t> </a:t>
            </a:r>
            <a:r>
              <a:rPr lang="en-US" sz="4400" dirty="0" err="1"/>
              <a:t>tính</a:t>
            </a:r>
            <a:r>
              <a:rPr lang="en-US" sz="4400" dirty="0"/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79BE39-8345-526A-9ACF-9B685643A350}"/>
              </a:ext>
            </a:extLst>
          </p:cNvPr>
          <p:cNvSpPr/>
          <p:nvPr/>
        </p:nvSpPr>
        <p:spPr>
          <a:xfrm>
            <a:off x="552450" y="2983196"/>
            <a:ext cx="655713" cy="6557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89BDD8-AE5C-E637-49D3-3FF4EB55F9B6}"/>
              </a:ext>
            </a:extLst>
          </p:cNvPr>
          <p:cNvSpPr/>
          <p:nvPr/>
        </p:nvSpPr>
        <p:spPr>
          <a:xfrm>
            <a:off x="552450" y="3810503"/>
            <a:ext cx="655713" cy="6557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ECFAEC7-648D-9B85-AA87-C8423BCE99B4}"/>
              </a:ext>
            </a:extLst>
          </p:cNvPr>
          <p:cNvSpPr/>
          <p:nvPr/>
        </p:nvSpPr>
        <p:spPr>
          <a:xfrm>
            <a:off x="579513" y="4553213"/>
            <a:ext cx="655713" cy="6557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7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hlinkClick r:id="rId3" action="ppaction://hlinksldjump"/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-92665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21596" y="1320033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66"/>
                </a:solidFill>
              </a:rPr>
              <a:t> 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hãy khởi động theo nền nhạc của bài hát “Vui đến trường”</a:t>
            </a:r>
            <a:endParaRPr lang="en-VI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hlinkClick r:id="rId3" action="ppaction://hlinksldjump"/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5F7B05-5BBF-0652-55F3-BCB97A884A27}"/>
              </a:ext>
            </a:extLst>
          </p:cNvPr>
          <p:cNvSpPr/>
          <p:nvPr/>
        </p:nvSpPr>
        <p:spPr>
          <a:xfrm>
            <a:off x="10785991" y="6054243"/>
            <a:ext cx="448234" cy="5245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DEN TRU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7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549" y="2459384"/>
            <a:ext cx="4435956" cy="396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10235" r="3619" b="6169"/>
          <a:stretch/>
        </p:blipFill>
        <p:spPr>
          <a:xfrm>
            <a:off x="4063996" y="3678726"/>
            <a:ext cx="2998546" cy="2579919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211" y="3374466"/>
            <a:ext cx="3555699" cy="2977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134" y="2218924"/>
            <a:ext cx="4632681" cy="3013388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-92665"/>
            <a:ext cx="1941429" cy="18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8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00208 -0.6632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33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44444E-6 L 0 -0.44399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57" y="2557196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32" y="2045087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15" y="2870247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390" y="23581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701929-3CC1-7826-6EF9-11B9A18347BD}"/>
              </a:ext>
            </a:extLst>
          </p:cNvPr>
          <p:cNvSpPr/>
          <p:nvPr/>
        </p:nvSpPr>
        <p:spPr>
          <a:xfrm>
            <a:off x="2668467" y="694862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happy-day-background-vlog-music-148320 (mp3cut.net)">
            <a:hlinkClick r:id="" action="ppaction://media"/>
            <a:extLst>
              <a:ext uri="{FF2B5EF4-FFF2-40B4-BE49-F238E27FC236}">
                <a16:creationId xmlns:a16="http://schemas.microsoft.com/office/drawing/2014/main" id="{445D7A0C-B41F-3E45-A135-825B0CF62D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51710" y="5313145"/>
            <a:ext cx="770260" cy="770260"/>
          </a:xfrm>
          <a:prstGeom prst="rect">
            <a:avLst/>
          </a:prstGeom>
        </p:spPr>
      </p:pic>
      <p:sp>
        <p:nvSpPr>
          <p:cNvPr id="14" name="Arrow: Pentagon 30">
            <a:hlinkClick r:id="rId13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>
            <a:off x="415505" y="5295775"/>
            <a:ext cx="1887852" cy="899514"/>
          </a:xfrm>
          <a:prstGeom prst="homePlate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E7768F-58C2-6841-85F8-10C5E8E37D15}"/>
              </a:ext>
            </a:extLst>
          </p:cNvPr>
          <p:cNvSpPr/>
          <p:nvPr/>
        </p:nvSpPr>
        <p:spPr>
          <a:xfrm>
            <a:off x="5835545" y="3694315"/>
            <a:ext cx="520431" cy="59097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0ADA8-4C3F-ECD7-0533-880CA8BD9B91}"/>
              </a:ext>
            </a:extLst>
          </p:cNvPr>
          <p:cNvSpPr/>
          <p:nvPr/>
        </p:nvSpPr>
        <p:spPr>
          <a:xfrm>
            <a:off x="9893703" y="4005314"/>
            <a:ext cx="520431" cy="5909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2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1648374"/>
            <a:ext cx="1127972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mềm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C60ADA8-4C3F-ECD7-0533-880CA8BD9B91}"/>
              </a:ext>
            </a:extLst>
          </p:cNvPr>
          <p:cNvSpPr/>
          <p:nvPr/>
        </p:nvSpPr>
        <p:spPr>
          <a:xfrm>
            <a:off x="10790276" y="6013470"/>
            <a:ext cx="520431" cy="5909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-92665"/>
            <a:ext cx="1941429" cy="185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808" y="2076405"/>
            <a:ext cx="4914900" cy="4295775"/>
          </a:xfrm>
          <a:prstGeom prst="rect">
            <a:avLst/>
          </a:prstGeom>
        </p:spPr>
      </p:pic>
      <p:pic>
        <p:nvPicPr>
          <p:cNvPr id="1026" name="Picture 2" descr="KẸO MÚT NGON QUÁ ] Combo 58 cây kẹo mút Chupa Chups hương trái cây, cola  ngon (Date mới 12 tháng) - Có lựa chọn số lượng mua lẻ khi thanh toán.  DHHOUSE | Lazada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94681">
            <a:off x="3644934" y="4175735"/>
            <a:ext cx="2101569" cy="222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6685" y="3050872"/>
            <a:ext cx="3724275" cy="323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916" y="1670766"/>
            <a:ext cx="5007459" cy="336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00078 -0.4136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0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75E-6 -4.81481E-6 L 0.00156 -0.44305 " pathEditMode="relative" rAng="0" ptsTypes="AA">
                                      <p:cBhvr>
                                        <p:cTn id="8" dur="1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57" y="2557196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32" y="2045087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701929-3CC1-7826-6EF9-11B9A18347BD}"/>
              </a:ext>
            </a:extLst>
          </p:cNvPr>
          <p:cNvSpPr/>
          <p:nvPr/>
        </p:nvSpPr>
        <p:spPr>
          <a:xfrm>
            <a:off x="2668467" y="694862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happy-day-background-vlog-music-148320 (mp3cut.net)">
            <a:hlinkClick r:id="" action="ppaction://media"/>
            <a:extLst>
              <a:ext uri="{FF2B5EF4-FFF2-40B4-BE49-F238E27FC236}">
                <a16:creationId xmlns:a16="http://schemas.microsoft.com/office/drawing/2014/main" id="{445D7A0C-B41F-3E45-A135-825B0CF62D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93" end="20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51710" y="5313145"/>
            <a:ext cx="770260" cy="770260"/>
          </a:xfrm>
          <a:prstGeom prst="rect">
            <a:avLst/>
          </a:prstGeom>
        </p:spPr>
      </p:pic>
      <p:sp>
        <p:nvSpPr>
          <p:cNvPr id="14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>
            <a:off x="415505" y="5295775"/>
            <a:ext cx="1887852" cy="899514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561C03-643D-D49A-63D0-AC804F146A9C}"/>
              </a:ext>
            </a:extLst>
          </p:cNvPr>
          <p:cNvSpPr/>
          <p:nvPr/>
        </p:nvSpPr>
        <p:spPr>
          <a:xfrm>
            <a:off x="5835545" y="3787815"/>
            <a:ext cx="520431" cy="4840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0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903</Words>
  <Application>Microsoft Office PowerPoint</Application>
  <PresentationFormat>Widescreen</PresentationFormat>
  <Paragraphs>76</Paragraphs>
  <Slides>25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#9Slide05 SVNClementine</vt:lpstr>
      <vt:lpstr>Arial</vt:lpstr>
      <vt:lpstr>Calibri</vt:lpstr>
      <vt:lpstr>Calibri Light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hai ngày 5 tháng 11 năm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hai ngày 5 tháng 11 năm 2023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129</cp:revision>
  <dcterms:created xsi:type="dcterms:W3CDTF">2023-09-28T03:00:45Z</dcterms:created>
  <dcterms:modified xsi:type="dcterms:W3CDTF">2025-03-26T09:18:44Z</dcterms:modified>
</cp:coreProperties>
</file>