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94" r:id="rId2"/>
    <p:sldMasterId id="2147483806" r:id="rId3"/>
    <p:sldMasterId id="2147483817" r:id="rId4"/>
    <p:sldMasterId id="2147483828" r:id="rId5"/>
    <p:sldMasterId id="2147483839" r:id="rId6"/>
  </p:sldMasterIdLst>
  <p:notesMasterIdLst>
    <p:notesMasterId r:id="rId46"/>
  </p:notesMasterIdLst>
  <p:sldIdLst>
    <p:sldId id="3165" r:id="rId7"/>
    <p:sldId id="259" r:id="rId8"/>
    <p:sldId id="3212" r:id="rId9"/>
    <p:sldId id="3214" r:id="rId10"/>
    <p:sldId id="3215" r:id="rId11"/>
    <p:sldId id="3228" r:id="rId12"/>
    <p:sldId id="257" r:id="rId13"/>
    <p:sldId id="3219" r:id="rId14"/>
    <p:sldId id="261" r:id="rId15"/>
    <p:sldId id="293" r:id="rId16"/>
    <p:sldId id="3230" r:id="rId17"/>
    <p:sldId id="3231" r:id="rId18"/>
    <p:sldId id="3232" r:id="rId19"/>
    <p:sldId id="264" r:id="rId20"/>
    <p:sldId id="3233" r:id="rId21"/>
    <p:sldId id="3236" r:id="rId22"/>
    <p:sldId id="3239" r:id="rId23"/>
    <p:sldId id="3238" r:id="rId24"/>
    <p:sldId id="3234" r:id="rId25"/>
    <p:sldId id="3235" r:id="rId26"/>
    <p:sldId id="3240" r:id="rId27"/>
    <p:sldId id="3241" r:id="rId28"/>
    <p:sldId id="263" r:id="rId29"/>
    <p:sldId id="3242" r:id="rId30"/>
    <p:sldId id="3243" r:id="rId31"/>
    <p:sldId id="3203" r:id="rId32"/>
    <p:sldId id="289" r:id="rId33"/>
    <p:sldId id="3264" r:id="rId34"/>
    <p:sldId id="3263" r:id="rId35"/>
    <p:sldId id="292" r:id="rId36"/>
    <p:sldId id="3267" r:id="rId37"/>
    <p:sldId id="286" r:id="rId38"/>
    <p:sldId id="3250" r:id="rId39"/>
    <p:sldId id="3251" r:id="rId40"/>
    <p:sldId id="3252" r:id="rId41"/>
    <p:sldId id="3253" r:id="rId42"/>
    <p:sldId id="3254" r:id="rId43"/>
    <p:sldId id="280" r:id="rId44"/>
    <p:sldId id="29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0099CC"/>
    <a:srgbClr val="0998D7"/>
    <a:srgbClr val="FF6600"/>
    <a:srgbClr val="FFFF00"/>
    <a:srgbClr val="FFFF66"/>
    <a:srgbClr val="FFFFFF"/>
    <a:srgbClr val="16EA1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29" autoAdjust="0"/>
    <p:restoredTop sz="67539" autoAdjust="0"/>
  </p:normalViewPr>
  <p:slideViewPr>
    <p:cSldViewPr snapToGrid="0">
      <p:cViewPr varScale="1">
        <p:scale>
          <a:sx n="58" d="100"/>
          <a:sy n="58" d="100"/>
        </p:scale>
        <p:origin x="130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8687B-38E8-44DF-BEDA-1D035322283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01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D97D8-49F6-436A-28DC-C98524E8B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E7AF40-CF6E-2B3A-A303-C1BBAEFFF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D2761E-BE1A-E38B-7281-9BBCC2A283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Với</a:t>
            </a:r>
            <a:r>
              <a:rPr lang="en-US" dirty="0"/>
              <a:t> 3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,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2 p.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FE1A2-7479-B7F2-F5F7-064B438D5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223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T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cực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sôi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tin,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hay,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917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B9AB0-646D-DAA9-E880-1AF4E23C5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94049B-48A1-0D1E-E1B6-35D3DE80C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FDA957-29A1-2A7F-DC7D-14882D45A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1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  <a:p>
            <a:r>
              <a:rPr lang="en-US" dirty="0" err="1"/>
              <a:t>Mời</a:t>
            </a:r>
            <a:r>
              <a:rPr lang="en-US" dirty="0"/>
              <a:t> 1 H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 H </a:t>
            </a:r>
            <a:r>
              <a:rPr lang="en-US" dirty="0" err="1">
                <a:sym typeface="Wingdings" panose="05000000000000000000" pitchFamily="2" charset="2"/>
              </a:rPr>
              <a:t>đọc</a:t>
            </a:r>
            <a:r>
              <a:rPr lang="en-US" dirty="0">
                <a:sym typeface="Wingdings" panose="05000000000000000000" pitchFamily="2" charset="2"/>
              </a:rPr>
              <a:t> to</a:t>
            </a:r>
          </a:p>
          <a:p>
            <a:r>
              <a:rPr lang="en-US" dirty="0">
                <a:sym typeface="Wingdings" panose="05000000000000000000" pitchFamily="2" charset="2"/>
              </a:rPr>
              <a:t>? Theo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biết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thông</a:t>
            </a:r>
            <a:r>
              <a:rPr lang="en-US" dirty="0">
                <a:sym typeface="Wingdings" panose="05000000000000000000" pitchFamily="2" charset="2"/>
              </a:rPr>
              <a:t> tin </a:t>
            </a:r>
            <a:r>
              <a:rPr lang="en-US" dirty="0" err="1">
                <a:sym typeface="Wingdings" panose="05000000000000000000" pitchFamily="2" charset="2"/>
              </a:rPr>
              <a:t>gđ</a:t>
            </a:r>
            <a:r>
              <a:rPr lang="en-US" dirty="0">
                <a:sym typeface="Wingdings" panose="05000000000000000000" pitchFamily="2" charset="2"/>
              </a:rPr>
              <a:t> Khoa </a:t>
            </a:r>
            <a:r>
              <a:rPr lang="en-US" dirty="0" err="1">
                <a:sym typeface="Wingdings" panose="05000000000000000000" pitchFamily="2" charset="2"/>
              </a:rPr>
              <a:t>đi</a:t>
            </a:r>
            <a:r>
              <a:rPr lang="en-US" dirty="0">
                <a:sym typeface="Wingdings" panose="05000000000000000000" pitchFamily="2" charset="2"/>
              </a:rPr>
              <a:t> du </a:t>
            </a:r>
            <a:r>
              <a:rPr lang="en-US" dirty="0" err="1">
                <a:sym typeface="Wingdings" panose="05000000000000000000" pitchFamily="2" charset="2"/>
              </a:rPr>
              <a:t>lịch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thì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kẻ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xấu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sẽ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gì</a:t>
            </a:r>
            <a:r>
              <a:rPr lang="en-US" dirty="0">
                <a:sym typeface="Wingdings" panose="05000000000000000000" pitchFamily="2" charset="2"/>
              </a:rPr>
              <a:t>  H: T </a:t>
            </a:r>
            <a:r>
              <a:rPr lang="en-US" dirty="0" err="1">
                <a:sym typeface="Wingdings" panose="05000000000000000000" pitchFamily="2" charset="2"/>
              </a:rPr>
              <a:t>lời</a:t>
            </a:r>
            <a:r>
              <a:rPr lang="en-US" dirty="0">
                <a:sym typeface="Wingdings" panose="05000000000000000000" pitchFamily="2" charset="2"/>
              </a:rPr>
              <a:t>  H </a:t>
            </a:r>
            <a:r>
              <a:rPr lang="en-US" dirty="0" err="1">
                <a:sym typeface="Wingdings" panose="05000000000000000000" pitchFamily="2" charset="2"/>
              </a:rPr>
              <a:t>khác</a:t>
            </a:r>
            <a:r>
              <a:rPr lang="en-US" dirty="0">
                <a:sym typeface="Wingdings" panose="05000000000000000000" pitchFamily="2" charset="2"/>
              </a:rPr>
              <a:t>; </a:t>
            </a:r>
            <a:r>
              <a:rPr lang="en-US" dirty="0" err="1">
                <a:sym typeface="Wingdings" panose="05000000000000000000" pitchFamily="2" charset="2"/>
              </a:rPr>
              <a:t>bổ</a:t>
            </a:r>
            <a:r>
              <a:rPr lang="en-US" dirty="0">
                <a:sym typeface="Wingdings" panose="05000000000000000000" pitchFamily="2" charset="2"/>
              </a:rPr>
              <a:t> sung</a:t>
            </a:r>
          </a:p>
          <a:p>
            <a:r>
              <a:rPr lang="en-US" dirty="0">
                <a:sym typeface="Wingdings" panose="05000000000000000000" pitchFamily="2" charset="2"/>
              </a:rPr>
              <a:t>- </a:t>
            </a:r>
            <a:r>
              <a:rPr lang="en-US" dirty="0" err="1">
                <a:sym typeface="Wingdings" panose="05000000000000000000" pitchFamily="2" charset="2"/>
              </a:rPr>
              <a:t>Chúng</a:t>
            </a:r>
            <a:r>
              <a:rPr lang="en-US" dirty="0">
                <a:sym typeface="Wingdings" panose="05000000000000000000" pitchFamily="2" charset="2"/>
              </a:rPr>
              <a:t> ta </a:t>
            </a:r>
            <a:r>
              <a:rPr lang="en-US" dirty="0" err="1">
                <a:sym typeface="Wingdings" panose="05000000000000000000" pitchFamily="2" charset="2"/>
              </a:rPr>
              <a:t>cùng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xem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kết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quả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biết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thông</a:t>
            </a:r>
            <a:r>
              <a:rPr lang="en-US" dirty="0">
                <a:sym typeface="Wingdings" panose="05000000000000000000" pitchFamily="2" charset="2"/>
              </a:rPr>
              <a:t> tin </a:t>
            </a:r>
            <a:r>
              <a:rPr lang="en-US" dirty="0" err="1">
                <a:sym typeface="Wingdings" panose="05000000000000000000" pitchFamily="2" charset="2"/>
              </a:rPr>
              <a:t>Gđ</a:t>
            </a:r>
            <a:r>
              <a:rPr lang="en-US" dirty="0">
                <a:sym typeface="Wingdings" panose="05000000000000000000" pitchFamily="2" charset="2"/>
              </a:rPr>
              <a:t> Khoa </a:t>
            </a:r>
            <a:r>
              <a:rPr lang="en-US" dirty="0" err="1">
                <a:sym typeface="Wingdings" panose="05000000000000000000" pitchFamily="2" charset="2"/>
              </a:rPr>
              <a:t>đi</a:t>
            </a:r>
            <a:r>
              <a:rPr lang="en-US" dirty="0">
                <a:sym typeface="Wingdings" panose="05000000000000000000" pitchFamily="2" charset="2"/>
              </a:rPr>
              <a:t> du </a:t>
            </a:r>
            <a:r>
              <a:rPr lang="en-US" dirty="0" err="1">
                <a:sym typeface="Wingdings" panose="05000000000000000000" pitchFamily="2" charset="2"/>
              </a:rPr>
              <a:t>lịch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thì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kẻ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xấu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sẽ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gì</a:t>
            </a:r>
            <a:r>
              <a:rPr lang="en-US" dirty="0">
                <a:sym typeface="Wingdings" panose="05000000000000000000" pitchFamily="2" charset="2"/>
              </a:rPr>
              <a:t> qua clip </a:t>
            </a:r>
            <a:r>
              <a:rPr lang="en-US" dirty="0" err="1">
                <a:sym typeface="Wingdings" panose="05000000000000000000" pitchFamily="2" charset="2"/>
              </a:rPr>
              <a:t>sau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nhé</a:t>
            </a:r>
            <a:r>
              <a:rPr lang="en-US" dirty="0">
                <a:sym typeface="Wingdings" panose="05000000000000000000" pitchFamily="2" charset="2"/>
              </a:rPr>
              <a:t>: G </a:t>
            </a:r>
            <a:r>
              <a:rPr lang="en-US" dirty="0" err="1">
                <a:sym typeface="Wingdings" panose="05000000000000000000" pitchFamily="2" charset="2"/>
              </a:rPr>
              <a:t>chiếu</a:t>
            </a:r>
            <a:r>
              <a:rPr lang="en-US" dirty="0">
                <a:sym typeface="Wingdings" panose="05000000000000000000" pitchFamily="2" charset="2"/>
              </a:rPr>
              <a:t> video </a:t>
            </a:r>
            <a:r>
              <a:rPr lang="en-US" dirty="0" err="1">
                <a:sym typeface="Wingdings" panose="05000000000000000000" pitchFamily="2" charset="2"/>
              </a:rPr>
              <a:t>trộm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lấy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xe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B8427-00A6-D8BC-59BF-F653667F65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871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Cho </a:t>
            </a:r>
            <a:r>
              <a:rPr lang="en-US" dirty="0" err="1"/>
              <a:t>biết</a:t>
            </a:r>
            <a:r>
              <a:rPr lang="en-US" dirty="0"/>
              <a:t>: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Khoa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gì</a:t>
            </a:r>
            <a:endParaRPr lang="en-US" dirty="0"/>
          </a:p>
          <a:p>
            <a:r>
              <a:rPr lang="en-US" dirty="0"/>
              <a:t>G </a:t>
            </a:r>
            <a:r>
              <a:rPr lang="en-US" dirty="0" err="1"/>
              <a:t>chốt</a:t>
            </a:r>
            <a:r>
              <a:rPr lang="en-US" dirty="0"/>
              <a:t>: Khi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Khoa </a:t>
            </a:r>
            <a:r>
              <a:rPr lang="en-US" dirty="0" err="1"/>
              <a:t>đi</a:t>
            </a:r>
            <a:r>
              <a:rPr lang="en-US" dirty="0"/>
              <a:t> du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trộm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.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nguy</a:t>
            </a:r>
            <a:r>
              <a:rPr lang="en-US" dirty="0"/>
              <a:t> </a:t>
            </a:r>
            <a:r>
              <a:rPr lang="en-US" dirty="0" err="1"/>
              <a:t>hiểm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ko </a:t>
            </a:r>
            <a:r>
              <a:rPr lang="en-US" dirty="0" err="1"/>
              <a:t>nào</a:t>
            </a:r>
            <a:r>
              <a:rPr lang="en-US" dirty="0"/>
              <a:t>.</a:t>
            </a:r>
          </a:p>
          <a:p>
            <a:r>
              <a:rPr lang="en-US" dirty="0"/>
              <a:t>? Qua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. </a:t>
            </a:r>
            <a:r>
              <a:rPr lang="en-US" dirty="0">
                <a:sym typeface="Wingdings" panose="05000000000000000000" pitchFamily="2" charset="2"/>
              </a:rPr>
              <a:t> H:   G: (</a:t>
            </a:r>
            <a:r>
              <a:rPr lang="en-US" dirty="0" err="1">
                <a:sym typeface="Wingdings" panose="05000000000000000000" pitchFamily="2" charset="2"/>
              </a:rPr>
              <a:t>chốt</a:t>
            </a:r>
            <a:r>
              <a:rPr lang="en-US" dirty="0">
                <a:sym typeface="Wingdings" panose="05000000000000000000" pitchFamily="2" charset="2"/>
              </a:rPr>
              <a:t>) Qua t/</a:t>
            </a:r>
            <a:r>
              <a:rPr lang="en-US" dirty="0" err="1">
                <a:sym typeface="Wingdings" panose="05000000000000000000" pitchFamily="2" charset="2"/>
              </a:rPr>
              <a:t>huống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này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mong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sẽ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dặn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bố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than </a:t>
            </a:r>
            <a:r>
              <a:rPr lang="en-US" dirty="0" err="1">
                <a:sym typeface="Wingdings" panose="05000000000000000000" pitchFamily="2" charset="2"/>
              </a:rPr>
              <a:t>không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nên</a:t>
            </a:r>
            <a:r>
              <a:rPr lang="en-US" dirty="0">
                <a:sym typeface="Wingdings" panose="05000000000000000000" pitchFamily="2" charset="2"/>
              </a:rPr>
              <a:t> chia </a:t>
            </a:r>
            <a:r>
              <a:rPr lang="en-US" dirty="0" err="1">
                <a:sym typeface="Wingdings" panose="05000000000000000000" pitchFamily="2" charset="2"/>
              </a:rPr>
              <a:t>sẻ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thông</a:t>
            </a:r>
            <a:r>
              <a:rPr lang="en-US" dirty="0">
                <a:sym typeface="Wingdings" panose="05000000000000000000" pitchFamily="2" charset="2"/>
              </a:rPr>
              <a:t> tin </a:t>
            </a:r>
            <a:r>
              <a:rPr lang="en-US" dirty="0" err="1">
                <a:sym typeface="Wingdings" panose="05000000000000000000" pitchFamily="2" charset="2"/>
              </a:rPr>
              <a:t>cá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nhân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mạng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hội</a:t>
            </a:r>
            <a:r>
              <a:rPr lang="en-US" dirty="0">
                <a:sym typeface="Wingdings" panose="05000000000000000000" pitchFamily="2" charset="2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863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1BB17-903C-607C-6F90-ED0DC8438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6BB45E-8520-FDF0-0138-4BC3894A76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ADF81-F32E-B9B8-DF10-77242F29C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2, 3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H </a:t>
            </a:r>
            <a:r>
              <a:rPr lang="en-US" dirty="0" err="1">
                <a:sym typeface="Wingdings" panose="05000000000000000000" pitchFamily="2" charset="2"/>
              </a:rPr>
              <a:t>lên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bảng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“</a:t>
            </a:r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ơi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chúng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tôi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Chúng</a:t>
            </a:r>
            <a:r>
              <a:rPr lang="en-US" dirty="0">
                <a:sym typeface="Wingdings" panose="05000000000000000000" pitchFamily="2" charset="2"/>
              </a:rPr>
              <a:t> ta </a:t>
            </a:r>
            <a:r>
              <a:rPr lang="en-US" dirty="0" err="1">
                <a:sym typeface="Wingdings" panose="05000000000000000000" pitchFamily="2" charset="2"/>
              </a:rPr>
              <a:t>cùng</a:t>
            </a:r>
            <a:r>
              <a:rPr lang="en-US" dirty="0">
                <a:sym typeface="Wingdings" panose="05000000000000000000" pitchFamily="2" charset="2"/>
              </a:rPr>
              <a:t> chia </a:t>
            </a:r>
            <a:r>
              <a:rPr lang="en-US" dirty="0" err="1">
                <a:sym typeface="Wingdings" panose="05000000000000000000" pitchFamily="2" charset="2"/>
              </a:rPr>
              <a:t>sẻ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nhé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Đồng</a:t>
            </a:r>
            <a:r>
              <a:rPr lang="en-US" dirty="0">
                <a:sym typeface="Wingdings" panose="05000000000000000000" pitchFamily="2" charset="2"/>
              </a:rPr>
              <a:t> ý”</a:t>
            </a:r>
          </a:p>
          <a:p>
            <a:r>
              <a:rPr lang="en-US" dirty="0">
                <a:sym typeface="Wingdings" panose="05000000000000000000" pitchFamily="2" charset="2"/>
              </a:rPr>
              <a:t>“ </a:t>
            </a:r>
            <a:r>
              <a:rPr lang="en-US" dirty="0" err="1">
                <a:sym typeface="Wingdings" panose="05000000000000000000" pitchFamily="2" charset="2"/>
              </a:rPr>
              <a:t>Chúng</a:t>
            </a:r>
            <a:r>
              <a:rPr lang="en-US" dirty="0">
                <a:sym typeface="Wingdings" panose="05000000000000000000" pitchFamily="2" charset="2"/>
              </a:rPr>
              <a:t> ta </a:t>
            </a:r>
            <a:r>
              <a:rPr lang="en-US" dirty="0" err="1">
                <a:sym typeface="Wingdings" panose="05000000000000000000" pitchFamily="2" charset="2"/>
              </a:rPr>
              <a:t>cùng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với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huống</a:t>
            </a:r>
            <a:r>
              <a:rPr lang="en-US" dirty="0">
                <a:sym typeface="Wingdings" panose="05000000000000000000" pitchFamily="2" charset="2"/>
              </a:rPr>
              <a:t> 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AB77B-F190-7388-C4EB-18695DDE0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19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2, 3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H </a:t>
            </a:r>
            <a:r>
              <a:rPr lang="en-US" dirty="0" err="1">
                <a:sym typeface="Wingdings" panose="05000000000000000000" pitchFamily="2" charset="2"/>
              </a:rPr>
              <a:t>lên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bảng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“</a:t>
            </a:r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ơi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chúng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tôi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Chúng</a:t>
            </a:r>
            <a:r>
              <a:rPr lang="en-US" dirty="0">
                <a:sym typeface="Wingdings" panose="05000000000000000000" pitchFamily="2" charset="2"/>
              </a:rPr>
              <a:t> ta </a:t>
            </a:r>
            <a:r>
              <a:rPr lang="en-US" dirty="0" err="1">
                <a:sym typeface="Wingdings" panose="05000000000000000000" pitchFamily="2" charset="2"/>
              </a:rPr>
              <a:t>cùng</a:t>
            </a:r>
            <a:r>
              <a:rPr lang="en-US" dirty="0">
                <a:sym typeface="Wingdings" panose="05000000000000000000" pitchFamily="2" charset="2"/>
              </a:rPr>
              <a:t> chia </a:t>
            </a:r>
            <a:r>
              <a:rPr lang="en-US" dirty="0" err="1">
                <a:sym typeface="Wingdings" panose="05000000000000000000" pitchFamily="2" charset="2"/>
              </a:rPr>
              <a:t>sẻ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nhé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Đồng</a:t>
            </a:r>
            <a:r>
              <a:rPr lang="en-US" dirty="0">
                <a:sym typeface="Wingdings" panose="05000000000000000000" pitchFamily="2" charset="2"/>
              </a:rPr>
              <a:t> ý”</a:t>
            </a:r>
          </a:p>
          <a:p>
            <a:r>
              <a:rPr lang="en-US" dirty="0">
                <a:sym typeface="Wingdings" panose="05000000000000000000" pitchFamily="2" charset="2"/>
              </a:rPr>
              <a:t>“ </a:t>
            </a:r>
            <a:r>
              <a:rPr lang="en-US" dirty="0" err="1">
                <a:sym typeface="Wingdings" panose="05000000000000000000" pitchFamily="2" charset="2"/>
              </a:rPr>
              <a:t>Chúng</a:t>
            </a:r>
            <a:r>
              <a:rPr lang="en-US" dirty="0">
                <a:sym typeface="Wingdings" panose="05000000000000000000" pitchFamily="2" charset="2"/>
              </a:rPr>
              <a:t> ta </a:t>
            </a:r>
            <a:r>
              <a:rPr lang="en-US" dirty="0" err="1">
                <a:sym typeface="Wingdings" panose="05000000000000000000" pitchFamily="2" charset="2"/>
              </a:rPr>
              <a:t>cùng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với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huống</a:t>
            </a:r>
            <a:r>
              <a:rPr lang="en-US" dirty="0">
                <a:sym typeface="Wingdings" panose="05000000000000000000" pitchFamily="2" charset="2"/>
              </a:rPr>
              <a:t>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979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0D338-AF8C-C30E-5D39-43FA18554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6C5F93-7690-AED1-5F72-370588EBE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6E6ED2-22E3-CE07-F447-A0B8DE87F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Wingdings" panose="05000000000000000000" pitchFamily="2" charset="2"/>
              </a:rPr>
              <a:t>Tớ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mời</a:t>
            </a:r>
            <a:r>
              <a:rPr lang="en-US" dirty="0">
                <a:sym typeface="Wingdings" panose="05000000000000000000" pitchFamily="2" charset="2"/>
              </a:rPr>
              <a:t> 1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nhóm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tổ</a:t>
            </a:r>
            <a:r>
              <a:rPr lang="en-US" dirty="0">
                <a:sym typeface="Wingdings" panose="05000000000000000000" pitchFamily="2" charset="2"/>
              </a:rPr>
              <a:t> 2 </a:t>
            </a:r>
            <a:r>
              <a:rPr lang="en-US" dirty="0" err="1">
                <a:sym typeface="Wingdings" panose="05000000000000000000" pitchFamily="2" charset="2"/>
              </a:rPr>
              <a:t>lên</a:t>
            </a:r>
            <a:r>
              <a:rPr lang="en-US" dirty="0">
                <a:sym typeface="Wingdings" panose="05000000000000000000" pitchFamily="2" charset="2"/>
              </a:rPr>
              <a:t> chia </a:t>
            </a:r>
            <a:r>
              <a:rPr lang="en-US" dirty="0" err="1">
                <a:sym typeface="Wingdings" panose="05000000000000000000" pitchFamily="2" charset="2"/>
              </a:rPr>
              <a:t>sẻ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kết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quả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thảo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luận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nhóm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nào</a:t>
            </a:r>
            <a:r>
              <a:rPr lang="en-US" dirty="0">
                <a:sym typeface="Wingdings" panose="05000000000000000000" pitchFamily="2" charset="2"/>
              </a:rPr>
              <a:t>? </a:t>
            </a:r>
          </a:p>
          <a:p>
            <a:r>
              <a:rPr lang="en-US" dirty="0" err="1">
                <a:sym typeface="Wingdings" panose="05000000000000000000" pitchFamily="2" charset="2"/>
              </a:rPr>
              <a:t>Tổ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tôi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trí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đưa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lời</a:t>
            </a:r>
            <a:r>
              <a:rPr lang="en-US" dirty="0">
                <a:sym typeface="Wingdings" panose="05000000000000000000" pitchFamily="2" charset="2"/>
              </a:rPr>
              <a:t>: </a:t>
            </a:r>
            <a:r>
              <a:rPr lang="en-US" dirty="0" err="1">
                <a:sym typeface="Wingdings" panose="05000000000000000000" pitchFamily="2" charset="2"/>
              </a:rPr>
              <a:t>Không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gửi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ảnh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lạ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r>
              <a:rPr lang="en-US" dirty="0">
                <a:sym typeface="Wingdings" panose="05000000000000000000" pitchFamily="2" charset="2"/>
              </a:rPr>
              <a:t>? </a:t>
            </a:r>
            <a:r>
              <a:rPr lang="en-US" dirty="0" err="1">
                <a:sym typeface="Wingdings" panose="05000000000000000000" pitchFamily="2" charset="2"/>
              </a:rPr>
              <a:t>Tại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ko </a:t>
            </a:r>
            <a:r>
              <a:rPr lang="en-US" dirty="0" err="1">
                <a:sym typeface="Wingdings" panose="05000000000000000000" pitchFamily="2" charset="2"/>
              </a:rPr>
              <a:t>gửi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họ</a:t>
            </a:r>
            <a:r>
              <a:rPr lang="en-US" dirty="0">
                <a:sym typeface="Wingdings" panose="05000000000000000000" pitchFamily="2" charset="2"/>
              </a:rPr>
              <a:t>  H: </a:t>
            </a:r>
            <a:r>
              <a:rPr lang="en-US" dirty="0" err="1">
                <a:sym typeface="Wingdings" panose="05000000000000000000" pitchFamily="2" charset="2"/>
              </a:rPr>
              <a:t>vì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tớ</a:t>
            </a:r>
            <a:r>
              <a:rPr lang="en-US" dirty="0">
                <a:sym typeface="Wingdings" panose="05000000000000000000" pitchFamily="2" charset="2"/>
              </a:rPr>
              <a:t> ko </a:t>
            </a:r>
            <a:r>
              <a:rPr lang="en-US" dirty="0" err="1">
                <a:sym typeface="Wingdings" panose="05000000000000000000" pitchFamily="2" charset="2"/>
              </a:rPr>
              <a:t>biết</a:t>
            </a:r>
            <a:r>
              <a:rPr lang="en-US" dirty="0">
                <a:sym typeface="Wingdings" panose="05000000000000000000" pitchFamily="2" charset="2"/>
              </a:rPr>
              <a:t> tin </a:t>
            </a:r>
            <a:r>
              <a:rPr lang="en-US" dirty="0" err="1">
                <a:sym typeface="Wingdings" panose="05000000000000000000" pitchFamily="2" charset="2"/>
              </a:rPr>
              <a:t>nhắn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ai,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ng </a:t>
            </a:r>
            <a:r>
              <a:rPr lang="en-US" dirty="0" err="1">
                <a:sym typeface="Wingdings" panose="05000000000000000000" pitchFamily="2" charset="2"/>
              </a:rPr>
              <a:t>tốt</a:t>
            </a:r>
            <a:r>
              <a:rPr lang="en-US" dirty="0">
                <a:sym typeface="Wingdings" panose="05000000000000000000" pitchFamily="2" charset="2"/>
              </a:rPr>
              <a:t> hay </a:t>
            </a:r>
            <a:r>
              <a:rPr lang="en-US" dirty="0" err="1">
                <a:sym typeface="Wingdings" panose="05000000000000000000" pitchFamily="2" charset="2"/>
              </a:rPr>
              <a:t>kẻ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xấu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r>
              <a:rPr lang="en-US" dirty="0">
                <a:sym typeface="Wingdings" panose="05000000000000000000" pitchFamily="2" charset="2"/>
              </a:rPr>
              <a:t>Xin ý </a:t>
            </a:r>
            <a:r>
              <a:rPr lang="en-US" dirty="0" err="1">
                <a:sym typeface="Wingdings" panose="05000000000000000000" pitchFamily="2" charset="2"/>
              </a:rPr>
              <a:t>kiến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khác</a:t>
            </a:r>
            <a:r>
              <a:rPr lang="en-US" dirty="0">
                <a:sym typeface="Wingdings" panose="05000000000000000000" pitchFamily="2" charset="2"/>
              </a:rPr>
              <a:t>  H: </a:t>
            </a:r>
            <a:r>
              <a:rPr lang="en-US" dirty="0" err="1">
                <a:sym typeface="Wingdings" panose="05000000000000000000" pitchFamily="2" charset="2"/>
              </a:rPr>
              <a:t>tôi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biết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trường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hợp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kẻ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xấu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sd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ảnh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nhân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này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doạ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tống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tiền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tôi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cũng</a:t>
            </a:r>
            <a:r>
              <a:rPr lang="en-US" dirty="0">
                <a:sym typeface="Wingdings" panose="05000000000000000000" pitchFamily="2" charset="2"/>
              </a:rPr>
              <a:t> ko </a:t>
            </a:r>
            <a:r>
              <a:rPr lang="en-US" dirty="0" err="1">
                <a:sym typeface="Wingdings" panose="05000000000000000000" pitchFamily="2" charset="2"/>
              </a:rPr>
              <a:t>đồng</a:t>
            </a:r>
            <a:r>
              <a:rPr lang="en-US" dirty="0">
                <a:sym typeface="Wingdings" panose="05000000000000000000" pitchFamily="2" charset="2"/>
              </a:rPr>
              <a:t> ý </a:t>
            </a:r>
            <a:r>
              <a:rPr lang="en-US" dirty="0" err="1">
                <a:sym typeface="Wingdings" panose="05000000000000000000" pitchFamily="2" charset="2"/>
              </a:rPr>
              <a:t>gửi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ảnh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ng </a:t>
            </a:r>
            <a:r>
              <a:rPr lang="en-US" dirty="0" err="1">
                <a:sym typeface="Wingdings" panose="05000000000000000000" pitchFamily="2" charset="2"/>
              </a:rPr>
              <a:t>lạ</a:t>
            </a:r>
            <a:r>
              <a:rPr lang="en-US" dirty="0">
                <a:sym typeface="Wingdings" panose="05000000000000000000" pitchFamily="2" charset="2"/>
              </a:rPr>
              <a:t>. </a:t>
            </a:r>
          </a:p>
          <a:p>
            <a:r>
              <a:rPr lang="en-US" dirty="0">
                <a:sym typeface="Wingdings" panose="05000000000000000000" pitchFamily="2" charset="2"/>
              </a:rPr>
              <a:t>- </a:t>
            </a:r>
            <a:r>
              <a:rPr lang="en-US" dirty="0" err="1">
                <a:sym typeface="Wingdings" panose="05000000000000000000" pitchFamily="2" charset="2"/>
              </a:rPr>
              <a:t>Tôi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trí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với</a:t>
            </a:r>
            <a:r>
              <a:rPr lang="en-US" dirty="0">
                <a:sym typeface="Wingdings" panose="05000000000000000000" pitchFamily="2" charset="2"/>
              </a:rPr>
              <a:t> ý </a:t>
            </a:r>
            <a:r>
              <a:rPr lang="en-US" dirty="0" err="1">
                <a:sym typeface="Wingdings" panose="05000000000000000000" pitchFamily="2" charset="2"/>
              </a:rPr>
              <a:t>kiến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tổ</a:t>
            </a:r>
            <a:r>
              <a:rPr lang="en-US" dirty="0">
                <a:sym typeface="Wingdings" panose="05000000000000000000" pitchFamily="2" charset="2"/>
              </a:rPr>
              <a:t> 2. </a:t>
            </a:r>
            <a:r>
              <a:rPr lang="en-US" dirty="0" err="1">
                <a:sym typeface="Wingdings" panose="05000000000000000000" pitchFamily="2" charset="2"/>
              </a:rPr>
              <a:t>Cả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lớp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thưởng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 1 </a:t>
            </a:r>
            <a:r>
              <a:rPr lang="en-US" dirty="0" err="1">
                <a:sym typeface="Wingdings" panose="05000000000000000000" pitchFamily="2" charset="2"/>
              </a:rPr>
              <a:t>tràng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pháo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tay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nào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FD6AC-1CC3-1AF1-2BA4-1A246275A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008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979E2-6888-63B8-BD54-9BBB9EEB0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672757-72EF-4AF8-666D-904E146FA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A89528-35B6-8B73-072E-94EBCDAB6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Wingdings" panose="05000000000000000000" pitchFamily="2" charset="2"/>
              </a:rPr>
              <a:t>Đến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với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tình</a:t>
            </a:r>
            <a:r>
              <a:rPr lang="en-US" dirty="0">
                <a:sym typeface="Wingdings" panose="05000000000000000000" pitchFamily="2" charset="2"/>
              </a:rPr>
              <a:t> huống3</a:t>
            </a:r>
          </a:p>
          <a:p>
            <a:r>
              <a:rPr lang="en-US" dirty="0" err="1">
                <a:sym typeface="Wingdings" panose="05000000000000000000" pitchFamily="2" charset="2"/>
              </a:rPr>
              <a:t>Tớ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mời</a:t>
            </a:r>
            <a:r>
              <a:rPr lang="en-US" dirty="0">
                <a:sym typeface="Wingdings" panose="05000000000000000000" pitchFamily="2" charset="2"/>
              </a:rPr>
              <a:t> 1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nhóm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tổ</a:t>
            </a:r>
            <a:r>
              <a:rPr lang="en-US" dirty="0">
                <a:sym typeface="Wingdings" panose="05000000000000000000" pitchFamily="2" charset="2"/>
              </a:rPr>
              <a:t> 3 </a:t>
            </a:r>
            <a:r>
              <a:rPr lang="en-US" dirty="0" err="1">
                <a:sym typeface="Wingdings" panose="05000000000000000000" pitchFamily="2" charset="2"/>
              </a:rPr>
              <a:t>lên</a:t>
            </a:r>
            <a:r>
              <a:rPr lang="en-US" dirty="0">
                <a:sym typeface="Wingdings" panose="05000000000000000000" pitchFamily="2" charset="2"/>
              </a:rPr>
              <a:t> chia </a:t>
            </a:r>
            <a:r>
              <a:rPr lang="en-US" dirty="0" err="1">
                <a:sym typeface="Wingdings" panose="05000000000000000000" pitchFamily="2" charset="2"/>
              </a:rPr>
              <a:t>sẻ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kết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quả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thảo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luận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nhóm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nào</a:t>
            </a:r>
            <a:r>
              <a:rPr lang="en-US" dirty="0">
                <a:sym typeface="Wingdings" panose="05000000000000000000" pitchFamily="2" charset="2"/>
              </a:rPr>
              <a:t>? </a:t>
            </a:r>
          </a:p>
          <a:p>
            <a:r>
              <a:rPr lang="en-US" dirty="0">
                <a:sym typeface="Wingdings" panose="05000000000000000000" pitchFamily="2" charset="2"/>
              </a:rPr>
              <a:t>- </a:t>
            </a:r>
            <a:r>
              <a:rPr lang="en-US" dirty="0" err="1">
                <a:sym typeface="Wingdings" panose="05000000000000000000" pitchFamily="2" charset="2"/>
              </a:rPr>
              <a:t>Tôi</a:t>
            </a:r>
            <a:r>
              <a:rPr lang="en-US" dirty="0">
                <a:sym typeface="Wingdings" panose="05000000000000000000" pitchFamily="2" charset="2"/>
              </a:rPr>
              <a:t> ko </a:t>
            </a:r>
            <a:r>
              <a:rPr lang="en-US" dirty="0" err="1">
                <a:sym typeface="Wingdings" panose="05000000000000000000" pitchFamily="2" charset="2"/>
              </a:rPr>
              <a:t>đặt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mk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mở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máy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tính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minh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? </a:t>
            </a:r>
            <a:r>
              <a:rPr lang="en-US" dirty="0" err="1">
                <a:sym typeface="Wingdings" panose="05000000000000000000" pitchFamily="2" charset="2"/>
              </a:rPr>
              <a:t>Tại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nghĩ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vậy</a:t>
            </a:r>
            <a:r>
              <a:rPr lang="en-US" dirty="0">
                <a:sym typeface="Wingdings" panose="05000000000000000000" pitchFamily="2" charset="2"/>
              </a:rPr>
              <a:t>  H: </a:t>
            </a:r>
            <a:r>
              <a:rPr lang="en-US" dirty="0" err="1">
                <a:sym typeface="Wingdings" panose="05000000000000000000" pitchFamily="2" charset="2"/>
              </a:rPr>
              <a:t>tôi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nghĩ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kẻ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xấu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sẽ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dễ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dàng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truy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cập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vào</a:t>
            </a:r>
            <a:r>
              <a:rPr lang="en-US" dirty="0">
                <a:sym typeface="Wingdings" panose="05000000000000000000" pitchFamily="2" charset="2"/>
              </a:rPr>
              <a:t> mt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cắp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thông</a:t>
            </a:r>
            <a:r>
              <a:rPr lang="en-US" dirty="0">
                <a:sym typeface="Wingdings" panose="05000000000000000000" pitchFamily="2" charset="2"/>
              </a:rPr>
              <a:t> tin.</a:t>
            </a:r>
          </a:p>
          <a:p>
            <a:r>
              <a:rPr lang="en-US" dirty="0">
                <a:sym typeface="Wingdings" panose="05000000000000000000" pitchFamily="2" charset="2"/>
              </a:rPr>
              <a:t>-</a:t>
            </a:r>
            <a:r>
              <a:rPr lang="en-US" dirty="0" err="1">
                <a:sym typeface="Wingdings" panose="05000000000000000000" pitchFamily="2" charset="2"/>
              </a:rPr>
              <a:t>Tôi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xin</a:t>
            </a:r>
            <a:r>
              <a:rPr lang="en-US" dirty="0">
                <a:sym typeface="Wingdings" panose="05000000000000000000" pitchFamily="2" charset="2"/>
              </a:rPr>
              <a:t> ý </a:t>
            </a:r>
            <a:r>
              <a:rPr lang="en-US" dirty="0" err="1">
                <a:sym typeface="Wingdings" panose="05000000000000000000" pitchFamily="2" charset="2"/>
              </a:rPr>
              <a:t>kiến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khác</a:t>
            </a:r>
            <a:r>
              <a:rPr lang="en-US" dirty="0">
                <a:sym typeface="Wingdings" panose="05000000000000000000" pitchFamily="2" charset="2"/>
              </a:rPr>
              <a:t>.  H: </a:t>
            </a:r>
            <a:r>
              <a:rPr lang="en-US" dirty="0" err="1">
                <a:sym typeface="Wingdings" panose="05000000000000000000" pitchFamily="2" charset="2"/>
              </a:rPr>
              <a:t>tôi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đồng</a:t>
            </a:r>
            <a:r>
              <a:rPr lang="en-US" dirty="0">
                <a:sym typeface="Wingdings" panose="05000000000000000000" pitchFamily="2" charset="2"/>
              </a:rPr>
              <a:t> ý </a:t>
            </a:r>
            <a:r>
              <a:rPr lang="en-US" dirty="0" err="1">
                <a:sym typeface="Wingdings" panose="05000000000000000000" pitchFamily="2" charset="2"/>
              </a:rPr>
              <a:t>với</a:t>
            </a:r>
            <a:r>
              <a:rPr lang="en-US" dirty="0">
                <a:sym typeface="Wingdings" panose="05000000000000000000" pitchFamily="2" charset="2"/>
              </a:rPr>
              <a:t> ý </a:t>
            </a:r>
            <a:r>
              <a:rPr lang="en-US" dirty="0" err="1">
                <a:sym typeface="Wingdings" panose="05000000000000000000" pitchFamily="2" charset="2"/>
              </a:rPr>
              <a:t>kiến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ko </a:t>
            </a:r>
            <a:r>
              <a:rPr lang="en-US" dirty="0" err="1">
                <a:sym typeface="Wingdings" panose="05000000000000000000" pitchFamily="2" charset="2"/>
              </a:rPr>
              <a:t>đặt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mk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mở</a:t>
            </a:r>
            <a:r>
              <a:rPr lang="en-US" dirty="0">
                <a:sym typeface="Wingdings" panose="05000000000000000000" pitchFamily="2" charset="2"/>
              </a:rPr>
              <a:t> mt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tên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? </a:t>
            </a:r>
            <a:r>
              <a:rPr lang="en-US" dirty="0" err="1">
                <a:sym typeface="Wingdings" panose="05000000000000000000" pitchFamily="2" charset="2"/>
              </a:rPr>
              <a:t>Tôi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thấy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đặt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mk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bằng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rất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dễ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nhớ</a:t>
            </a:r>
            <a:r>
              <a:rPr lang="en-US" dirty="0">
                <a:sym typeface="Wingdings" panose="05000000000000000000" pitchFamily="2" charset="2"/>
              </a:rPr>
              <a:t> , </a:t>
            </a:r>
            <a:r>
              <a:rPr lang="en-US" dirty="0" err="1">
                <a:sym typeface="Wingdings" panose="05000000000000000000" pitchFamily="2" charset="2"/>
              </a:rPr>
              <a:t>tại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 ko </a:t>
            </a:r>
            <a:r>
              <a:rPr lang="en-US" dirty="0" err="1">
                <a:sym typeface="Wingdings" panose="05000000000000000000" pitchFamily="2" charset="2"/>
              </a:rPr>
              <a:t>đặt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Kẻ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xấu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sẽ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dễ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dàng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đăng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nhập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lấy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thông</a:t>
            </a:r>
            <a:r>
              <a:rPr lang="en-US" dirty="0">
                <a:sym typeface="Wingdings" panose="05000000000000000000" pitchFamily="2" charset="2"/>
              </a:rPr>
              <a:t> tin </a:t>
            </a:r>
            <a:r>
              <a:rPr lang="en-US" dirty="0" err="1">
                <a:sym typeface="Wingdings" panose="05000000000000000000" pitchFamily="2" charset="2"/>
              </a:rPr>
              <a:t>cá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nhân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r>
              <a:rPr lang="en-US" dirty="0">
                <a:sym typeface="Wingdings" panose="05000000000000000000" pitchFamily="2" charset="2"/>
              </a:rPr>
              <a:t>- </a:t>
            </a:r>
            <a:r>
              <a:rPr lang="en-US" dirty="0" err="1">
                <a:sym typeface="Wingdings" panose="05000000000000000000" pitchFamily="2" charset="2"/>
              </a:rPr>
              <a:t>Tôi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cảm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như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vậy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trí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với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 A. </a:t>
            </a:r>
            <a:r>
              <a:rPr lang="en-US" dirty="0" err="1">
                <a:sym typeface="Wingdings" panose="05000000000000000000" pitchFamily="2" charset="2"/>
              </a:rPr>
              <a:t>Cả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lớp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thưởng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 1 </a:t>
            </a:r>
            <a:r>
              <a:rPr lang="en-US" dirty="0" err="1">
                <a:sym typeface="Wingdings" panose="05000000000000000000" pitchFamily="2" charset="2"/>
              </a:rPr>
              <a:t>tràng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pháo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tay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nào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r>
              <a:rPr lang="en-US" dirty="0">
                <a:sym typeface="Wingdings" panose="05000000000000000000" pitchFamily="2" charset="2"/>
              </a:rPr>
              <a:t>“</a:t>
            </a:r>
            <a:r>
              <a:rPr lang="en-US" dirty="0" err="1">
                <a:sym typeface="Wingdings" panose="05000000000000000000" pitchFamily="2" charset="2"/>
              </a:rPr>
              <a:t>Thưa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phần</a:t>
            </a:r>
            <a:r>
              <a:rPr lang="en-US" dirty="0">
                <a:sym typeface="Wingdings" panose="05000000000000000000" pitchFamily="2" charset="2"/>
              </a:rPr>
              <a:t> chia </a:t>
            </a:r>
            <a:r>
              <a:rPr lang="en-US" dirty="0" err="1">
                <a:sym typeface="Wingdings" panose="05000000000000000000" pitchFamily="2" charset="2"/>
              </a:rPr>
              <a:t>sẻ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chúng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xong</a:t>
            </a:r>
            <a:r>
              <a:rPr lang="en-US" dirty="0">
                <a:sym typeface="Wingdings" panose="05000000000000000000" pitchFamily="2" charset="2"/>
              </a:rPr>
              <a:t>. Em </a:t>
            </a:r>
            <a:r>
              <a:rPr lang="en-US" dirty="0" err="1">
                <a:sym typeface="Wingdings" panose="05000000000000000000" pitchFamily="2" charset="2"/>
              </a:rPr>
              <a:t>mời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ý </a:t>
            </a:r>
            <a:r>
              <a:rPr lang="en-US" dirty="0" err="1">
                <a:sym typeface="Wingdings" panose="05000000000000000000" pitchFamily="2" charset="2"/>
              </a:rPr>
              <a:t>kiến</a:t>
            </a:r>
            <a:r>
              <a:rPr lang="en-US" dirty="0">
                <a:sym typeface="Wingdings" panose="05000000000000000000" pitchFamily="2" charset="2"/>
              </a:rPr>
              <a:t> ạ”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D8334-B0E8-06BF-35A1-02CACB5982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518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BCCF6-3884-A55F-B8D5-7EC170E57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59C84A-6A2A-24F7-42C9-C514A4F3A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A62E9F-2F15-AC63-9C09-08560D91F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 </a:t>
            </a:r>
            <a:r>
              <a:rPr lang="en-US" dirty="0" err="1"/>
              <a:t>chốt</a:t>
            </a:r>
            <a:r>
              <a:rPr lang="en-US" dirty="0"/>
              <a:t>: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K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tin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sôi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</a:t>
            </a:r>
          </a:p>
          <a:p>
            <a:r>
              <a:rPr lang="en-US" dirty="0"/>
              <a:t>?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Video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Theo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link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r>
              <a:rPr lang="en-US" dirty="0">
                <a:sym typeface="Wingdings" panose="05000000000000000000" pitchFamily="2" charset="2"/>
              </a:rPr>
              <a:t> H: </a:t>
            </a:r>
            <a:r>
              <a:rPr lang="en-US" dirty="0" err="1">
                <a:sym typeface="Wingdings" panose="05000000000000000000" pitchFamily="2" charset="2"/>
              </a:rPr>
              <a:t>theo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Không</a:t>
            </a:r>
            <a:r>
              <a:rPr lang="en-US" dirty="0">
                <a:sym typeface="Wingdings" panose="05000000000000000000" pitchFamily="2" charset="2"/>
              </a:rPr>
              <a:t> ạ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59B19-47BA-C381-9AB2-53A65DD20F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043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  <a:p>
            <a:r>
              <a:rPr lang="en-US" dirty="0"/>
              <a:t>G: (</a:t>
            </a:r>
            <a:r>
              <a:rPr lang="en-US" dirty="0" err="1"/>
              <a:t>chốt</a:t>
            </a:r>
            <a:r>
              <a:rPr lang="en-US" dirty="0"/>
              <a:t>) Anh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mặc</a:t>
            </a:r>
            <a:r>
              <a:rPr lang="en-US" dirty="0"/>
              <a:t> </a:t>
            </a:r>
            <a:r>
              <a:rPr lang="en-US" dirty="0" err="1"/>
              <a:t>dù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khôg</a:t>
            </a:r>
            <a:r>
              <a:rPr lang="en-US" dirty="0"/>
              <a:t>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link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770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1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ko?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  Ai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Ai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triệu</a:t>
            </a:r>
            <a:r>
              <a:rPr lang="en-US" dirty="0"/>
              <a:t> </a:t>
            </a:r>
            <a:r>
              <a:rPr lang="en-US" dirty="0" err="1"/>
              <a:t>phú</a:t>
            </a:r>
            <a:r>
              <a:rPr lang="en-US" dirty="0"/>
              <a:t>.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10s.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1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63B33-4BB3-4EF2-A7C8-FA46267F37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83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clip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. </a:t>
            </a:r>
          </a:p>
          <a:p>
            <a:r>
              <a:rPr lang="en-US" dirty="0"/>
              <a:t>?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>
                <a:sym typeface="Wingdings" panose="05000000000000000000" pitchFamily="2" charset="2"/>
              </a:rPr>
              <a:t> 3 H </a:t>
            </a:r>
            <a:r>
              <a:rPr lang="en-US" dirty="0" err="1">
                <a:sym typeface="Wingdings" panose="05000000000000000000" pitchFamily="2" charset="2"/>
              </a:rPr>
              <a:t>trả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lời</a:t>
            </a:r>
            <a:r>
              <a:rPr lang="en-US" dirty="0">
                <a:sym typeface="Wingdings" panose="05000000000000000000" pitchFamily="2" charset="2"/>
              </a:rPr>
              <a:t> 3 ý </a:t>
            </a:r>
            <a:r>
              <a:rPr lang="en-US" dirty="0" err="1">
                <a:sym typeface="Wingdings" panose="05000000000000000000" pitchFamily="2" charset="2"/>
              </a:rPr>
              <a:t>trong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nhớ</a:t>
            </a:r>
            <a:r>
              <a:rPr lang="en-US" dirty="0">
                <a:sym typeface="Wingdings" panose="05000000000000000000" pitchFamily="2" charset="2"/>
              </a:rPr>
              <a:t>  H; </a:t>
            </a:r>
            <a:r>
              <a:rPr lang="en-US" dirty="0" err="1">
                <a:sym typeface="Wingdings" panose="05000000000000000000" pitchFamily="2" charset="2"/>
              </a:rPr>
              <a:t>nhận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xét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3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 ( G </a:t>
            </a:r>
            <a:r>
              <a:rPr lang="en-US" dirty="0" err="1">
                <a:sym typeface="Wingdings" panose="05000000000000000000" pitchFamily="2" charset="2"/>
              </a:rPr>
              <a:t>chưa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chiếu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nội</a:t>
            </a:r>
            <a:r>
              <a:rPr lang="en-US" dirty="0">
                <a:sym typeface="Wingdings" panose="05000000000000000000" pitchFamily="2" charset="2"/>
              </a:rPr>
              <a:t> dung </a:t>
            </a:r>
            <a:r>
              <a:rPr lang="en-US" dirty="0" err="1">
                <a:sym typeface="Wingdings" panose="05000000000000000000" pitchFamily="2" charset="2"/>
              </a:rPr>
              <a:t>ghi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nhớ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khi</a:t>
            </a:r>
            <a:r>
              <a:rPr lang="en-US" dirty="0">
                <a:sym typeface="Wingdings" panose="05000000000000000000" pitchFamily="2" charset="2"/>
              </a:rPr>
              <a:t> HS </a:t>
            </a:r>
            <a:r>
              <a:rPr lang="en-US" dirty="0" err="1">
                <a:sym typeface="Wingdings" panose="05000000000000000000" pitchFamily="2" charset="2"/>
              </a:rPr>
              <a:t>đang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lời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577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2A3B8-BBC0-0817-D3A5-3F9B037D1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FBDCC9-7491-EED1-8955-C87CBE747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A976B4-5100-1F62-DF20-FE2978DE1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-G (</a:t>
            </a:r>
            <a:r>
              <a:rPr lang="en-US" dirty="0" err="1">
                <a:sym typeface="Wingdings" panose="05000000000000000000" pitchFamily="2" charset="2"/>
              </a:rPr>
              <a:t>chốt</a:t>
            </a:r>
            <a:r>
              <a:rPr lang="en-US" dirty="0">
                <a:sym typeface="Wingdings" panose="05000000000000000000" pitchFamily="2" charset="2"/>
              </a:rPr>
              <a:t>): </a:t>
            </a:r>
            <a:r>
              <a:rPr lang="en-US" dirty="0" err="1">
                <a:sym typeface="Wingdings" panose="05000000000000000000" pitchFamily="2" charset="2"/>
              </a:rPr>
              <a:t>Cô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cũng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đồng</a:t>
            </a:r>
            <a:r>
              <a:rPr lang="en-US" dirty="0">
                <a:sym typeface="Wingdings" panose="05000000000000000000" pitchFamily="2" charset="2"/>
              </a:rPr>
              <a:t> ý </a:t>
            </a:r>
            <a:r>
              <a:rPr lang="en-US" dirty="0" err="1">
                <a:sym typeface="Wingdings" panose="05000000000000000000" pitchFamily="2" charset="2"/>
              </a:rPr>
              <a:t>với</a:t>
            </a:r>
            <a:r>
              <a:rPr lang="en-US" dirty="0">
                <a:sym typeface="Wingdings" panose="05000000000000000000" pitchFamily="2" charset="2"/>
              </a:rPr>
              <a:t> ý </a:t>
            </a:r>
            <a:r>
              <a:rPr lang="en-US" dirty="0" err="1">
                <a:sym typeface="Wingdings" panose="05000000000000000000" pitchFamily="2" charset="2"/>
              </a:rPr>
              <a:t>kiến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Đây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cũng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chính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nội</a:t>
            </a:r>
            <a:r>
              <a:rPr lang="en-US" dirty="0">
                <a:sym typeface="Wingdings" panose="05000000000000000000" pitchFamily="2" charset="2"/>
              </a:rPr>
              <a:t> dung </a:t>
            </a:r>
            <a:r>
              <a:rPr lang="en-US" dirty="0" err="1">
                <a:sym typeface="Wingdings" panose="05000000000000000000" pitchFamily="2" charset="2"/>
              </a:rPr>
              <a:t>phần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nhớ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trong</a:t>
            </a:r>
            <a:r>
              <a:rPr lang="en-US" dirty="0">
                <a:sym typeface="Wingdings" panose="05000000000000000000" pitchFamily="2" charset="2"/>
              </a:rPr>
              <a:t> SGK/48  </a:t>
            </a:r>
            <a:r>
              <a:rPr lang="en-US" dirty="0" err="1">
                <a:sym typeface="Wingdings" panose="05000000000000000000" pitchFamily="2" charset="2"/>
              </a:rPr>
              <a:t>Mời</a:t>
            </a:r>
            <a:r>
              <a:rPr lang="en-US" dirty="0">
                <a:sym typeface="Wingdings" panose="05000000000000000000" pitchFamily="2" charset="2"/>
              </a:rPr>
              <a:t> 1 H </a:t>
            </a:r>
            <a:r>
              <a:rPr lang="en-US" dirty="0" err="1">
                <a:sym typeface="Wingdings" panose="05000000000000000000" pitchFamily="2" charset="2"/>
              </a:rPr>
              <a:t>đọc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phần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nhớ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- Sau </a:t>
            </a:r>
            <a:r>
              <a:rPr lang="en-US" dirty="0" err="1">
                <a:sym typeface="Wingdings" panose="05000000000000000000" pitchFamily="2" charset="2"/>
              </a:rPr>
              <a:t>khi</a:t>
            </a:r>
            <a:r>
              <a:rPr lang="en-US" dirty="0">
                <a:sym typeface="Wingdings" panose="05000000000000000000" pitchFamily="2" charset="2"/>
              </a:rPr>
              <a:t> H </a:t>
            </a:r>
            <a:r>
              <a:rPr lang="en-US" dirty="0" err="1">
                <a:sym typeface="Wingdings" panose="05000000000000000000" pitchFamily="2" charset="2"/>
              </a:rPr>
              <a:t>đọc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trong</a:t>
            </a:r>
            <a:r>
              <a:rPr lang="en-US" dirty="0">
                <a:sym typeface="Wingdings" panose="05000000000000000000" pitchFamily="2" charset="2"/>
              </a:rPr>
              <a:t> SGK </a:t>
            </a:r>
            <a:r>
              <a:rPr lang="en-US" dirty="0" err="1">
                <a:sym typeface="Wingdings" panose="05000000000000000000" pitchFamily="2" charset="2"/>
              </a:rPr>
              <a:t>xong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thì</a:t>
            </a:r>
            <a:r>
              <a:rPr lang="en-US" dirty="0">
                <a:sym typeface="Wingdings" panose="05000000000000000000" pitchFamily="2" charset="2"/>
              </a:rPr>
              <a:t> G </a:t>
            </a:r>
            <a:r>
              <a:rPr lang="en-US" dirty="0" err="1">
                <a:sym typeface="Wingdings" panose="05000000000000000000" pitchFamily="2" charset="2"/>
              </a:rPr>
              <a:t>mới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chiếu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nhớ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màn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Cả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lớp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đọc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đồng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thanh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18A82-E52E-2419-A5B1-0418E4843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367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7F348-81FC-F9A6-5648-659FD73CC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AB2CA3-7624-6980-C205-16ABC355FE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48A7D0-8D55-87E2-01AC-0B6AA7800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 ạ! Thông tin </a:t>
            </a:r>
            <a:r>
              <a:rPr lang="en-US" dirty="0" err="1">
                <a:sym typeface="Wingdings" panose="05000000000000000000" pitchFamily="2" charset="2"/>
              </a:rPr>
              <a:t>cá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nhân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được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lưu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trong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máy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tính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Tuy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nhiên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thông</a:t>
            </a:r>
            <a:r>
              <a:rPr lang="en-US" dirty="0">
                <a:sym typeface="Wingdings" panose="05000000000000000000" pitchFamily="2" charset="2"/>
              </a:rPr>
              <a:t> tin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nhân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tính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chất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riêng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chungs</a:t>
            </a:r>
            <a:r>
              <a:rPr lang="en-US" dirty="0">
                <a:sym typeface="Wingdings" panose="05000000000000000000" pitchFamily="2" charset="2"/>
              </a:rPr>
              <a:t> ta </a:t>
            </a:r>
            <a:r>
              <a:rPr lang="en-US" dirty="0" err="1">
                <a:sym typeface="Wingdings" panose="05000000000000000000" pitchFamily="2" charset="2"/>
              </a:rPr>
              <a:t>chú</a:t>
            </a:r>
            <a:r>
              <a:rPr lang="en-US" dirty="0">
                <a:sym typeface="Wingdings" panose="05000000000000000000" pitchFamily="2" charset="2"/>
              </a:rPr>
              <a:t> ý </a:t>
            </a:r>
            <a:r>
              <a:rPr lang="en-US" dirty="0" err="1">
                <a:sym typeface="Wingdings" panose="05000000000000000000" pitchFamily="2" charset="2"/>
              </a:rPr>
              <a:t>khi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giao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tiép</a:t>
            </a:r>
            <a:r>
              <a:rPr lang="en-US" dirty="0">
                <a:sym typeface="Wingdings" panose="05000000000000000000" pitchFamily="2" charset="2"/>
              </a:rPr>
              <a:t> qua </a:t>
            </a:r>
            <a:r>
              <a:rPr lang="en-US" dirty="0" err="1">
                <a:sym typeface="Wingdings" panose="05000000000000000000" pitchFamily="2" charset="2"/>
              </a:rPr>
              <a:t>máy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tính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chúng</a:t>
            </a:r>
            <a:r>
              <a:rPr lang="en-US" dirty="0">
                <a:sym typeface="Wingdings" panose="05000000000000000000" pitchFamily="2" charset="2"/>
              </a:rPr>
              <a:t> ta </a:t>
            </a:r>
            <a:r>
              <a:rPr lang="en-US" dirty="0" err="1">
                <a:sym typeface="Wingdings" panose="05000000000000000000" pitchFamily="2" charset="2"/>
              </a:rPr>
              <a:t>không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tuỳ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đổi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thông</a:t>
            </a:r>
            <a:r>
              <a:rPr lang="en-US" dirty="0">
                <a:sym typeface="Wingdings" panose="05000000000000000000" pitchFamily="2" charset="2"/>
              </a:rPr>
              <a:t> tin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người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lạ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Vì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thông</a:t>
            </a:r>
            <a:r>
              <a:rPr lang="en-US" dirty="0">
                <a:sym typeface="Wingdings" panose="05000000000000000000" pitchFamily="2" charset="2"/>
              </a:rPr>
              <a:t> tin </a:t>
            </a:r>
            <a:r>
              <a:rPr lang="en-US" dirty="0" err="1">
                <a:sym typeface="Wingdings" panose="05000000000000000000" pitchFamily="2" charset="2"/>
              </a:rPr>
              <a:t>này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sẽ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được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gửi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xấu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dụng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gây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đình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Kẻ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xấu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trộm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đồ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dụ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giỗ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tham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trò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trực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tuyến</a:t>
            </a:r>
            <a:r>
              <a:rPr lang="en-US" dirty="0">
                <a:sym typeface="Wingdings" panose="05000000000000000000" pitchFamily="2" charset="2"/>
              </a:rPr>
              <a:t>; </a:t>
            </a:r>
            <a:r>
              <a:rPr lang="en-US" dirty="0" err="1">
                <a:sym typeface="Wingdings" panose="05000000000000000000" pitchFamily="2" charset="2"/>
              </a:rPr>
              <a:t>bắt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tống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tiền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,…..</a:t>
            </a:r>
            <a:r>
              <a:rPr lang="en-US" dirty="0" err="1">
                <a:sym typeface="Wingdings" panose="05000000000000000000" pitchFamily="2" charset="2"/>
              </a:rPr>
              <a:t>Chính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vì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vậy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chúng</a:t>
            </a:r>
            <a:r>
              <a:rPr lang="en-US" dirty="0">
                <a:sym typeface="Wingdings" panose="05000000000000000000" pitchFamily="2" charset="2"/>
              </a:rPr>
              <a:t> ta </a:t>
            </a:r>
            <a:r>
              <a:rPr lang="en-US" dirty="0" err="1">
                <a:sym typeface="Wingdings" panose="05000000000000000000" pitchFamily="2" charset="2"/>
              </a:rPr>
              <a:t>phải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ý </a:t>
            </a:r>
            <a:r>
              <a:rPr lang="en-US" dirty="0" err="1">
                <a:sym typeface="Wingdings" panose="05000000000000000000" pitchFamily="2" charset="2"/>
              </a:rPr>
              <a:t>thức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bảo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vệ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thông</a:t>
            </a:r>
            <a:r>
              <a:rPr lang="en-US" dirty="0">
                <a:sym typeface="Wingdings" panose="05000000000000000000" pitchFamily="2" charset="2"/>
              </a:rPr>
              <a:t> tin </a:t>
            </a:r>
            <a:r>
              <a:rPr lang="en-US" dirty="0" err="1">
                <a:sym typeface="Wingdings" panose="05000000000000000000" pitchFamily="2" charset="2"/>
              </a:rPr>
              <a:t>cá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nhân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nhé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r>
              <a:rPr lang="en-US" dirty="0">
                <a:sym typeface="Wingdings" panose="05000000000000000000" pitchFamily="2" charset="2"/>
              </a:rPr>
              <a:t>? Ai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nhắc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những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điều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cần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nhớ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bảo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vệ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thông</a:t>
            </a:r>
            <a:r>
              <a:rPr lang="en-US" dirty="0">
                <a:sym typeface="Wingdings" panose="05000000000000000000" pitchFamily="2" charset="2"/>
              </a:rPr>
              <a:t> tin </a:t>
            </a:r>
            <a:r>
              <a:rPr lang="en-US" dirty="0" err="1">
                <a:sym typeface="Wingdings" panose="05000000000000000000" pitchFamily="2" charset="2"/>
              </a:rPr>
              <a:t>cá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nhân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giao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tiếp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máy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tính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36286-6C91-8FAD-445A-5E052C8D0B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7119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</a:p>
          <a:p>
            <a:r>
              <a:rPr lang="en-US" dirty="0"/>
              <a:t>! </a:t>
            </a:r>
            <a:r>
              <a:rPr lang="en-US" dirty="0" err="1"/>
              <a:t>Mở</a:t>
            </a:r>
            <a:r>
              <a:rPr lang="en-US" dirty="0"/>
              <a:t> S/49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thầm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sd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Plicks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2355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Gọi</a:t>
            </a:r>
            <a:r>
              <a:rPr lang="en-US" dirty="0"/>
              <a:t> H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>
                <a:sym typeface="Wingdings" panose="05000000000000000000" pitchFamily="2" charset="2"/>
              </a:rPr>
              <a:t> H </a:t>
            </a:r>
            <a:r>
              <a:rPr lang="en-US" dirty="0" err="1">
                <a:sym typeface="Wingdings" panose="05000000000000000000" pitchFamily="2" charset="2"/>
              </a:rPr>
              <a:t>khác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nhận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xét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bài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- G </a:t>
            </a:r>
            <a:r>
              <a:rPr lang="en-US" dirty="0" err="1">
                <a:sym typeface="Wingdings" panose="05000000000000000000" pitchFamily="2" charset="2"/>
              </a:rPr>
              <a:t>Chiếu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kết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quả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màn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932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  </a:t>
            </a:r>
            <a:r>
              <a:rPr lang="en-US" dirty="0" err="1"/>
              <a:t>chốt</a:t>
            </a:r>
            <a:endParaRPr lang="en-US" dirty="0"/>
          </a:p>
          <a:p>
            <a:r>
              <a:rPr lang="en-US" dirty="0"/>
              <a:t>- Qua BT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/>
              <a:t>  </a:t>
            </a:r>
            <a:r>
              <a:rPr lang="en-US" dirty="0">
                <a:sym typeface="Wingdings" panose="05000000000000000000" pitchFamily="2" charset="2"/>
              </a:rPr>
              <a:t> H:  - </a:t>
            </a:r>
            <a:r>
              <a:rPr lang="en-US" dirty="0" err="1">
                <a:sym typeface="Wingdings" panose="05000000000000000000" pitchFamily="2" charset="2"/>
              </a:rPr>
              <a:t>Giúp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kĩ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năng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tự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bảo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vệ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trên</a:t>
            </a:r>
            <a:r>
              <a:rPr lang="en-US" dirty="0">
                <a:sym typeface="Wingdings" panose="05000000000000000000" pitchFamily="2" charset="2"/>
              </a:rPr>
              <a:t> Internet</a:t>
            </a:r>
          </a:p>
          <a:p>
            <a:r>
              <a:rPr lang="en-US" dirty="0">
                <a:sym typeface="Wingdings" panose="05000000000000000000" pitchFamily="2" charset="2"/>
              </a:rPr>
              <a:t>            - </a:t>
            </a:r>
            <a:r>
              <a:rPr lang="en-US" dirty="0" err="1">
                <a:sym typeface="Wingdings" panose="05000000000000000000" pitchFamily="2" charset="2"/>
              </a:rPr>
              <a:t>Biết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được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lộ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thông</a:t>
            </a:r>
            <a:r>
              <a:rPr lang="en-US" dirty="0">
                <a:sym typeface="Wingdings" panose="05000000000000000000" pitchFamily="2" charset="2"/>
              </a:rPr>
              <a:t> tin </a:t>
            </a:r>
            <a:r>
              <a:rPr lang="en-US" dirty="0" err="1">
                <a:sym typeface="Wingdings" panose="05000000000000000000" pitchFamily="2" charset="2"/>
              </a:rPr>
              <a:t>cá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nhân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tay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kẻ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xấu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955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2547B-EA8B-449E-72C1-8D897DCBF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49AAB1-DFF5-4286-55D5-91B60B3CED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96CD23-F72F-284B-BE23-7C138AE6D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chắc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chưa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  <a:p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BT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Plicker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FD8EA-9A7C-6E37-F965-D957333441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B0E19-C2A7-4FE4-8BEE-17463F03FF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958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5s. Khi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3890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2F827-1588-96E2-4FB8-AA3F513C9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E45A94-7B5F-8BF7-60E1-288E0DA0B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1CF677-8141-8250-687E-525417DEF4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thưởng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1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BD1BD-85D9-1625-527C-0699F274A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816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38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clip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video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: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ngờ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>
                <a:sym typeface="Wingdings" panose="05000000000000000000" pitchFamily="2" charset="2"/>
              </a:rPr>
              <a:t> H: Anh </a:t>
            </a:r>
            <a:r>
              <a:rPr lang="en-US" dirty="0" err="1">
                <a:sym typeface="Wingdings" panose="05000000000000000000" pitchFamily="2" charset="2"/>
              </a:rPr>
              <a:t>ấy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nhận</a:t>
            </a:r>
            <a:r>
              <a:rPr lang="en-US" dirty="0">
                <a:sym typeface="Wingdings" panose="05000000000000000000" pitchFamily="2" charset="2"/>
              </a:rPr>
              <a:t> dc </a:t>
            </a:r>
            <a:r>
              <a:rPr lang="en-US" dirty="0" err="1">
                <a:sym typeface="Wingdings" panose="05000000000000000000" pitchFamily="2" charset="2"/>
              </a:rPr>
              <a:t>thông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báo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nhận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món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quà</a:t>
            </a:r>
            <a:r>
              <a:rPr lang="en-US" dirty="0">
                <a:sym typeface="Wingdings" panose="05000000000000000000" pitchFamily="2" charset="2"/>
              </a:rPr>
              <a:t> 10 </a:t>
            </a:r>
            <a:r>
              <a:rPr lang="en-US" dirty="0" err="1">
                <a:sym typeface="Wingdings" panose="05000000000000000000" pitchFamily="2" charset="2"/>
              </a:rPr>
              <a:t>triệu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đồng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ấy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chọn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đường</a:t>
            </a:r>
            <a:r>
              <a:rPr lang="en-US" dirty="0">
                <a:sym typeface="Wingdings" panose="05000000000000000000" pitchFamily="2" charset="2"/>
              </a:rPr>
              <a:t> link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cung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cấp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thông</a:t>
            </a:r>
            <a:r>
              <a:rPr lang="en-US" dirty="0">
                <a:sym typeface="Wingdings" panose="05000000000000000000" pitchFamily="2" charset="2"/>
              </a:rPr>
              <a:t> tin: </a:t>
            </a:r>
            <a:r>
              <a:rPr lang="en-US" dirty="0" err="1">
                <a:sym typeface="Wingdings" panose="05000000000000000000" pitchFamily="2" charset="2"/>
              </a:rPr>
              <a:t>họ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nhân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ngày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sinh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sđt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bố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mẹ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số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nhà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địa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chỉ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số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tài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khoản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ngân</a:t>
            </a:r>
            <a:r>
              <a:rPr lang="en-US" dirty="0">
                <a:sym typeface="Wingdings" panose="05000000000000000000" pitchFamily="2" charset="2"/>
              </a:rPr>
              <a:t> hang.</a:t>
            </a:r>
          </a:p>
          <a:p>
            <a:r>
              <a:rPr lang="en-US" dirty="0">
                <a:sym typeface="Wingdings" panose="05000000000000000000" pitchFamily="2" charset="2"/>
              </a:rPr>
              <a:t>- Theo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anh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ấy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đường</a:t>
            </a:r>
            <a:r>
              <a:rPr lang="en-US" dirty="0">
                <a:sym typeface="Wingdings" panose="05000000000000000000" pitchFamily="2" charset="2"/>
              </a:rPr>
              <a:t> link </a:t>
            </a:r>
            <a:r>
              <a:rPr lang="en-US" dirty="0" err="1">
                <a:sym typeface="Wingdings" panose="05000000000000000000" pitchFamily="2" charset="2"/>
              </a:rPr>
              <a:t>đó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nhận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quà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không</a:t>
            </a:r>
            <a:r>
              <a:rPr lang="en-US" dirty="0">
                <a:sym typeface="Wingdings" panose="05000000000000000000" pitchFamily="2" charset="2"/>
              </a:rPr>
              <a:t>?  H: </a:t>
            </a:r>
            <a:r>
              <a:rPr lang="en-US" dirty="0" err="1">
                <a:sym typeface="Wingdings" panose="05000000000000000000" pitchFamily="2" charset="2"/>
              </a:rPr>
              <a:t>anh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ấy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ạ.  H </a:t>
            </a:r>
            <a:r>
              <a:rPr lang="en-US" dirty="0" err="1">
                <a:sym typeface="Wingdings" panose="05000000000000000000" pitchFamily="2" charset="2"/>
              </a:rPr>
              <a:t>khác</a:t>
            </a:r>
            <a:r>
              <a:rPr lang="en-US" dirty="0">
                <a:sym typeface="Wingdings" panose="05000000000000000000" pitchFamily="2" charset="2"/>
              </a:rPr>
              <a:t>: </a:t>
            </a:r>
            <a:r>
              <a:rPr lang="en-US" dirty="0" err="1">
                <a:sym typeface="Wingdings" panose="05000000000000000000" pitchFamily="2" charset="2"/>
              </a:rPr>
              <a:t>anh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ấy</a:t>
            </a:r>
            <a:r>
              <a:rPr lang="en-US" dirty="0">
                <a:sym typeface="Wingdings" panose="05000000000000000000" pitchFamily="2" charset="2"/>
              </a:rPr>
              <a:t> ko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ạ</a:t>
            </a:r>
          </a:p>
          <a:p>
            <a:r>
              <a:rPr lang="en-US" dirty="0">
                <a:sym typeface="Wingdings" panose="05000000000000000000" pitchFamily="2" charset="2"/>
              </a:rPr>
              <a:t>- </a:t>
            </a:r>
            <a:r>
              <a:rPr lang="en-US" dirty="0" err="1">
                <a:sym typeface="Wingdings" panose="05000000000000000000" pitchFamily="2" charset="2"/>
              </a:rPr>
              <a:t>Cô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thấy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chúng</a:t>
            </a:r>
            <a:r>
              <a:rPr lang="en-US" dirty="0">
                <a:sym typeface="Wingdings" panose="05000000000000000000" pitchFamily="2" charset="2"/>
              </a:rPr>
              <a:t> ta </a:t>
            </a:r>
            <a:r>
              <a:rPr lang="en-US" dirty="0" err="1">
                <a:sym typeface="Wingdings" panose="05000000000000000000" pitchFamily="2" charset="2"/>
              </a:rPr>
              <a:t>đều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những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riêng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mình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được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chính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xác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nhất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chúng</a:t>
            </a:r>
            <a:r>
              <a:rPr lang="en-US" dirty="0">
                <a:sym typeface="Wingdings" panose="05000000000000000000" pitchFamily="2" charset="2"/>
              </a:rPr>
              <a:t> ta </a:t>
            </a:r>
            <a:r>
              <a:rPr lang="en-US" dirty="0" err="1">
                <a:sym typeface="Wingdings" panose="05000000000000000000" pitchFamily="2" charset="2"/>
              </a:rPr>
              <a:t>sẽ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cùng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bài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học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ngày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hôm</a:t>
            </a:r>
            <a:r>
              <a:rPr lang="en-US" dirty="0">
                <a:sym typeface="Wingdings" panose="05000000000000000000" pitchFamily="2" charset="2"/>
              </a:rPr>
              <a:t> nay </a:t>
            </a:r>
            <a:r>
              <a:rPr lang="en-US" dirty="0" err="1">
                <a:sym typeface="Wingdings" panose="05000000000000000000" pitchFamily="2" charset="2"/>
              </a:rPr>
              <a:t>nhé</a:t>
            </a:r>
            <a:r>
              <a:rPr lang="en-US" dirty="0">
                <a:sym typeface="Wingdings" panose="05000000000000000000" pitchFamily="2" charset="2"/>
              </a:rPr>
              <a:t>.  </a:t>
            </a:r>
            <a:r>
              <a:rPr lang="en-US" dirty="0" err="1">
                <a:sym typeface="Wingdings" panose="05000000000000000000" pitchFamily="2" charset="2"/>
              </a:rPr>
              <a:t>Mời</a:t>
            </a:r>
            <a:r>
              <a:rPr lang="en-US" dirty="0">
                <a:sym typeface="Wingdings" panose="05000000000000000000" pitchFamily="2" charset="2"/>
              </a:rPr>
              <a:t> 1 </a:t>
            </a:r>
            <a:r>
              <a:rPr lang="en-US" dirty="0" err="1">
                <a:sym typeface="Wingdings" panose="05000000000000000000" pitchFamily="2" charset="2"/>
              </a:rPr>
              <a:t>hs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đọc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bài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học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ngày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hôm</a:t>
            </a:r>
            <a:r>
              <a:rPr lang="en-US" dirty="0">
                <a:sym typeface="Wingdings" panose="05000000000000000000" pitchFamily="2" charset="2"/>
              </a:rPr>
              <a:t> nay.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9418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H: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khẩu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lộ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ng </a:t>
            </a:r>
            <a:r>
              <a:rPr lang="en-US" dirty="0" err="1"/>
              <a:t>lạ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1476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H: Không được cung cấp thông tin cá nhân: tên, địa chỉ, sdt,….của mình cho người lạ.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6922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H: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khẩu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7944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Qua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</a:t>
            </a:r>
            <a:r>
              <a:rPr lang="en-US" altLang="zh-CN" dirty="0" err="1"/>
              <a:t>vừa</a:t>
            </a:r>
            <a:r>
              <a:rPr lang="en-US" altLang="zh-CN" dirty="0"/>
              <a:t> </a:t>
            </a:r>
            <a:r>
              <a:rPr lang="en-US" altLang="zh-CN" dirty="0" err="1"/>
              <a:t>rối</a:t>
            </a:r>
            <a:r>
              <a:rPr lang="en-US" altLang="zh-CN" dirty="0"/>
              <a:t>,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thấy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hoạt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tích</a:t>
            </a:r>
            <a:r>
              <a:rPr lang="en-US" altLang="zh-CN" dirty="0"/>
              <a:t> </a:t>
            </a:r>
            <a:r>
              <a:rPr lang="en-US" altLang="zh-CN" dirty="0" err="1"/>
              <a:t>cực</a:t>
            </a:r>
            <a:r>
              <a:rPr lang="en-US" altLang="zh-CN" dirty="0"/>
              <a:t>. </a:t>
            </a:r>
            <a:r>
              <a:rPr lang="en-US" altLang="zh-CN" dirty="0" err="1"/>
              <a:t>Đặc</a:t>
            </a:r>
            <a:r>
              <a:rPr lang="en-US" altLang="zh-CN" dirty="0"/>
              <a:t> </a:t>
            </a:r>
            <a:r>
              <a:rPr lang="en-US" altLang="zh-CN" dirty="0" err="1"/>
              <a:t>biệt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nắm</a:t>
            </a:r>
            <a:r>
              <a:rPr lang="en-US" altLang="zh-CN" dirty="0"/>
              <a:t> </a:t>
            </a:r>
            <a:r>
              <a:rPr lang="en-US" altLang="zh-CN" dirty="0" err="1"/>
              <a:t>chắc</a:t>
            </a:r>
            <a:r>
              <a:rPr lang="en-US" altLang="zh-CN" dirty="0"/>
              <a:t> kt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. </a:t>
            </a:r>
          </a:p>
          <a:p>
            <a:r>
              <a:rPr lang="en-US" altLang="zh-CN" dirty="0"/>
              <a:t>! Ai </a:t>
            </a:r>
            <a:r>
              <a:rPr lang="en-US" altLang="zh-CN" dirty="0" err="1"/>
              <a:t>nhăc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giúp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hôm</a:t>
            </a:r>
            <a:r>
              <a:rPr lang="en-US" altLang="zh-CN" dirty="0"/>
              <a:t> nay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>
                <a:sym typeface="Wingdings" panose="05000000000000000000" pitchFamily="2" charset="2"/>
              </a:rPr>
              <a:t> H: </a:t>
            </a:r>
            <a:r>
              <a:rPr lang="en-US" altLang="zh-CN" dirty="0" err="1">
                <a:sym typeface="Wingdings" panose="05000000000000000000" pitchFamily="2" charset="2"/>
              </a:rPr>
              <a:t>Bài</a:t>
            </a:r>
            <a:r>
              <a:rPr lang="en-US" altLang="zh-CN" dirty="0">
                <a:sym typeface="Wingdings" panose="05000000000000000000" pitchFamily="2" charset="2"/>
              </a:rPr>
              <a:t> 10:….(</a:t>
            </a:r>
            <a:r>
              <a:rPr lang="en-US" altLang="zh-CN" dirty="0" err="1">
                <a:sym typeface="Wingdings" panose="05000000000000000000" pitchFamily="2" charset="2"/>
              </a:rPr>
              <a:t>tiết</a:t>
            </a:r>
            <a:r>
              <a:rPr lang="en-US" altLang="zh-CN" dirty="0">
                <a:sym typeface="Wingdings" panose="05000000000000000000" pitchFamily="2" charset="2"/>
              </a:rPr>
              <a:t> 2)</a:t>
            </a:r>
          </a:p>
          <a:p>
            <a:r>
              <a:rPr lang="en-US" altLang="zh-CN" dirty="0">
                <a:sym typeface="Wingdings" panose="05000000000000000000" pitchFamily="2" charset="2"/>
              </a:rPr>
              <a:t>! </a:t>
            </a:r>
            <a:r>
              <a:rPr lang="en-US" altLang="zh-CN" dirty="0" err="1">
                <a:sym typeface="Wingdings" panose="05000000000000000000" pitchFamily="2" charset="2"/>
              </a:rPr>
              <a:t>Bài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học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giúp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em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ghi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nhớ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điều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gì</a:t>
            </a:r>
            <a:r>
              <a:rPr lang="en-US" altLang="zh-CN" dirty="0">
                <a:sym typeface="Wingdings" panose="05000000000000000000" pitchFamily="2" charset="2"/>
              </a:rPr>
              <a:t>?  H: </a:t>
            </a:r>
            <a:r>
              <a:rPr lang="en-US" altLang="zh-CN" dirty="0" err="1">
                <a:sym typeface="Wingdings" panose="05000000000000000000" pitchFamily="2" charset="2"/>
              </a:rPr>
              <a:t>Người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xấu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có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thể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sử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dụng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thông</a:t>
            </a:r>
            <a:r>
              <a:rPr lang="en-US" altLang="zh-CN" dirty="0">
                <a:sym typeface="Wingdings" panose="05000000000000000000" pitchFamily="2" charset="2"/>
              </a:rPr>
              <a:t> tin </a:t>
            </a:r>
            <a:r>
              <a:rPr lang="en-US" altLang="zh-CN" dirty="0" err="1">
                <a:sym typeface="Wingdings" panose="05000000000000000000" pitchFamily="2" charset="2"/>
              </a:rPr>
              <a:t>cá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nhân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của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em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và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gia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đình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để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làm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việc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xấu</a:t>
            </a:r>
            <a:r>
              <a:rPr lang="en-US" altLang="zh-CN" dirty="0">
                <a:sym typeface="Wingdings" panose="05000000000000000000" pitchFamily="2" charset="2"/>
              </a:rPr>
              <a:t>. </a:t>
            </a:r>
            <a:r>
              <a:rPr lang="en-US" altLang="zh-CN" dirty="0" err="1">
                <a:sym typeface="Wingdings" panose="05000000000000000000" pitchFamily="2" charset="2"/>
              </a:rPr>
              <a:t>Không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cung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cấp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tên</a:t>
            </a:r>
            <a:r>
              <a:rPr lang="en-US" altLang="zh-CN" dirty="0">
                <a:sym typeface="Wingdings" panose="05000000000000000000" pitchFamily="2" charset="2"/>
              </a:rPr>
              <a:t>, </a:t>
            </a:r>
            <a:r>
              <a:rPr lang="en-US" altLang="zh-CN" dirty="0" err="1">
                <a:sym typeface="Wingdings" panose="05000000000000000000" pitchFamily="2" charset="2"/>
              </a:rPr>
              <a:t>địa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chỉ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cho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người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lạ</a:t>
            </a:r>
            <a:r>
              <a:rPr lang="en-US" altLang="zh-CN" dirty="0">
                <a:sym typeface="Wingdings" panose="05000000000000000000" pitchFamily="2" charset="2"/>
              </a:rPr>
              <a:t>, </a:t>
            </a:r>
            <a:r>
              <a:rPr lang="en-US" altLang="zh-CN" dirty="0" err="1">
                <a:sym typeface="Wingdings" panose="05000000000000000000" pitchFamily="2" charset="2"/>
              </a:rPr>
              <a:t>không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gửi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và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nhận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tệp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từ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người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không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quen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biết</a:t>
            </a:r>
            <a:r>
              <a:rPr lang="en-US" altLang="zh-CN" dirty="0">
                <a:sym typeface="Wingdings" panose="05000000000000000000" pitchFamily="2" charset="2"/>
              </a:rPr>
              <a:t>, </a:t>
            </a:r>
            <a:r>
              <a:rPr lang="en-US" altLang="zh-CN" dirty="0" err="1">
                <a:sym typeface="Wingdings" panose="05000000000000000000" pitchFamily="2" charset="2"/>
              </a:rPr>
              <a:t>bảo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vệ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mật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khẩu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khi</a:t>
            </a:r>
            <a:r>
              <a:rPr lang="en-US" altLang="zh-CN" dirty="0">
                <a:sym typeface="Wingdings" panose="05000000000000000000" pitchFamily="2" charset="2"/>
              </a:rPr>
              <a:t> dung </a:t>
            </a:r>
            <a:r>
              <a:rPr lang="en-US" altLang="zh-CN" dirty="0" err="1">
                <a:sym typeface="Wingdings" panose="05000000000000000000" pitchFamily="2" charset="2"/>
              </a:rPr>
              <a:t>máy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tính</a:t>
            </a:r>
            <a:r>
              <a:rPr lang="en-US" altLang="zh-CN" dirty="0">
                <a:sym typeface="Wingdings" panose="05000000000000000000" pitchFamily="2" charset="2"/>
              </a:rPr>
              <a:t>.</a:t>
            </a:r>
          </a:p>
          <a:p>
            <a:r>
              <a:rPr lang="en-US" altLang="zh-CN" dirty="0">
                <a:sym typeface="Wingdings" panose="05000000000000000000" pitchFamily="2" charset="2"/>
              </a:rPr>
              <a:t>G: </a:t>
            </a:r>
            <a:r>
              <a:rPr lang="en-US" altLang="zh-CN" dirty="0" err="1">
                <a:sym typeface="Wingdings" panose="05000000000000000000" pitchFamily="2" charset="2"/>
              </a:rPr>
              <a:t>Chốt</a:t>
            </a:r>
            <a:r>
              <a:rPr lang="en-US" altLang="zh-CN" dirty="0">
                <a:sym typeface="Wingdings" panose="05000000000000000000" pitchFamily="2" charset="2"/>
              </a:rPr>
              <a:t> “ </a:t>
            </a:r>
            <a:r>
              <a:rPr lang="en-US" altLang="zh-CN" dirty="0" err="1">
                <a:sym typeface="Wingdings" panose="05000000000000000000" pitchFamily="2" charset="2"/>
              </a:rPr>
              <a:t>Chúng</a:t>
            </a:r>
            <a:r>
              <a:rPr lang="en-US" altLang="zh-CN" dirty="0">
                <a:sym typeface="Wingdings" panose="05000000000000000000" pitchFamily="2" charset="2"/>
              </a:rPr>
              <a:t> ta </a:t>
            </a:r>
            <a:r>
              <a:rPr lang="en-US" altLang="zh-CN" dirty="0" err="1">
                <a:sym typeface="Wingdings" panose="05000000000000000000" pitchFamily="2" charset="2"/>
              </a:rPr>
              <a:t>hãy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cùng</a:t>
            </a:r>
            <a:r>
              <a:rPr lang="en-US" altLang="zh-CN" dirty="0">
                <a:sym typeface="Wingdings" panose="05000000000000000000" pitchFamily="2" charset="2"/>
              </a:rPr>
              <a:t> chia </a:t>
            </a:r>
            <a:r>
              <a:rPr lang="en-US" altLang="zh-CN" dirty="0" err="1">
                <a:sym typeface="Wingdings" panose="05000000000000000000" pitchFamily="2" charset="2"/>
              </a:rPr>
              <a:t>sẻ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kiến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thức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hữu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ích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này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đến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gia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đình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và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người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thân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để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bảo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vệ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gia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đình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nhé</a:t>
            </a:r>
            <a:r>
              <a:rPr lang="en-US" altLang="zh-CN" dirty="0">
                <a:sym typeface="Wingdings" panose="05000000000000000000" pitchFamily="2" charset="2"/>
              </a:rPr>
              <a:t>.</a:t>
            </a:r>
          </a:p>
          <a:p>
            <a:r>
              <a:rPr lang="en-US" altLang="zh-CN" dirty="0" err="1">
                <a:sym typeface="Wingdings" panose="05000000000000000000" pitchFamily="2" charset="2"/>
              </a:rPr>
              <a:t>Bài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học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đến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đây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là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kết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thúc</a:t>
            </a:r>
            <a:r>
              <a:rPr lang="en-US" altLang="zh-CN" dirty="0">
                <a:sym typeface="Wingdings" panose="05000000000000000000" pitchFamily="2" charset="2"/>
              </a:rPr>
              <a:t>. </a:t>
            </a:r>
            <a:r>
              <a:rPr lang="en-US" altLang="zh-CN" dirty="0" err="1">
                <a:sym typeface="Wingdings" panose="05000000000000000000" pitchFamily="2" charset="2"/>
              </a:rPr>
              <a:t>Cảm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ơn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các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thầy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cô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giáo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đã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đến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dự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tiết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học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ngày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err="1">
                <a:sym typeface="Wingdings" panose="05000000000000000000" pitchFamily="2" charset="2"/>
              </a:rPr>
              <a:t>hôm</a:t>
            </a:r>
            <a:r>
              <a:rPr lang="en-US" altLang="zh-CN" dirty="0">
                <a:sym typeface="Wingdings" panose="05000000000000000000" pitchFamily="2" charset="2"/>
              </a:rPr>
              <a:t> nay.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Hôm</a:t>
            </a:r>
            <a:r>
              <a:rPr lang="en-US" baseline="0" dirty="0"/>
              <a:t> nay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10: </a:t>
            </a:r>
            <a:r>
              <a:rPr lang="en-US" baseline="0" dirty="0" err="1"/>
              <a:t>tiết</a:t>
            </a:r>
            <a:r>
              <a:rPr lang="en-US" baseline="0" dirty="0"/>
              <a:t> 2 </a:t>
            </a:r>
          </a:p>
          <a:p>
            <a:r>
              <a:rPr lang="en-US" baseline="0" dirty="0" err="1"/>
              <a:t>Mời</a:t>
            </a:r>
            <a:r>
              <a:rPr lang="en-US" baseline="0" dirty="0"/>
              <a:t> 1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 2.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bảo</a:t>
            </a:r>
            <a:r>
              <a:rPr lang="en-US" baseline="0" dirty="0"/>
              <a:t> </a:t>
            </a:r>
            <a:r>
              <a:rPr lang="en-US" baseline="0" dirty="0" err="1"/>
              <a:t>vệ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đình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313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ND1: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trữ</a:t>
            </a:r>
            <a:r>
              <a:rPr lang="en-US" dirty="0"/>
              <a:t>,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nay,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sang ND 2: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qua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63B33-4BB3-4EF2-A7C8-FA46267F37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34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sang HĐ 2: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- </a:t>
            </a:r>
            <a:r>
              <a:rPr lang="en-US" dirty="0" err="1">
                <a:sym typeface="Wingdings" panose="05000000000000000000" pitchFamily="2" charset="2"/>
              </a:rPr>
              <a:t>Mục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tiêu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Phần</a:t>
            </a:r>
            <a:r>
              <a:rPr lang="en-US" dirty="0">
                <a:sym typeface="Wingdings" panose="05000000000000000000" pitchFamily="2" charset="2"/>
              </a:rPr>
              <a:t> 2 </a:t>
            </a:r>
            <a:r>
              <a:rPr lang="en-US" dirty="0" err="1">
                <a:sym typeface="Wingdings" panose="05000000000000000000" pitchFamily="2" charset="2"/>
              </a:rPr>
              <a:t>này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giúp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em</a:t>
            </a:r>
            <a:r>
              <a:rPr lang="en-US" dirty="0">
                <a:sym typeface="Wingdings" panose="05000000000000000000" pitchFamily="2" charset="2"/>
              </a:rPr>
              <a:t>…. G </a:t>
            </a:r>
            <a:r>
              <a:rPr lang="en-US" dirty="0" err="1">
                <a:sym typeface="Wingdings" panose="05000000000000000000" pitchFamily="2" charset="2"/>
              </a:rPr>
              <a:t>nêu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mục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tiêu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phần</a:t>
            </a:r>
            <a:r>
              <a:rPr lang="en-US" dirty="0">
                <a:sym typeface="Wingdings" panose="05000000000000000000" pitchFamily="2" charset="2"/>
              </a:rPr>
              <a:t> 2 </a:t>
            </a:r>
          </a:p>
          <a:p>
            <a:r>
              <a:rPr lang="en-US" dirty="0" err="1">
                <a:solidFill>
                  <a:srgbClr val="FF0000"/>
                </a:solidFill>
              </a:rPr>
              <a:t>Mục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tiêu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</a:rPr>
              <a:t>Giúp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sinh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có</a:t>
            </a:r>
            <a:r>
              <a:rPr lang="en-US" dirty="0">
                <a:solidFill>
                  <a:srgbClr val="FF0000"/>
                </a:solidFill>
              </a:rPr>
              <a:t> ý </a:t>
            </a:r>
            <a:r>
              <a:rPr lang="en-US" dirty="0" err="1">
                <a:solidFill>
                  <a:srgbClr val="FF0000"/>
                </a:solidFill>
              </a:rPr>
              <a:t>thức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bảo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vệ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thông</a:t>
            </a:r>
            <a:r>
              <a:rPr lang="en-US" dirty="0">
                <a:solidFill>
                  <a:srgbClr val="FF0000"/>
                </a:solidFill>
              </a:rPr>
              <a:t> tin </a:t>
            </a:r>
            <a:r>
              <a:rPr lang="en-US" dirty="0" err="1">
                <a:solidFill>
                  <a:srgbClr val="FF0000"/>
                </a:solidFill>
              </a:rPr>
              <a:t>cá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nhân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khi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giao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tiếp</a:t>
            </a:r>
            <a:r>
              <a:rPr lang="en-US" dirty="0">
                <a:solidFill>
                  <a:srgbClr val="FF0000"/>
                </a:solidFill>
              </a:rPr>
              <a:t> qua </a:t>
            </a:r>
            <a:r>
              <a:rPr lang="en-US" dirty="0" err="1">
                <a:solidFill>
                  <a:srgbClr val="FF0000"/>
                </a:solidFill>
              </a:rPr>
              <a:t>máy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tính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</a:rPr>
              <a:t>Biết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được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việc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người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xấu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có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lợi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dụng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những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thông</a:t>
            </a:r>
            <a:r>
              <a:rPr lang="en-US" dirty="0">
                <a:solidFill>
                  <a:srgbClr val="FF0000"/>
                </a:solidFill>
              </a:rPr>
              <a:t> tin </a:t>
            </a:r>
            <a:r>
              <a:rPr lang="en-US" dirty="0" err="1">
                <a:solidFill>
                  <a:srgbClr val="FF0000"/>
                </a:solidFill>
              </a:rPr>
              <a:t>này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gây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đình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r>
              <a:rPr lang="en-US" dirty="0" err="1">
                <a:solidFill>
                  <a:srgbClr val="FF0000"/>
                </a:solidFill>
              </a:rPr>
              <a:t>Chúng</a:t>
            </a:r>
            <a:r>
              <a:rPr lang="en-US" dirty="0">
                <a:solidFill>
                  <a:srgbClr val="FF0000"/>
                </a:solidFill>
              </a:rPr>
              <a:t> ta </a:t>
            </a:r>
            <a:r>
              <a:rPr lang="en-US" dirty="0" err="1">
                <a:solidFill>
                  <a:srgbClr val="FF0000"/>
                </a:solidFill>
              </a:rPr>
              <a:t>bắt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đầu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vào</a:t>
            </a:r>
            <a:r>
              <a:rPr lang="en-US" dirty="0">
                <a:solidFill>
                  <a:srgbClr val="FF0000"/>
                </a:solidFill>
              </a:rPr>
              <a:t> HĐ 2 </a:t>
            </a:r>
            <a:r>
              <a:rPr lang="en-US" dirty="0" err="1">
                <a:solidFill>
                  <a:srgbClr val="FF0000"/>
                </a:solidFill>
              </a:rPr>
              <a:t>nhé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ND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2: </a:t>
            </a:r>
            <a:r>
              <a:rPr lang="en-US" dirty="0">
                <a:sym typeface="Wingdings" panose="05000000000000000000" pitchFamily="2" charset="2"/>
              </a:rPr>
              <a:t> H </a:t>
            </a:r>
            <a:r>
              <a:rPr lang="en-US" dirty="0" err="1">
                <a:sym typeface="Wingdings" panose="05000000000000000000" pitchFamily="2" charset="2"/>
              </a:rPr>
              <a:t>đọc</a:t>
            </a:r>
            <a:r>
              <a:rPr lang="en-US" dirty="0">
                <a:sym typeface="Wingdings" panose="05000000000000000000" pitchFamily="2" charset="2"/>
              </a:rPr>
              <a:t> to</a:t>
            </a:r>
          </a:p>
          <a:p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144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:</a:t>
            </a:r>
          </a:p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Mời</a:t>
            </a:r>
            <a:r>
              <a:rPr lang="en-US" dirty="0">
                <a:sym typeface="Wingdings" panose="05000000000000000000" pitchFamily="2" charset="2"/>
              </a:rPr>
              <a:t> H </a:t>
            </a:r>
            <a:r>
              <a:rPr lang="en-US" dirty="0" err="1">
                <a:sym typeface="Wingdings" panose="05000000000000000000" pitchFamily="2" charset="2"/>
              </a:rPr>
              <a:t>đọc</a:t>
            </a:r>
            <a:r>
              <a:rPr lang="en-US" dirty="0">
                <a:sym typeface="Wingdings" panose="05000000000000000000" pitchFamily="2" charset="2"/>
              </a:rPr>
              <a:t> to </a:t>
            </a:r>
            <a:r>
              <a:rPr lang="en-US" dirty="0" err="1">
                <a:sym typeface="Wingdings" panose="05000000000000000000" pitchFamily="2" charset="2"/>
              </a:rPr>
              <a:t>tình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huống</a:t>
            </a:r>
            <a:r>
              <a:rPr lang="en-US" dirty="0">
                <a:sym typeface="Wingdings" panose="05000000000000000000" pitchFamily="2" charset="2"/>
              </a:rPr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046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DF67C-51C5-2AB9-82F5-47E7B1705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D0F00-C98B-60AE-35FB-5A5DDCBB8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BAAA2A-09F7-9058-DDA9-F05E84954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Mời</a:t>
            </a:r>
            <a:r>
              <a:rPr lang="en-US" dirty="0">
                <a:sym typeface="Wingdings" panose="05000000000000000000" pitchFamily="2" charset="2"/>
              </a:rPr>
              <a:t> H </a:t>
            </a:r>
            <a:r>
              <a:rPr lang="en-US" dirty="0" err="1">
                <a:sym typeface="Wingdings" panose="05000000000000000000" pitchFamily="2" charset="2"/>
              </a:rPr>
              <a:t>đọc</a:t>
            </a:r>
            <a:r>
              <a:rPr lang="en-US" dirty="0">
                <a:sym typeface="Wingdings" panose="05000000000000000000" pitchFamily="2" charset="2"/>
              </a:rPr>
              <a:t> to </a:t>
            </a:r>
            <a:r>
              <a:rPr lang="en-US" dirty="0" err="1">
                <a:sym typeface="Wingdings" panose="05000000000000000000" pitchFamily="2" charset="2"/>
              </a:rPr>
              <a:t>tình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huống</a:t>
            </a:r>
            <a:r>
              <a:rPr lang="en-US" dirty="0">
                <a:sym typeface="Wingdings" panose="05000000000000000000" pitchFamily="2" charset="2"/>
              </a:rPr>
              <a:t> 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C1CFF-D6C4-4970-1040-07AA52E645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303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42F23-704D-BB92-7057-61D5CF169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BFBDB3-73EB-6A4F-7CD3-64958DAC9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17C1F7-EE68-B54D-5FCF-23AAC5E88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Mời</a:t>
            </a:r>
            <a:r>
              <a:rPr lang="en-US" dirty="0">
                <a:sym typeface="Wingdings" panose="05000000000000000000" pitchFamily="2" charset="2"/>
              </a:rPr>
              <a:t> H </a:t>
            </a:r>
            <a:r>
              <a:rPr lang="en-US" dirty="0" err="1">
                <a:sym typeface="Wingdings" panose="05000000000000000000" pitchFamily="2" charset="2"/>
              </a:rPr>
              <a:t>đọc</a:t>
            </a:r>
            <a:r>
              <a:rPr lang="en-US" dirty="0">
                <a:sym typeface="Wingdings" panose="05000000000000000000" pitchFamily="2" charset="2"/>
              </a:rPr>
              <a:t> to </a:t>
            </a:r>
            <a:r>
              <a:rPr lang="en-US" dirty="0" err="1">
                <a:sym typeface="Wingdings" panose="05000000000000000000" pitchFamily="2" charset="2"/>
              </a:rPr>
              <a:t>tình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huống</a:t>
            </a:r>
            <a:r>
              <a:rPr lang="en-US" dirty="0">
                <a:sym typeface="Wingdings" panose="05000000000000000000" pitchFamily="2" charset="2"/>
              </a:rPr>
              <a:t> 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215B3-F236-0ACE-FCD9-99A31F986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07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677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536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3273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5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5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95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57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108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395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226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71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5195-FC00-402D-885E-55E73DDE5878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C63DB-3B18-48AC-99E1-77C18EBA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21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710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98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497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080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55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3" y="5288973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5" y="15198"/>
            <a:ext cx="11894186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8" y="657318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8" y="545061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3593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7064-3FED-4D8D-98A5-F240D1C0F8B9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59C34-93F8-482B-A47D-08F6B0522D06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452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7064-3FED-4D8D-98A5-F240D1C0F8B9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59C34-93F8-482B-A47D-08F6B0522D06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06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7064-3FED-4D8D-98A5-F240D1C0F8B9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59C34-93F8-482B-A47D-08F6B0522D06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00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5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1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3" y="5288973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5" y="15198"/>
            <a:ext cx="11894186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8" y="657318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8" y="545061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1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22449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7064-3FED-4D8D-98A5-F240D1C0F8B9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59C34-93F8-482B-A47D-08F6B0522D06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4209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7064-3FED-4D8D-98A5-F240D1C0F8B9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59C34-93F8-482B-A47D-08F6B0522D06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731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44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7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3" y="5288973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8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5" y="15198"/>
            <a:ext cx="11894186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=""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8" y="657318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8" y="545061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0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7064-3FED-4D8D-98A5-F240D1C0F8B9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59C34-93F8-482B-A47D-08F6B0522D06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4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9195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7064-3FED-4D8D-98A5-F240D1C0F8B9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59C34-93F8-482B-A47D-08F6B0522D06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964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776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504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251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489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5221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7002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6291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762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14810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4080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187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688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48A7F3-D0EE-4AA7-BDF3-3D24E9A7E552}" type="datetimeFigureOut">
              <a:rPr lang="vi-VN" smtClean="0"/>
              <a:pPr>
                <a:defRPr/>
              </a:pPr>
              <a:t>26/03/2025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C83B38-B73E-4A38-AB32-AB767B8A548B}" type="slidenum">
              <a:rPr lang="vi-VN" altLang="en-US" smtClean="0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08823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02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062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D47A3-076B-4EAE-A6D8-2708CE51190C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674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72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72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14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92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6" r:id="rId7"/>
    <p:sldLayoutId id="2147483837" r:id="rId8"/>
    <p:sldLayoutId id="2147483838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64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59" Type="http://schemas.openxmlformats.org/officeDocument/2006/relationships/tags" Target="../tags/tag159.xml"/><Relationship Id="rId170" Type="http://schemas.openxmlformats.org/officeDocument/2006/relationships/tags" Target="../tags/tag170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26" Type="http://schemas.openxmlformats.org/officeDocument/2006/relationships/tags" Target="../tags/tag22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149" Type="http://schemas.openxmlformats.org/officeDocument/2006/relationships/tags" Target="../tags/tag149.xml"/><Relationship Id="rId5" Type="http://schemas.openxmlformats.org/officeDocument/2006/relationships/tags" Target="../tags/tag5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181" Type="http://schemas.openxmlformats.org/officeDocument/2006/relationships/tags" Target="../tags/tag181.xml"/><Relationship Id="rId216" Type="http://schemas.openxmlformats.org/officeDocument/2006/relationships/tags" Target="../tags/tag216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18" Type="http://schemas.openxmlformats.org/officeDocument/2006/relationships/tags" Target="../tags/tag118.xml"/><Relationship Id="rId134" Type="http://schemas.openxmlformats.org/officeDocument/2006/relationships/tags" Target="../tags/tag134.xml"/><Relationship Id="rId139" Type="http://schemas.openxmlformats.org/officeDocument/2006/relationships/tags" Target="../tags/tag139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55" Type="http://schemas.openxmlformats.org/officeDocument/2006/relationships/tags" Target="../tags/tag155.xml"/><Relationship Id="rId171" Type="http://schemas.openxmlformats.org/officeDocument/2006/relationships/tags" Target="../tags/tag171.xml"/><Relationship Id="rId176" Type="http://schemas.openxmlformats.org/officeDocument/2006/relationships/tags" Target="../tags/tag176.xml"/><Relationship Id="rId192" Type="http://schemas.openxmlformats.org/officeDocument/2006/relationships/tags" Target="../tags/tag192.xml"/><Relationship Id="rId197" Type="http://schemas.openxmlformats.org/officeDocument/2006/relationships/tags" Target="../tags/tag197.xml"/><Relationship Id="rId206" Type="http://schemas.openxmlformats.org/officeDocument/2006/relationships/tags" Target="../tags/tag206.xml"/><Relationship Id="rId227" Type="http://schemas.openxmlformats.org/officeDocument/2006/relationships/tags" Target="../tags/tag227.xml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24" Type="http://schemas.openxmlformats.org/officeDocument/2006/relationships/tags" Target="../tags/tag124.xml"/><Relationship Id="rId129" Type="http://schemas.openxmlformats.org/officeDocument/2006/relationships/tags" Target="../tags/tag129.xml"/><Relationship Id="rId54" Type="http://schemas.openxmlformats.org/officeDocument/2006/relationships/tags" Target="../tags/tag54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45" Type="http://schemas.openxmlformats.org/officeDocument/2006/relationships/tags" Target="../tags/tag145.xml"/><Relationship Id="rId161" Type="http://schemas.openxmlformats.org/officeDocument/2006/relationships/tags" Target="../tags/tag161.xml"/><Relationship Id="rId166" Type="http://schemas.openxmlformats.org/officeDocument/2006/relationships/tags" Target="../tags/tag166.xml"/><Relationship Id="rId182" Type="http://schemas.openxmlformats.org/officeDocument/2006/relationships/tags" Target="../tags/tag182.xml"/><Relationship Id="rId187" Type="http://schemas.openxmlformats.org/officeDocument/2006/relationships/tags" Target="../tags/tag187.xml"/><Relationship Id="rId217" Type="http://schemas.openxmlformats.org/officeDocument/2006/relationships/tags" Target="../tags/tag217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212" Type="http://schemas.openxmlformats.org/officeDocument/2006/relationships/tags" Target="../tags/tag212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35" Type="http://schemas.openxmlformats.org/officeDocument/2006/relationships/tags" Target="../tags/tag135.xml"/><Relationship Id="rId151" Type="http://schemas.openxmlformats.org/officeDocument/2006/relationships/tags" Target="../tags/tag151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172" Type="http://schemas.openxmlformats.org/officeDocument/2006/relationships/tags" Target="../tags/tag172.xml"/><Relationship Id="rId193" Type="http://schemas.openxmlformats.org/officeDocument/2006/relationships/tags" Target="../tags/tag193.xml"/><Relationship Id="rId202" Type="http://schemas.openxmlformats.org/officeDocument/2006/relationships/tags" Target="../tags/tag202.xml"/><Relationship Id="rId207" Type="http://schemas.openxmlformats.org/officeDocument/2006/relationships/tags" Target="../tags/tag207.xml"/><Relationship Id="rId223" Type="http://schemas.openxmlformats.org/officeDocument/2006/relationships/tags" Target="../tags/tag223.xml"/><Relationship Id="rId228" Type="http://schemas.openxmlformats.org/officeDocument/2006/relationships/slideLayout" Target="../slideLayouts/slideLayout4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125" Type="http://schemas.openxmlformats.org/officeDocument/2006/relationships/tags" Target="../tags/tag125.xml"/><Relationship Id="rId141" Type="http://schemas.openxmlformats.org/officeDocument/2006/relationships/tags" Target="../tags/tag141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162" Type="http://schemas.openxmlformats.org/officeDocument/2006/relationships/tags" Target="../tags/tag162.xml"/><Relationship Id="rId183" Type="http://schemas.openxmlformats.org/officeDocument/2006/relationships/tags" Target="../tags/tag183.xml"/><Relationship Id="rId213" Type="http://schemas.openxmlformats.org/officeDocument/2006/relationships/tags" Target="../tags/tag213.xml"/><Relationship Id="rId218" Type="http://schemas.openxmlformats.org/officeDocument/2006/relationships/tags" Target="../tags/tag218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131" Type="http://schemas.openxmlformats.org/officeDocument/2006/relationships/tags" Target="../tags/tag131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52" Type="http://schemas.openxmlformats.org/officeDocument/2006/relationships/tags" Target="../tags/tag152.xml"/><Relationship Id="rId173" Type="http://schemas.openxmlformats.org/officeDocument/2006/relationships/tags" Target="../tags/tag173.xml"/><Relationship Id="rId194" Type="http://schemas.openxmlformats.org/officeDocument/2006/relationships/tags" Target="../tags/tag194.xml"/><Relationship Id="rId199" Type="http://schemas.openxmlformats.org/officeDocument/2006/relationships/tags" Target="../tags/tag199.xml"/><Relationship Id="rId203" Type="http://schemas.openxmlformats.org/officeDocument/2006/relationships/tags" Target="../tags/tag203.xml"/><Relationship Id="rId208" Type="http://schemas.openxmlformats.org/officeDocument/2006/relationships/tags" Target="../tags/tag208.xml"/><Relationship Id="rId229" Type="http://schemas.openxmlformats.org/officeDocument/2006/relationships/notesSlide" Target="../notesSlides/notesSlide1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184" Type="http://schemas.openxmlformats.org/officeDocument/2006/relationships/tags" Target="../tags/tag184.xml"/><Relationship Id="rId189" Type="http://schemas.openxmlformats.org/officeDocument/2006/relationships/tags" Target="../tags/tag189.xml"/><Relationship Id="rId219" Type="http://schemas.openxmlformats.org/officeDocument/2006/relationships/tags" Target="../tags/tag219.xml"/><Relationship Id="rId3" Type="http://schemas.openxmlformats.org/officeDocument/2006/relationships/tags" Target="../tags/tag3.xml"/><Relationship Id="rId214" Type="http://schemas.openxmlformats.org/officeDocument/2006/relationships/tags" Target="../tags/tag214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Relationship Id="rId174" Type="http://schemas.openxmlformats.org/officeDocument/2006/relationships/tags" Target="../tags/tag174.xml"/><Relationship Id="rId179" Type="http://schemas.openxmlformats.org/officeDocument/2006/relationships/tags" Target="../tags/tag179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0" Type="http://schemas.openxmlformats.org/officeDocument/2006/relationships/tags" Target="../tags/tag220.xml"/><Relationship Id="rId225" Type="http://schemas.openxmlformats.org/officeDocument/2006/relationships/tags" Target="../tags/tag225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48" Type="http://schemas.openxmlformats.org/officeDocument/2006/relationships/tags" Target="../tags/tag148.xml"/><Relationship Id="rId164" Type="http://schemas.openxmlformats.org/officeDocument/2006/relationships/tags" Target="../tags/tag164.xml"/><Relationship Id="rId169" Type="http://schemas.openxmlformats.org/officeDocument/2006/relationships/tags" Target="../tags/tag169.xml"/><Relationship Id="rId185" Type="http://schemas.openxmlformats.org/officeDocument/2006/relationships/tags" Target="../tags/tag18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80" Type="http://schemas.openxmlformats.org/officeDocument/2006/relationships/tags" Target="../tags/tag180.xml"/><Relationship Id="rId210" Type="http://schemas.openxmlformats.org/officeDocument/2006/relationships/tags" Target="../tags/tag210.xml"/><Relationship Id="rId215" Type="http://schemas.openxmlformats.org/officeDocument/2006/relationships/tags" Target="../tags/tag215.xml"/><Relationship Id="rId26" Type="http://schemas.openxmlformats.org/officeDocument/2006/relationships/tags" Target="../tags/tag26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211" Type="http://schemas.openxmlformats.org/officeDocument/2006/relationships/tags" Target="../tags/tag2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5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5.sv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3.wdp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9.jpeg"/><Relationship Id="rId7" Type="http://schemas.openxmlformats.org/officeDocument/2006/relationships/image" Target="../media/image44.png"/><Relationship Id="rId12" Type="http://schemas.microsoft.com/office/2007/relationships/hdphoto" Target="../media/hdphoto5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microsoft.com/office/2007/relationships/hdphoto" Target="../media/hdphoto3.wdp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1.svg"/><Relationship Id="rId5" Type="http://schemas.openxmlformats.org/officeDocument/2006/relationships/image" Target="../media/image52.png"/><Relationship Id="rId4" Type="http://schemas.openxmlformats.org/officeDocument/2006/relationships/image" Target="../media/image6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1.svg"/><Relationship Id="rId5" Type="http://schemas.openxmlformats.org/officeDocument/2006/relationships/image" Target="../media/image52.png"/><Relationship Id="rId4" Type="http://schemas.openxmlformats.org/officeDocument/2006/relationships/image" Target="../media/image6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7.svg"/><Relationship Id="rId11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73.svg"/><Relationship Id="rId4" Type="http://schemas.openxmlformats.org/officeDocument/2006/relationships/image" Target="../media/image75.svg"/><Relationship Id="rId9" Type="http://schemas.openxmlformats.org/officeDocument/2006/relationships/image" Target="../media/image53.png"/><Relationship Id="rId14" Type="http://schemas.openxmlformats.org/officeDocument/2006/relationships/image" Target="../media/image8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7.svg"/><Relationship Id="rId11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73.svg"/><Relationship Id="rId4" Type="http://schemas.openxmlformats.org/officeDocument/2006/relationships/image" Target="../media/image75.svg"/><Relationship Id="rId9" Type="http://schemas.openxmlformats.org/officeDocument/2006/relationships/image" Target="../media/image53.png"/><Relationship Id="rId14" Type="http://schemas.openxmlformats.org/officeDocument/2006/relationships/image" Target="../media/image8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81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1.sv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89.svg"/><Relationship Id="rId4" Type="http://schemas.openxmlformats.org/officeDocument/2006/relationships/image" Target="../media/image69.svg"/><Relationship Id="rId9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60.jpg"/><Relationship Id="rId7" Type="http://schemas.openxmlformats.org/officeDocument/2006/relationships/slide" Target="slide35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image" Target="../media/image61.jpg"/><Relationship Id="rId10" Type="http://schemas.openxmlformats.org/officeDocument/2006/relationships/slide" Target="slide38.xml"/><Relationship Id="rId4" Type="http://schemas.openxmlformats.org/officeDocument/2006/relationships/slide" Target="slide7.xml"/><Relationship Id="rId9" Type="http://schemas.openxmlformats.org/officeDocument/2006/relationships/slide" Target="slide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png"/><Relationship Id="rId9" Type="http://schemas.openxmlformats.org/officeDocument/2006/relationships/image" Target="../media/image8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9.svg"/><Relationship Id="rId18" Type="http://schemas.openxmlformats.org/officeDocument/2006/relationships/image" Target="../media/image24.png"/><Relationship Id="rId26" Type="http://schemas.openxmlformats.org/officeDocument/2006/relationships/image" Target="../media/image28.jpeg"/><Relationship Id="rId3" Type="http://schemas.openxmlformats.org/officeDocument/2006/relationships/image" Target="../media/image9.jpeg"/><Relationship Id="rId21" Type="http://schemas.openxmlformats.org/officeDocument/2006/relationships/image" Target="../media/image37.svg"/><Relationship Id="rId7" Type="http://schemas.openxmlformats.org/officeDocument/2006/relationships/image" Target="../media/image23.svg"/><Relationship Id="rId12" Type="http://schemas.openxmlformats.org/officeDocument/2006/relationships/image" Target="../media/image21.png"/><Relationship Id="rId17" Type="http://schemas.openxmlformats.org/officeDocument/2006/relationships/image" Target="../media/image33.svg"/><Relationship Id="rId25" Type="http://schemas.openxmlformats.org/officeDocument/2006/relationships/image" Target="../media/image41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8.png"/><Relationship Id="rId11" Type="http://schemas.openxmlformats.org/officeDocument/2006/relationships/image" Target="../media/image27.svg"/><Relationship Id="rId24" Type="http://schemas.openxmlformats.org/officeDocument/2006/relationships/image" Target="../media/image27.pn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20.png"/><Relationship Id="rId19" Type="http://schemas.openxmlformats.org/officeDocument/2006/relationships/image" Target="../media/image35.svg"/><Relationship Id="rId4" Type="http://schemas.openxmlformats.org/officeDocument/2006/relationships/image" Target="../media/image17.png"/><Relationship Id="rId9" Type="http://schemas.openxmlformats.org/officeDocument/2006/relationships/image" Target="../media/image25.svg"/><Relationship Id="rId14" Type="http://schemas.openxmlformats.org/officeDocument/2006/relationships/image" Target="../media/image22.png"/><Relationship Id="rId2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jpe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48.svg"/><Relationship Id="rId4" Type="http://schemas.openxmlformats.org/officeDocument/2006/relationships/image" Target="../media/image33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 rot="5400000">
            <a:off x="2667001" y="-2641599"/>
            <a:ext cx="6858000" cy="12192000"/>
            <a:chOff x="1228" y="3783"/>
            <a:chExt cx="10285" cy="1606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228" y="18561"/>
              <a:ext cx="10220" cy="1287"/>
              <a:chOff x="1290" y="11339"/>
              <a:chExt cx="10220" cy="1287"/>
            </a:xfrm>
          </p:grpSpPr>
          <p:grpSp>
            <p:nvGrpSpPr>
              <p:cNvPr id="158" name="Group 6"/>
              <p:cNvGrpSpPr>
                <a:grpSpLocks/>
              </p:cNvGrpSpPr>
              <p:nvPr/>
            </p:nvGrpSpPr>
            <p:grpSpPr bwMode="auto">
              <a:xfrm>
                <a:off x="1290" y="11405"/>
                <a:ext cx="1268" cy="1221"/>
                <a:chOff x="1290" y="11405"/>
                <a:chExt cx="1268" cy="1221"/>
              </a:xfrm>
            </p:grpSpPr>
            <p:sp>
              <p:nvSpPr>
                <p:cNvPr id="197" name="Freeform 7"/>
                <p:cNvSpPr>
                  <a:spLocks/>
                </p:cNvSpPr>
                <p:nvPr>
                  <p:custDataLst>
                    <p:tags r:id="rId194"/>
                  </p:custDataLst>
                </p:nvPr>
              </p:nvSpPr>
              <p:spPr bwMode="auto">
                <a:xfrm>
                  <a:off x="1301" y="11554"/>
                  <a:ext cx="785" cy="818"/>
                </a:xfrm>
                <a:custGeom>
                  <a:avLst/>
                  <a:gdLst>
                    <a:gd name="T0" fmla="*/ 101 w 1316"/>
                    <a:gd name="T1" fmla="*/ 128 h 1379"/>
                    <a:gd name="T2" fmla="*/ 143 w 1316"/>
                    <a:gd name="T3" fmla="*/ 146 h 1379"/>
                    <a:gd name="T4" fmla="*/ 125 w 1316"/>
                    <a:gd name="T5" fmla="*/ 103 h 1379"/>
                    <a:gd name="T6" fmla="*/ 166 w 1316"/>
                    <a:gd name="T7" fmla="*/ 84 h 1379"/>
                    <a:gd name="T8" fmla="*/ 125 w 1316"/>
                    <a:gd name="T9" fmla="*/ 68 h 1379"/>
                    <a:gd name="T10" fmla="*/ 143 w 1316"/>
                    <a:gd name="T11" fmla="*/ 25 h 1379"/>
                    <a:gd name="T12" fmla="*/ 101 w 1316"/>
                    <a:gd name="T13" fmla="*/ 42 h 1379"/>
                    <a:gd name="T14" fmla="*/ 84 w 1316"/>
                    <a:gd name="T15" fmla="*/ 0 h 1379"/>
                    <a:gd name="T16" fmla="*/ 66 w 1316"/>
                    <a:gd name="T17" fmla="*/ 42 h 1379"/>
                    <a:gd name="T18" fmla="*/ 24 w 1316"/>
                    <a:gd name="T19" fmla="*/ 25 h 1379"/>
                    <a:gd name="T20" fmla="*/ 41 w 1316"/>
                    <a:gd name="T21" fmla="*/ 68 h 1379"/>
                    <a:gd name="T22" fmla="*/ 0 w 1316"/>
                    <a:gd name="T23" fmla="*/ 84 h 1379"/>
                    <a:gd name="T24" fmla="*/ 41 w 1316"/>
                    <a:gd name="T25" fmla="*/ 103 h 1379"/>
                    <a:gd name="T26" fmla="*/ 24 w 1316"/>
                    <a:gd name="T27" fmla="*/ 146 h 1379"/>
                    <a:gd name="T28" fmla="*/ 66 w 1316"/>
                    <a:gd name="T29" fmla="*/ 128 h 1379"/>
                    <a:gd name="T30" fmla="*/ 84 w 1316"/>
                    <a:gd name="T31" fmla="*/ 171 h 1379"/>
                    <a:gd name="T32" fmla="*/ 101 w 1316"/>
                    <a:gd name="T33" fmla="*/ 128 h 13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6"/>
                    <a:gd name="T52" fmla="*/ 0 h 1379"/>
                    <a:gd name="T53" fmla="*/ 1316 w 1316"/>
                    <a:gd name="T54" fmla="*/ 1379 h 13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6" h="1379">
                      <a:moveTo>
                        <a:pt x="796" y="1030"/>
                      </a:moveTo>
                      <a:lnTo>
                        <a:pt x="1123" y="1176"/>
                      </a:lnTo>
                      <a:lnTo>
                        <a:pt x="986" y="829"/>
                      </a:lnTo>
                      <a:lnTo>
                        <a:pt x="1316" y="679"/>
                      </a:lnTo>
                      <a:lnTo>
                        <a:pt x="986" y="550"/>
                      </a:lnTo>
                      <a:lnTo>
                        <a:pt x="1123" y="203"/>
                      </a:lnTo>
                      <a:lnTo>
                        <a:pt x="796" y="343"/>
                      </a:lnTo>
                      <a:lnTo>
                        <a:pt x="662" y="0"/>
                      </a:lnTo>
                      <a:lnTo>
                        <a:pt x="522" y="343"/>
                      </a:lnTo>
                      <a:lnTo>
                        <a:pt x="193" y="203"/>
                      </a:lnTo>
                      <a:lnTo>
                        <a:pt x="327" y="550"/>
                      </a:lnTo>
                      <a:lnTo>
                        <a:pt x="0" y="679"/>
                      </a:lnTo>
                      <a:lnTo>
                        <a:pt x="327" y="829"/>
                      </a:lnTo>
                      <a:lnTo>
                        <a:pt x="193" y="1176"/>
                      </a:lnTo>
                      <a:lnTo>
                        <a:pt x="522" y="1030"/>
                      </a:lnTo>
                      <a:lnTo>
                        <a:pt x="662" y="1379"/>
                      </a:lnTo>
                      <a:lnTo>
                        <a:pt x="796" y="1030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8" name="Freeform 8"/>
                <p:cNvSpPr>
                  <a:spLocks/>
                </p:cNvSpPr>
                <p:nvPr>
                  <p:custDataLst>
                    <p:tags r:id="rId195"/>
                  </p:custDataLst>
                </p:nvPr>
              </p:nvSpPr>
              <p:spPr bwMode="auto">
                <a:xfrm>
                  <a:off x="1290" y="11554"/>
                  <a:ext cx="785" cy="818"/>
                </a:xfrm>
                <a:custGeom>
                  <a:avLst/>
                  <a:gdLst>
                    <a:gd name="T0" fmla="*/ 101 w 1316"/>
                    <a:gd name="T1" fmla="*/ 128 h 1379"/>
                    <a:gd name="T2" fmla="*/ 143 w 1316"/>
                    <a:gd name="T3" fmla="*/ 146 h 1379"/>
                    <a:gd name="T4" fmla="*/ 125 w 1316"/>
                    <a:gd name="T5" fmla="*/ 103 h 1379"/>
                    <a:gd name="T6" fmla="*/ 166 w 1316"/>
                    <a:gd name="T7" fmla="*/ 84 h 1379"/>
                    <a:gd name="T8" fmla="*/ 125 w 1316"/>
                    <a:gd name="T9" fmla="*/ 68 h 1379"/>
                    <a:gd name="T10" fmla="*/ 143 w 1316"/>
                    <a:gd name="T11" fmla="*/ 25 h 1379"/>
                    <a:gd name="T12" fmla="*/ 101 w 1316"/>
                    <a:gd name="T13" fmla="*/ 42 h 1379"/>
                    <a:gd name="T14" fmla="*/ 84 w 1316"/>
                    <a:gd name="T15" fmla="*/ 0 h 1379"/>
                    <a:gd name="T16" fmla="*/ 66 w 1316"/>
                    <a:gd name="T17" fmla="*/ 42 h 1379"/>
                    <a:gd name="T18" fmla="*/ 24 w 1316"/>
                    <a:gd name="T19" fmla="*/ 25 h 1379"/>
                    <a:gd name="T20" fmla="*/ 41 w 1316"/>
                    <a:gd name="T21" fmla="*/ 68 h 1379"/>
                    <a:gd name="T22" fmla="*/ 0 w 1316"/>
                    <a:gd name="T23" fmla="*/ 84 h 1379"/>
                    <a:gd name="T24" fmla="*/ 41 w 1316"/>
                    <a:gd name="T25" fmla="*/ 103 h 1379"/>
                    <a:gd name="T26" fmla="*/ 24 w 1316"/>
                    <a:gd name="T27" fmla="*/ 146 h 1379"/>
                    <a:gd name="T28" fmla="*/ 66 w 1316"/>
                    <a:gd name="T29" fmla="*/ 128 h 1379"/>
                    <a:gd name="T30" fmla="*/ 84 w 1316"/>
                    <a:gd name="T31" fmla="*/ 171 h 1379"/>
                    <a:gd name="T32" fmla="*/ 101 w 1316"/>
                    <a:gd name="T33" fmla="*/ 128 h 13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6"/>
                    <a:gd name="T52" fmla="*/ 0 h 1379"/>
                    <a:gd name="T53" fmla="*/ 1316 w 1316"/>
                    <a:gd name="T54" fmla="*/ 1379 h 13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6" h="1379">
                      <a:moveTo>
                        <a:pt x="796" y="1030"/>
                      </a:moveTo>
                      <a:lnTo>
                        <a:pt x="1123" y="1176"/>
                      </a:lnTo>
                      <a:lnTo>
                        <a:pt x="986" y="829"/>
                      </a:lnTo>
                      <a:lnTo>
                        <a:pt x="1316" y="679"/>
                      </a:lnTo>
                      <a:lnTo>
                        <a:pt x="986" y="550"/>
                      </a:lnTo>
                      <a:lnTo>
                        <a:pt x="1123" y="203"/>
                      </a:lnTo>
                      <a:lnTo>
                        <a:pt x="796" y="343"/>
                      </a:lnTo>
                      <a:lnTo>
                        <a:pt x="662" y="0"/>
                      </a:lnTo>
                      <a:lnTo>
                        <a:pt x="522" y="343"/>
                      </a:lnTo>
                      <a:lnTo>
                        <a:pt x="193" y="203"/>
                      </a:lnTo>
                      <a:lnTo>
                        <a:pt x="327" y="550"/>
                      </a:lnTo>
                      <a:lnTo>
                        <a:pt x="0" y="679"/>
                      </a:lnTo>
                      <a:lnTo>
                        <a:pt x="327" y="829"/>
                      </a:lnTo>
                      <a:lnTo>
                        <a:pt x="193" y="1176"/>
                      </a:lnTo>
                      <a:lnTo>
                        <a:pt x="522" y="1030"/>
                      </a:lnTo>
                      <a:lnTo>
                        <a:pt x="662" y="1379"/>
                      </a:lnTo>
                      <a:lnTo>
                        <a:pt x="796" y="1030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9" name="Freeform 9"/>
                <p:cNvSpPr>
                  <a:spLocks/>
                </p:cNvSpPr>
                <p:nvPr>
                  <p:custDataLst>
                    <p:tags r:id="rId196"/>
                  </p:custDataLst>
                </p:nvPr>
              </p:nvSpPr>
              <p:spPr bwMode="auto">
                <a:xfrm>
                  <a:off x="1620" y="11960"/>
                  <a:ext cx="68" cy="337"/>
                </a:xfrm>
                <a:custGeom>
                  <a:avLst/>
                  <a:gdLst>
                    <a:gd name="T0" fmla="*/ 0 w 114"/>
                    <a:gd name="T1" fmla="*/ 35 h 569"/>
                    <a:gd name="T2" fmla="*/ 14 w 114"/>
                    <a:gd name="T3" fmla="*/ 0 h 569"/>
                    <a:gd name="T4" fmla="*/ 14 w 114"/>
                    <a:gd name="T5" fmla="*/ 70 h 569"/>
                    <a:gd name="T6" fmla="*/ 0 w 114"/>
                    <a:gd name="T7" fmla="*/ 35 h 56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69"/>
                    <a:gd name="T14" fmla="*/ 114 w 114"/>
                    <a:gd name="T15" fmla="*/ 569 h 56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69">
                      <a:moveTo>
                        <a:pt x="0" y="285"/>
                      </a:moveTo>
                      <a:lnTo>
                        <a:pt x="114" y="0"/>
                      </a:lnTo>
                      <a:lnTo>
                        <a:pt x="114" y="569"/>
                      </a:lnTo>
                      <a:lnTo>
                        <a:pt x="0" y="285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0" name="Freeform 10"/>
                <p:cNvSpPr>
                  <a:spLocks/>
                </p:cNvSpPr>
                <p:nvPr>
                  <p:custDataLst>
                    <p:tags r:id="rId197"/>
                  </p:custDataLst>
                </p:nvPr>
              </p:nvSpPr>
              <p:spPr bwMode="auto">
                <a:xfrm>
                  <a:off x="1688" y="12289"/>
                  <a:ext cx="227" cy="239"/>
                </a:xfrm>
                <a:custGeom>
                  <a:avLst/>
                  <a:gdLst>
                    <a:gd name="T0" fmla="*/ 14 w 380"/>
                    <a:gd name="T1" fmla="*/ 35 h 403"/>
                    <a:gd name="T2" fmla="*/ 0 w 380"/>
                    <a:gd name="T3" fmla="*/ 0 h 403"/>
                    <a:gd name="T4" fmla="*/ 48 w 380"/>
                    <a:gd name="T5" fmla="*/ 50 h 403"/>
                    <a:gd name="T6" fmla="*/ 1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109" y="282"/>
                      </a:moveTo>
                      <a:lnTo>
                        <a:pt x="0" y="0"/>
                      </a:lnTo>
                      <a:lnTo>
                        <a:pt x="380" y="403"/>
                      </a:lnTo>
                      <a:lnTo>
                        <a:pt x="109" y="282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1" name="Freeform 11"/>
                <p:cNvSpPr>
                  <a:spLocks/>
                </p:cNvSpPr>
                <p:nvPr>
                  <p:custDataLst>
                    <p:tags r:id="rId198"/>
                  </p:custDataLst>
                </p:nvPr>
              </p:nvSpPr>
              <p:spPr bwMode="auto">
                <a:xfrm>
                  <a:off x="1688" y="12289"/>
                  <a:ext cx="320" cy="66"/>
                </a:xfrm>
                <a:custGeom>
                  <a:avLst/>
                  <a:gdLst>
                    <a:gd name="T0" fmla="*/ 34 w 537"/>
                    <a:gd name="T1" fmla="*/ 14 h 112"/>
                    <a:gd name="T2" fmla="*/ 0 w 537"/>
                    <a:gd name="T3" fmla="*/ 0 h 112"/>
                    <a:gd name="T4" fmla="*/ 68 w 537"/>
                    <a:gd name="T5" fmla="*/ 0 h 112"/>
                    <a:gd name="T6" fmla="*/ 34 w 537"/>
                    <a:gd name="T7" fmla="*/ 14 h 1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2"/>
                    <a:gd name="T14" fmla="*/ 537 w 537"/>
                    <a:gd name="T15" fmla="*/ 112 h 1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2">
                      <a:moveTo>
                        <a:pt x="266" y="112"/>
                      </a:moveTo>
                      <a:lnTo>
                        <a:pt x="0" y="0"/>
                      </a:lnTo>
                      <a:lnTo>
                        <a:pt x="537" y="0"/>
                      </a:lnTo>
                      <a:lnTo>
                        <a:pt x="266" y="112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2" name="Freeform 12"/>
                <p:cNvSpPr>
                  <a:spLocks/>
                </p:cNvSpPr>
                <p:nvPr>
                  <p:custDataLst>
                    <p:tags r:id="rId199"/>
                  </p:custDataLst>
                </p:nvPr>
              </p:nvSpPr>
              <p:spPr bwMode="auto">
                <a:xfrm>
                  <a:off x="1688" y="12052"/>
                  <a:ext cx="227" cy="239"/>
                </a:xfrm>
                <a:custGeom>
                  <a:avLst/>
                  <a:gdLst>
                    <a:gd name="T0" fmla="*/ 34 w 380"/>
                    <a:gd name="T1" fmla="*/ 35 h 403"/>
                    <a:gd name="T2" fmla="*/ 0 w 380"/>
                    <a:gd name="T3" fmla="*/ 50 h 403"/>
                    <a:gd name="T4" fmla="*/ 48 w 380"/>
                    <a:gd name="T5" fmla="*/ 0 h 403"/>
                    <a:gd name="T6" fmla="*/ 3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266" y="282"/>
                      </a:moveTo>
                      <a:lnTo>
                        <a:pt x="0" y="403"/>
                      </a:lnTo>
                      <a:lnTo>
                        <a:pt x="380" y="0"/>
                      </a:lnTo>
                      <a:lnTo>
                        <a:pt x="266" y="282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3" name="Freeform 13"/>
                <p:cNvSpPr>
                  <a:spLocks/>
                </p:cNvSpPr>
                <p:nvPr>
                  <p:custDataLst>
                    <p:tags r:id="rId200"/>
                  </p:custDataLst>
                </p:nvPr>
              </p:nvSpPr>
              <p:spPr bwMode="auto">
                <a:xfrm>
                  <a:off x="1688" y="11953"/>
                  <a:ext cx="64" cy="338"/>
                </a:xfrm>
                <a:custGeom>
                  <a:avLst/>
                  <a:gdLst>
                    <a:gd name="T0" fmla="*/ 13 w 109"/>
                    <a:gd name="T1" fmla="*/ 36 h 570"/>
                    <a:gd name="T2" fmla="*/ 0 w 109"/>
                    <a:gd name="T3" fmla="*/ 71 h 570"/>
                    <a:gd name="T4" fmla="*/ 0 w 109"/>
                    <a:gd name="T5" fmla="*/ 0 h 570"/>
                    <a:gd name="T6" fmla="*/ 13 w 109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9"/>
                    <a:gd name="T13" fmla="*/ 0 h 570"/>
                    <a:gd name="T14" fmla="*/ 109 w 109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9" h="570">
                      <a:moveTo>
                        <a:pt x="109" y="291"/>
                      </a:moveTo>
                      <a:lnTo>
                        <a:pt x="0" y="570"/>
                      </a:lnTo>
                      <a:lnTo>
                        <a:pt x="0" y="0"/>
                      </a:lnTo>
                      <a:lnTo>
                        <a:pt x="109" y="291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4" name="Freeform 14"/>
                <p:cNvSpPr>
                  <a:spLocks/>
                </p:cNvSpPr>
                <p:nvPr>
                  <p:custDataLst>
                    <p:tags r:id="rId201"/>
                  </p:custDataLst>
                </p:nvPr>
              </p:nvSpPr>
              <p:spPr bwMode="auto">
                <a:xfrm>
                  <a:off x="1453" y="12052"/>
                  <a:ext cx="229" cy="239"/>
                </a:xfrm>
                <a:custGeom>
                  <a:avLst/>
                  <a:gdLst>
                    <a:gd name="T0" fmla="*/ 34 w 385"/>
                    <a:gd name="T1" fmla="*/ 15 h 403"/>
                    <a:gd name="T2" fmla="*/ 48 w 385"/>
                    <a:gd name="T3" fmla="*/ 50 h 403"/>
                    <a:gd name="T4" fmla="*/ 0 w 385"/>
                    <a:gd name="T5" fmla="*/ 0 h 403"/>
                    <a:gd name="T6" fmla="*/ 3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271" y="120"/>
                      </a:moveTo>
                      <a:lnTo>
                        <a:pt x="385" y="403"/>
                      </a:lnTo>
                      <a:lnTo>
                        <a:pt x="0" y="0"/>
                      </a:lnTo>
                      <a:lnTo>
                        <a:pt x="271" y="120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5" name="Freeform 15"/>
                <p:cNvSpPr>
                  <a:spLocks/>
                </p:cNvSpPr>
                <p:nvPr>
                  <p:custDataLst>
                    <p:tags r:id="rId202"/>
                  </p:custDataLst>
                </p:nvPr>
              </p:nvSpPr>
              <p:spPr bwMode="auto">
                <a:xfrm>
                  <a:off x="1359" y="12220"/>
                  <a:ext cx="325" cy="71"/>
                </a:xfrm>
                <a:custGeom>
                  <a:avLst/>
                  <a:gdLst>
                    <a:gd name="T0" fmla="*/ 35 w 545"/>
                    <a:gd name="T1" fmla="*/ 0 h 121"/>
                    <a:gd name="T2" fmla="*/ 69 w 545"/>
                    <a:gd name="T3" fmla="*/ 15 h 121"/>
                    <a:gd name="T4" fmla="*/ 0 w 545"/>
                    <a:gd name="T5" fmla="*/ 15 h 121"/>
                    <a:gd name="T6" fmla="*/ 35 w 545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5"/>
                    <a:gd name="T13" fmla="*/ 0 h 121"/>
                    <a:gd name="T14" fmla="*/ 545 w 545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5" h="121">
                      <a:moveTo>
                        <a:pt x="279" y="0"/>
                      </a:moveTo>
                      <a:lnTo>
                        <a:pt x="545" y="121"/>
                      </a:lnTo>
                      <a:lnTo>
                        <a:pt x="0" y="121"/>
                      </a:lnTo>
                      <a:lnTo>
                        <a:pt x="279" y="0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6" name="Freeform 16"/>
                <p:cNvSpPr>
                  <a:spLocks/>
                </p:cNvSpPr>
                <p:nvPr>
                  <p:custDataLst>
                    <p:tags r:id="rId203"/>
                  </p:custDataLst>
                </p:nvPr>
              </p:nvSpPr>
              <p:spPr bwMode="auto">
                <a:xfrm>
                  <a:off x="1453" y="12289"/>
                  <a:ext cx="229" cy="239"/>
                </a:xfrm>
                <a:custGeom>
                  <a:avLst/>
                  <a:gdLst>
                    <a:gd name="T0" fmla="*/ 14 w 385"/>
                    <a:gd name="T1" fmla="*/ 15 h 403"/>
                    <a:gd name="T2" fmla="*/ 48 w 385"/>
                    <a:gd name="T3" fmla="*/ 0 h 403"/>
                    <a:gd name="T4" fmla="*/ 0 w 385"/>
                    <a:gd name="T5" fmla="*/ 50 h 403"/>
                    <a:gd name="T6" fmla="*/ 1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114" y="120"/>
                      </a:moveTo>
                      <a:lnTo>
                        <a:pt x="385" y="0"/>
                      </a:lnTo>
                      <a:lnTo>
                        <a:pt x="0" y="403"/>
                      </a:lnTo>
                      <a:lnTo>
                        <a:pt x="114" y="120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7" name="Freeform 17"/>
                <p:cNvSpPr>
                  <a:spLocks/>
                </p:cNvSpPr>
                <p:nvPr>
                  <p:custDataLst>
                    <p:tags r:id="rId204"/>
                  </p:custDataLst>
                </p:nvPr>
              </p:nvSpPr>
              <p:spPr bwMode="auto">
                <a:xfrm>
                  <a:off x="1620" y="12289"/>
                  <a:ext cx="68" cy="337"/>
                </a:xfrm>
                <a:custGeom>
                  <a:avLst/>
                  <a:gdLst>
                    <a:gd name="T0" fmla="*/ 0 w 114"/>
                    <a:gd name="T1" fmla="*/ 35 h 569"/>
                    <a:gd name="T2" fmla="*/ 14 w 114"/>
                    <a:gd name="T3" fmla="*/ 0 h 569"/>
                    <a:gd name="T4" fmla="*/ 14 w 114"/>
                    <a:gd name="T5" fmla="*/ 70 h 569"/>
                    <a:gd name="T6" fmla="*/ 0 w 114"/>
                    <a:gd name="T7" fmla="*/ 35 h 56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69"/>
                    <a:gd name="T14" fmla="*/ 114 w 114"/>
                    <a:gd name="T15" fmla="*/ 569 h 56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69">
                      <a:moveTo>
                        <a:pt x="0" y="285"/>
                      </a:moveTo>
                      <a:lnTo>
                        <a:pt x="114" y="0"/>
                      </a:lnTo>
                      <a:lnTo>
                        <a:pt x="114" y="569"/>
                      </a:lnTo>
                      <a:lnTo>
                        <a:pt x="0" y="285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8" name="Freeform 18"/>
                <p:cNvSpPr>
                  <a:spLocks/>
                </p:cNvSpPr>
                <p:nvPr>
                  <p:custDataLst>
                    <p:tags r:id="rId205"/>
                  </p:custDataLst>
                </p:nvPr>
              </p:nvSpPr>
              <p:spPr bwMode="auto">
                <a:xfrm>
                  <a:off x="1688" y="12289"/>
                  <a:ext cx="227" cy="239"/>
                </a:xfrm>
                <a:custGeom>
                  <a:avLst/>
                  <a:gdLst>
                    <a:gd name="T0" fmla="*/ 14 w 380"/>
                    <a:gd name="T1" fmla="*/ 35 h 403"/>
                    <a:gd name="T2" fmla="*/ 0 w 380"/>
                    <a:gd name="T3" fmla="*/ 0 h 403"/>
                    <a:gd name="T4" fmla="*/ 48 w 380"/>
                    <a:gd name="T5" fmla="*/ 50 h 403"/>
                    <a:gd name="T6" fmla="*/ 1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109" y="282"/>
                      </a:moveTo>
                      <a:lnTo>
                        <a:pt x="0" y="0"/>
                      </a:lnTo>
                      <a:lnTo>
                        <a:pt x="380" y="403"/>
                      </a:lnTo>
                      <a:lnTo>
                        <a:pt x="109" y="2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9" name="Freeform 19"/>
                <p:cNvSpPr>
                  <a:spLocks/>
                </p:cNvSpPr>
                <p:nvPr>
                  <p:custDataLst>
                    <p:tags r:id="rId206"/>
                  </p:custDataLst>
                </p:nvPr>
              </p:nvSpPr>
              <p:spPr bwMode="auto">
                <a:xfrm>
                  <a:off x="1688" y="12289"/>
                  <a:ext cx="227" cy="239"/>
                </a:xfrm>
                <a:custGeom>
                  <a:avLst/>
                  <a:gdLst>
                    <a:gd name="T0" fmla="*/ 14 w 380"/>
                    <a:gd name="T1" fmla="*/ 35 h 403"/>
                    <a:gd name="T2" fmla="*/ 0 w 380"/>
                    <a:gd name="T3" fmla="*/ 0 h 403"/>
                    <a:gd name="T4" fmla="*/ 48 w 380"/>
                    <a:gd name="T5" fmla="*/ 50 h 403"/>
                    <a:gd name="T6" fmla="*/ 1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109" y="282"/>
                      </a:moveTo>
                      <a:lnTo>
                        <a:pt x="0" y="0"/>
                      </a:lnTo>
                      <a:lnTo>
                        <a:pt x="380" y="403"/>
                      </a:lnTo>
                      <a:lnTo>
                        <a:pt x="109" y="282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0" name="Freeform 20"/>
                <p:cNvSpPr>
                  <a:spLocks/>
                </p:cNvSpPr>
                <p:nvPr>
                  <p:custDataLst>
                    <p:tags r:id="rId207"/>
                  </p:custDataLst>
                </p:nvPr>
              </p:nvSpPr>
              <p:spPr bwMode="auto">
                <a:xfrm>
                  <a:off x="1688" y="12289"/>
                  <a:ext cx="320" cy="66"/>
                </a:xfrm>
                <a:custGeom>
                  <a:avLst/>
                  <a:gdLst>
                    <a:gd name="T0" fmla="*/ 34 w 537"/>
                    <a:gd name="T1" fmla="*/ 14 h 112"/>
                    <a:gd name="T2" fmla="*/ 0 w 537"/>
                    <a:gd name="T3" fmla="*/ 0 h 112"/>
                    <a:gd name="T4" fmla="*/ 68 w 537"/>
                    <a:gd name="T5" fmla="*/ 0 h 112"/>
                    <a:gd name="T6" fmla="*/ 34 w 537"/>
                    <a:gd name="T7" fmla="*/ 14 h 1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2"/>
                    <a:gd name="T14" fmla="*/ 537 w 537"/>
                    <a:gd name="T15" fmla="*/ 112 h 1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2">
                      <a:moveTo>
                        <a:pt x="266" y="112"/>
                      </a:moveTo>
                      <a:lnTo>
                        <a:pt x="0" y="0"/>
                      </a:lnTo>
                      <a:lnTo>
                        <a:pt x="537" y="0"/>
                      </a:lnTo>
                      <a:lnTo>
                        <a:pt x="266" y="1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1" name="Freeform 21"/>
                <p:cNvSpPr>
                  <a:spLocks/>
                </p:cNvSpPr>
                <p:nvPr>
                  <p:custDataLst>
                    <p:tags r:id="rId208"/>
                  </p:custDataLst>
                </p:nvPr>
              </p:nvSpPr>
              <p:spPr bwMode="auto">
                <a:xfrm>
                  <a:off x="1688" y="12289"/>
                  <a:ext cx="320" cy="66"/>
                </a:xfrm>
                <a:custGeom>
                  <a:avLst/>
                  <a:gdLst>
                    <a:gd name="T0" fmla="*/ 34 w 537"/>
                    <a:gd name="T1" fmla="*/ 14 h 112"/>
                    <a:gd name="T2" fmla="*/ 0 w 537"/>
                    <a:gd name="T3" fmla="*/ 0 h 112"/>
                    <a:gd name="T4" fmla="*/ 68 w 537"/>
                    <a:gd name="T5" fmla="*/ 0 h 112"/>
                    <a:gd name="T6" fmla="*/ 34 w 537"/>
                    <a:gd name="T7" fmla="*/ 14 h 1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2"/>
                    <a:gd name="T14" fmla="*/ 537 w 537"/>
                    <a:gd name="T15" fmla="*/ 112 h 1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2">
                      <a:moveTo>
                        <a:pt x="266" y="112"/>
                      </a:moveTo>
                      <a:lnTo>
                        <a:pt x="0" y="0"/>
                      </a:lnTo>
                      <a:lnTo>
                        <a:pt x="537" y="0"/>
                      </a:lnTo>
                      <a:lnTo>
                        <a:pt x="266" y="112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2" name="Freeform 22"/>
                <p:cNvSpPr>
                  <a:spLocks/>
                </p:cNvSpPr>
                <p:nvPr>
                  <p:custDataLst>
                    <p:tags r:id="rId209"/>
                  </p:custDataLst>
                </p:nvPr>
              </p:nvSpPr>
              <p:spPr bwMode="auto">
                <a:xfrm>
                  <a:off x="1688" y="12052"/>
                  <a:ext cx="227" cy="239"/>
                </a:xfrm>
                <a:custGeom>
                  <a:avLst/>
                  <a:gdLst>
                    <a:gd name="T0" fmla="*/ 34 w 380"/>
                    <a:gd name="T1" fmla="*/ 35 h 403"/>
                    <a:gd name="T2" fmla="*/ 0 w 380"/>
                    <a:gd name="T3" fmla="*/ 50 h 403"/>
                    <a:gd name="T4" fmla="*/ 48 w 380"/>
                    <a:gd name="T5" fmla="*/ 0 h 403"/>
                    <a:gd name="T6" fmla="*/ 3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266" y="282"/>
                      </a:moveTo>
                      <a:lnTo>
                        <a:pt x="0" y="403"/>
                      </a:lnTo>
                      <a:lnTo>
                        <a:pt x="380" y="0"/>
                      </a:lnTo>
                      <a:lnTo>
                        <a:pt x="266" y="2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3" name="Freeform 23"/>
                <p:cNvSpPr>
                  <a:spLocks/>
                </p:cNvSpPr>
                <p:nvPr>
                  <p:custDataLst>
                    <p:tags r:id="rId210"/>
                  </p:custDataLst>
                </p:nvPr>
              </p:nvSpPr>
              <p:spPr bwMode="auto">
                <a:xfrm>
                  <a:off x="1688" y="12052"/>
                  <a:ext cx="227" cy="239"/>
                </a:xfrm>
                <a:custGeom>
                  <a:avLst/>
                  <a:gdLst>
                    <a:gd name="T0" fmla="*/ 34 w 380"/>
                    <a:gd name="T1" fmla="*/ 35 h 403"/>
                    <a:gd name="T2" fmla="*/ 0 w 380"/>
                    <a:gd name="T3" fmla="*/ 50 h 403"/>
                    <a:gd name="T4" fmla="*/ 48 w 380"/>
                    <a:gd name="T5" fmla="*/ 0 h 403"/>
                    <a:gd name="T6" fmla="*/ 3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266" y="282"/>
                      </a:moveTo>
                      <a:lnTo>
                        <a:pt x="0" y="403"/>
                      </a:lnTo>
                      <a:lnTo>
                        <a:pt x="380" y="0"/>
                      </a:lnTo>
                      <a:lnTo>
                        <a:pt x="266" y="282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4" name="Freeform 24"/>
                <p:cNvSpPr>
                  <a:spLocks/>
                </p:cNvSpPr>
                <p:nvPr>
                  <p:custDataLst>
                    <p:tags r:id="rId211"/>
                  </p:custDataLst>
                </p:nvPr>
              </p:nvSpPr>
              <p:spPr bwMode="auto">
                <a:xfrm>
                  <a:off x="1688" y="11953"/>
                  <a:ext cx="64" cy="338"/>
                </a:xfrm>
                <a:custGeom>
                  <a:avLst/>
                  <a:gdLst>
                    <a:gd name="T0" fmla="*/ 13 w 109"/>
                    <a:gd name="T1" fmla="*/ 36 h 570"/>
                    <a:gd name="T2" fmla="*/ 0 w 109"/>
                    <a:gd name="T3" fmla="*/ 71 h 570"/>
                    <a:gd name="T4" fmla="*/ 0 w 109"/>
                    <a:gd name="T5" fmla="*/ 0 h 570"/>
                    <a:gd name="T6" fmla="*/ 13 w 109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9"/>
                    <a:gd name="T13" fmla="*/ 0 h 570"/>
                    <a:gd name="T14" fmla="*/ 109 w 109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9" h="570">
                      <a:moveTo>
                        <a:pt x="109" y="291"/>
                      </a:moveTo>
                      <a:lnTo>
                        <a:pt x="0" y="570"/>
                      </a:lnTo>
                      <a:lnTo>
                        <a:pt x="0" y="0"/>
                      </a:lnTo>
                      <a:lnTo>
                        <a:pt x="109" y="2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5" name="Freeform 25"/>
                <p:cNvSpPr>
                  <a:spLocks/>
                </p:cNvSpPr>
                <p:nvPr>
                  <p:custDataLst>
                    <p:tags r:id="rId212"/>
                  </p:custDataLst>
                </p:nvPr>
              </p:nvSpPr>
              <p:spPr bwMode="auto">
                <a:xfrm>
                  <a:off x="1688" y="11953"/>
                  <a:ext cx="64" cy="338"/>
                </a:xfrm>
                <a:custGeom>
                  <a:avLst/>
                  <a:gdLst>
                    <a:gd name="T0" fmla="*/ 13 w 109"/>
                    <a:gd name="T1" fmla="*/ 36 h 570"/>
                    <a:gd name="T2" fmla="*/ 0 w 109"/>
                    <a:gd name="T3" fmla="*/ 71 h 570"/>
                    <a:gd name="T4" fmla="*/ 0 w 109"/>
                    <a:gd name="T5" fmla="*/ 0 h 570"/>
                    <a:gd name="T6" fmla="*/ 13 w 109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9"/>
                    <a:gd name="T13" fmla="*/ 0 h 570"/>
                    <a:gd name="T14" fmla="*/ 109 w 109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9" h="570">
                      <a:moveTo>
                        <a:pt x="109" y="291"/>
                      </a:moveTo>
                      <a:lnTo>
                        <a:pt x="0" y="570"/>
                      </a:lnTo>
                      <a:lnTo>
                        <a:pt x="0" y="0"/>
                      </a:lnTo>
                      <a:lnTo>
                        <a:pt x="109" y="291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6" name="Freeform 26"/>
                <p:cNvSpPr>
                  <a:spLocks/>
                </p:cNvSpPr>
                <p:nvPr>
                  <p:custDataLst>
                    <p:tags r:id="rId213"/>
                  </p:custDataLst>
                </p:nvPr>
              </p:nvSpPr>
              <p:spPr bwMode="auto">
                <a:xfrm>
                  <a:off x="1453" y="12052"/>
                  <a:ext cx="229" cy="239"/>
                </a:xfrm>
                <a:custGeom>
                  <a:avLst/>
                  <a:gdLst>
                    <a:gd name="T0" fmla="*/ 34 w 385"/>
                    <a:gd name="T1" fmla="*/ 15 h 403"/>
                    <a:gd name="T2" fmla="*/ 48 w 385"/>
                    <a:gd name="T3" fmla="*/ 50 h 403"/>
                    <a:gd name="T4" fmla="*/ 0 w 385"/>
                    <a:gd name="T5" fmla="*/ 0 h 403"/>
                    <a:gd name="T6" fmla="*/ 3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271" y="120"/>
                      </a:moveTo>
                      <a:lnTo>
                        <a:pt x="385" y="403"/>
                      </a:lnTo>
                      <a:lnTo>
                        <a:pt x="0" y="0"/>
                      </a:lnTo>
                      <a:lnTo>
                        <a:pt x="271" y="1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7" name="Freeform 27"/>
                <p:cNvSpPr>
                  <a:spLocks/>
                </p:cNvSpPr>
                <p:nvPr>
                  <p:custDataLst>
                    <p:tags r:id="rId214"/>
                  </p:custDataLst>
                </p:nvPr>
              </p:nvSpPr>
              <p:spPr bwMode="auto">
                <a:xfrm>
                  <a:off x="1453" y="12052"/>
                  <a:ext cx="229" cy="239"/>
                </a:xfrm>
                <a:custGeom>
                  <a:avLst/>
                  <a:gdLst>
                    <a:gd name="T0" fmla="*/ 34 w 385"/>
                    <a:gd name="T1" fmla="*/ 15 h 403"/>
                    <a:gd name="T2" fmla="*/ 48 w 385"/>
                    <a:gd name="T3" fmla="*/ 50 h 403"/>
                    <a:gd name="T4" fmla="*/ 0 w 385"/>
                    <a:gd name="T5" fmla="*/ 0 h 403"/>
                    <a:gd name="T6" fmla="*/ 3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271" y="120"/>
                      </a:moveTo>
                      <a:lnTo>
                        <a:pt x="385" y="403"/>
                      </a:lnTo>
                      <a:lnTo>
                        <a:pt x="0" y="0"/>
                      </a:lnTo>
                      <a:lnTo>
                        <a:pt x="271" y="120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8" name="Freeform 28"/>
                <p:cNvSpPr>
                  <a:spLocks/>
                </p:cNvSpPr>
                <p:nvPr>
                  <p:custDataLst>
                    <p:tags r:id="rId215"/>
                  </p:custDataLst>
                </p:nvPr>
              </p:nvSpPr>
              <p:spPr bwMode="auto">
                <a:xfrm>
                  <a:off x="1359" y="12220"/>
                  <a:ext cx="325" cy="71"/>
                </a:xfrm>
                <a:custGeom>
                  <a:avLst/>
                  <a:gdLst>
                    <a:gd name="T0" fmla="*/ 35 w 545"/>
                    <a:gd name="T1" fmla="*/ 0 h 121"/>
                    <a:gd name="T2" fmla="*/ 69 w 545"/>
                    <a:gd name="T3" fmla="*/ 15 h 121"/>
                    <a:gd name="T4" fmla="*/ 0 w 545"/>
                    <a:gd name="T5" fmla="*/ 15 h 121"/>
                    <a:gd name="T6" fmla="*/ 35 w 545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5"/>
                    <a:gd name="T13" fmla="*/ 0 h 121"/>
                    <a:gd name="T14" fmla="*/ 545 w 545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5" h="121">
                      <a:moveTo>
                        <a:pt x="279" y="0"/>
                      </a:moveTo>
                      <a:lnTo>
                        <a:pt x="545" y="121"/>
                      </a:lnTo>
                      <a:lnTo>
                        <a:pt x="0" y="121"/>
                      </a:lnTo>
                      <a:lnTo>
                        <a:pt x="2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9" name="Freeform 29"/>
                <p:cNvSpPr>
                  <a:spLocks/>
                </p:cNvSpPr>
                <p:nvPr>
                  <p:custDataLst>
                    <p:tags r:id="rId216"/>
                  </p:custDataLst>
                </p:nvPr>
              </p:nvSpPr>
              <p:spPr bwMode="auto">
                <a:xfrm>
                  <a:off x="1359" y="12220"/>
                  <a:ext cx="325" cy="71"/>
                </a:xfrm>
                <a:custGeom>
                  <a:avLst/>
                  <a:gdLst>
                    <a:gd name="T0" fmla="*/ 35 w 545"/>
                    <a:gd name="T1" fmla="*/ 0 h 121"/>
                    <a:gd name="T2" fmla="*/ 69 w 545"/>
                    <a:gd name="T3" fmla="*/ 15 h 121"/>
                    <a:gd name="T4" fmla="*/ 0 w 545"/>
                    <a:gd name="T5" fmla="*/ 15 h 121"/>
                    <a:gd name="T6" fmla="*/ 35 w 545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5"/>
                    <a:gd name="T13" fmla="*/ 0 h 121"/>
                    <a:gd name="T14" fmla="*/ 545 w 545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5" h="121">
                      <a:moveTo>
                        <a:pt x="279" y="0"/>
                      </a:moveTo>
                      <a:lnTo>
                        <a:pt x="545" y="121"/>
                      </a:lnTo>
                      <a:lnTo>
                        <a:pt x="0" y="121"/>
                      </a:lnTo>
                      <a:lnTo>
                        <a:pt x="279" y="0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0" name="Freeform 30"/>
                <p:cNvSpPr>
                  <a:spLocks/>
                </p:cNvSpPr>
                <p:nvPr>
                  <p:custDataLst>
                    <p:tags r:id="rId217"/>
                  </p:custDataLst>
                </p:nvPr>
              </p:nvSpPr>
              <p:spPr bwMode="auto">
                <a:xfrm>
                  <a:off x="1453" y="12289"/>
                  <a:ext cx="229" cy="239"/>
                </a:xfrm>
                <a:custGeom>
                  <a:avLst/>
                  <a:gdLst>
                    <a:gd name="T0" fmla="*/ 14 w 385"/>
                    <a:gd name="T1" fmla="*/ 15 h 403"/>
                    <a:gd name="T2" fmla="*/ 48 w 385"/>
                    <a:gd name="T3" fmla="*/ 0 h 403"/>
                    <a:gd name="T4" fmla="*/ 0 w 385"/>
                    <a:gd name="T5" fmla="*/ 50 h 403"/>
                    <a:gd name="T6" fmla="*/ 1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114" y="120"/>
                      </a:moveTo>
                      <a:lnTo>
                        <a:pt x="385" y="0"/>
                      </a:lnTo>
                      <a:lnTo>
                        <a:pt x="0" y="403"/>
                      </a:lnTo>
                      <a:lnTo>
                        <a:pt x="114" y="1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1" name="Freeform 31"/>
                <p:cNvSpPr>
                  <a:spLocks/>
                </p:cNvSpPr>
                <p:nvPr>
                  <p:custDataLst>
                    <p:tags r:id="rId218"/>
                  </p:custDataLst>
                </p:nvPr>
              </p:nvSpPr>
              <p:spPr bwMode="auto">
                <a:xfrm>
                  <a:off x="1453" y="12289"/>
                  <a:ext cx="229" cy="239"/>
                </a:xfrm>
                <a:custGeom>
                  <a:avLst/>
                  <a:gdLst>
                    <a:gd name="T0" fmla="*/ 14 w 385"/>
                    <a:gd name="T1" fmla="*/ 15 h 403"/>
                    <a:gd name="T2" fmla="*/ 48 w 385"/>
                    <a:gd name="T3" fmla="*/ 0 h 403"/>
                    <a:gd name="T4" fmla="*/ 0 w 385"/>
                    <a:gd name="T5" fmla="*/ 50 h 403"/>
                    <a:gd name="T6" fmla="*/ 1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114" y="120"/>
                      </a:moveTo>
                      <a:lnTo>
                        <a:pt x="385" y="0"/>
                      </a:lnTo>
                      <a:lnTo>
                        <a:pt x="0" y="403"/>
                      </a:lnTo>
                      <a:lnTo>
                        <a:pt x="114" y="120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2" name="Freeform 32"/>
                <p:cNvSpPr>
                  <a:spLocks/>
                </p:cNvSpPr>
                <p:nvPr>
                  <p:custDataLst>
                    <p:tags r:id="rId219"/>
                  </p:custDataLst>
                </p:nvPr>
              </p:nvSpPr>
              <p:spPr bwMode="auto">
                <a:xfrm>
                  <a:off x="1620" y="12289"/>
                  <a:ext cx="68" cy="337"/>
                </a:xfrm>
                <a:custGeom>
                  <a:avLst/>
                  <a:gdLst>
                    <a:gd name="T0" fmla="*/ 0 w 114"/>
                    <a:gd name="T1" fmla="*/ 35 h 569"/>
                    <a:gd name="T2" fmla="*/ 14 w 114"/>
                    <a:gd name="T3" fmla="*/ 0 h 569"/>
                    <a:gd name="T4" fmla="*/ 14 w 114"/>
                    <a:gd name="T5" fmla="*/ 70 h 569"/>
                    <a:gd name="T6" fmla="*/ 0 w 114"/>
                    <a:gd name="T7" fmla="*/ 35 h 56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69"/>
                    <a:gd name="T14" fmla="*/ 114 w 114"/>
                    <a:gd name="T15" fmla="*/ 569 h 56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69">
                      <a:moveTo>
                        <a:pt x="0" y="285"/>
                      </a:moveTo>
                      <a:lnTo>
                        <a:pt x="114" y="0"/>
                      </a:lnTo>
                      <a:lnTo>
                        <a:pt x="114" y="569"/>
                      </a:lnTo>
                      <a:lnTo>
                        <a:pt x="0" y="2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3" name="Freeform 33"/>
                <p:cNvSpPr>
                  <a:spLocks/>
                </p:cNvSpPr>
                <p:nvPr>
                  <p:custDataLst>
                    <p:tags r:id="rId220"/>
                  </p:custDataLst>
                </p:nvPr>
              </p:nvSpPr>
              <p:spPr bwMode="auto">
                <a:xfrm>
                  <a:off x="1340" y="11405"/>
                  <a:ext cx="335" cy="596"/>
                </a:xfrm>
                <a:custGeom>
                  <a:avLst/>
                  <a:gdLst>
                    <a:gd name="T0" fmla="*/ 66 w 562"/>
                    <a:gd name="T1" fmla="*/ 4 h 1007"/>
                    <a:gd name="T2" fmla="*/ 55 w 562"/>
                    <a:gd name="T3" fmla="*/ 9 h 1007"/>
                    <a:gd name="T4" fmla="*/ 46 w 562"/>
                    <a:gd name="T5" fmla="*/ 13 h 1007"/>
                    <a:gd name="T6" fmla="*/ 42 w 562"/>
                    <a:gd name="T7" fmla="*/ 17 h 1007"/>
                    <a:gd name="T8" fmla="*/ 39 w 562"/>
                    <a:gd name="T9" fmla="*/ 19 h 1007"/>
                    <a:gd name="T10" fmla="*/ 34 w 562"/>
                    <a:gd name="T11" fmla="*/ 11 h 1007"/>
                    <a:gd name="T12" fmla="*/ 27 w 562"/>
                    <a:gd name="T13" fmla="*/ 5 h 1007"/>
                    <a:gd name="T14" fmla="*/ 18 w 562"/>
                    <a:gd name="T15" fmla="*/ 4 h 1007"/>
                    <a:gd name="T16" fmla="*/ 8 w 562"/>
                    <a:gd name="T17" fmla="*/ 8 h 1007"/>
                    <a:gd name="T18" fmla="*/ 2 w 562"/>
                    <a:gd name="T19" fmla="*/ 16 h 1007"/>
                    <a:gd name="T20" fmla="*/ 0 w 562"/>
                    <a:gd name="T21" fmla="*/ 27 h 1007"/>
                    <a:gd name="T22" fmla="*/ 5 w 562"/>
                    <a:gd name="T23" fmla="*/ 43 h 1007"/>
                    <a:gd name="T24" fmla="*/ 14 w 562"/>
                    <a:gd name="T25" fmla="*/ 45 h 1007"/>
                    <a:gd name="T26" fmla="*/ 8 w 562"/>
                    <a:gd name="T27" fmla="*/ 36 h 1007"/>
                    <a:gd name="T28" fmla="*/ 8 w 562"/>
                    <a:gd name="T29" fmla="*/ 27 h 1007"/>
                    <a:gd name="T30" fmla="*/ 13 w 562"/>
                    <a:gd name="T31" fmla="*/ 21 h 1007"/>
                    <a:gd name="T32" fmla="*/ 19 w 562"/>
                    <a:gd name="T33" fmla="*/ 17 h 1007"/>
                    <a:gd name="T34" fmla="*/ 27 w 562"/>
                    <a:gd name="T35" fmla="*/ 17 h 1007"/>
                    <a:gd name="T36" fmla="*/ 32 w 562"/>
                    <a:gd name="T37" fmla="*/ 22 h 1007"/>
                    <a:gd name="T38" fmla="*/ 33 w 562"/>
                    <a:gd name="T39" fmla="*/ 29 h 1007"/>
                    <a:gd name="T40" fmla="*/ 30 w 562"/>
                    <a:gd name="T41" fmla="*/ 40 h 1007"/>
                    <a:gd name="T42" fmla="*/ 20 w 562"/>
                    <a:gd name="T43" fmla="*/ 54 h 1007"/>
                    <a:gd name="T44" fmla="*/ 8 w 562"/>
                    <a:gd name="T45" fmla="*/ 79 h 1007"/>
                    <a:gd name="T46" fmla="*/ 8 w 562"/>
                    <a:gd name="T47" fmla="*/ 100 h 1007"/>
                    <a:gd name="T48" fmla="*/ 15 w 562"/>
                    <a:gd name="T49" fmla="*/ 114 h 1007"/>
                    <a:gd name="T50" fmla="*/ 27 w 562"/>
                    <a:gd name="T51" fmla="*/ 123 h 1007"/>
                    <a:gd name="T52" fmla="*/ 45 w 562"/>
                    <a:gd name="T53" fmla="*/ 123 h 1007"/>
                    <a:gd name="T54" fmla="*/ 59 w 562"/>
                    <a:gd name="T55" fmla="*/ 116 h 1007"/>
                    <a:gd name="T56" fmla="*/ 69 w 562"/>
                    <a:gd name="T57" fmla="*/ 101 h 1007"/>
                    <a:gd name="T58" fmla="*/ 71 w 562"/>
                    <a:gd name="T59" fmla="*/ 85 h 1007"/>
                    <a:gd name="T60" fmla="*/ 64 w 562"/>
                    <a:gd name="T61" fmla="*/ 96 h 1007"/>
                    <a:gd name="T62" fmla="*/ 57 w 562"/>
                    <a:gd name="T63" fmla="*/ 106 h 1007"/>
                    <a:gd name="T64" fmla="*/ 46 w 562"/>
                    <a:gd name="T65" fmla="*/ 111 h 1007"/>
                    <a:gd name="T66" fmla="*/ 32 w 562"/>
                    <a:gd name="T67" fmla="*/ 110 h 1007"/>
                    <a:gd name="T68" fmla="*/ 21 w 562"/>
                    <a:gd name="T69" fmla="*/ 104 h 1007"/>
                    <a:gd name="T70" fmla="*/ 14 w 562"/>
                    <a:gd name="T71" fmla="*/ 91 h 1007"/>
                    <a:gd name="T72" fmla="*/ 14 w 562"/>
                    <a:gd name="T73" fmla="*/ 77 h 1007"/>
                    <a:gd name="T74" fmla="*/ 19 w 562"/>
                    <a:gd name="T75" fmla="*/ 64 h 1007"/>
                    <a:gd name="T76" fmla="*/ 29 w 562"/>
                    <a:gd name="T77" fmla="*/ 53 h 1007"/>
                    <a:gd name="T78" fmla="*/ 41 w 562"/>
                    <a:gd name="T79" fmla="*/ 51 h 1007"/>
                    <a:gd name="T80" fmla="*/ 49 w 562"/>
                    <a:gd name="T81" fmla="*/ 57 h 1007"/>
                    <a:gd name="T82" fmla="*/ 48 w 562"/>
                    <a:gd name="T83" fmla="*/ 68 h 1007"/>
                    <a:gd name="T84" fmla="*/ 39 w 562"/>
                    <a:gd name="T85" fmla="*/ 72 h 1007"/>
                    <a:gd name="T86" fmla="*/ 35 w 562"/>
                    <a:gd name="T87" fmla="*/ 75 h 1007"/>
                    <a:gd name="T88" fmla="*/ 45 w 562"/>
                    <a:gd name="T89" fmla="*/ 76 h 1007"/>
                    <a:gd name="T90" fmla="*/ 52 w 562"/>
                    <a:gd name="T91" fmla="*/ 74 h 1007"/>
                    <a:gd name="T92" fmla="*/ 59 w 562"/>
                    <a:gd name="T93" fmla="*/ 68 h 1007"/>
                    <a:gd name="T94" fmla="*/ 61 w 562"/>
                    <a:gd name="T95" fmla="*/ 60 h 1007"/>
                    <a:gd name="T96" fmla="*/ 57 w 562"/>
                    <a:gd name="T97" fmla="*/ 51 h 1007"/>
                    <a:gd name="T98" fmla="*/ 60 w 562"/>
                    <a:gd name="T99" fmla="*/ 41 h 1007"/>
                    <a:gd name="T100" fmla="*/ 70 w 562"/>
                    <a:gd name="T101" fmla="*/ 17 h 1007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62"/>
                    <a:gd name="T154" fmla="*/ 0 h 1007"/>
                    <a:gd name="T155" fmla="*/ 562 w 562"/>
                    <a:gd name="T156" fmla="*/ 1007 h 1007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62" h="1007">
                      <a:moveTo>
                        <a:pt x="562" y="0"/>
                      </a:moveTo>
                      <a:lnTo>
                        <a:pt x="525" y="0"/>
                      </a:lnTo>
                      <a:lnTo>
                        <a:pt x="525" y="9"/>
                      </a:lnTo>
                      <a:lnTo>
                        <a:pt x="522" y="20"/>
                      </a:lnTo>
                      <a:lnTo>
                        <a:pt x="522" y="29"/>
                      </a:lnTo>
                      <a:lnTo>
                        <a:pt x="502" y="37"/>
                      </a:lnTo>
                      <a:lnTo>
                        <a:pt x="494" y="40"/>
                      </a:lnTo>
                      <a:lnTo>
                        <a:pt x="477" y="52"/>
                      </a:lnTo>
                      <a:lnTo>
                        <a:pt x="461" y="65"/>
                      </a:lnTo>
                      <a:lnTo>
                        <a:pt x="438" y="73"/>
                      </a:lnTo>
                      <a:lnTo>
                        <a:pt x="408" y="81"/>
                      </a:lnTo>
                      <a:lnTo>
                        <a:pt x="401" y="88"/>
                      </a:lnTo>
                      <a:lnTo>
                        <a:pt x="388" y="93"/>
                      </a:lnTo>
                      <a:lnTo>
                        <a:pt x="380" y="105"/>
                      </a:lnTo>
                      <a:lnTo>
                        <a:pt x="368" y="109"/>
                      </a:lnTo>
                      <a:lnTo>
                        <a:pt x="360" y="113"/>
                      </a:lnTo>
                      <a:lnTo>
                        <a:pt x="352" y="113"/>
                      </a:lnTo>
                      <a:lnTo>
                        <a:pt x="352" y="118"/>
                      </a:lnTo>
                      <a:lnTo>
                        <a:pt x="344" y="124"/>
                      </a:lnTo>
                      <a:lnTo>
                        <a:pt x="335" y="133"/>
                      </a:lnTo>
                      <a:lnTo>
                        <a:pt x="327" y="149"/>
                      </a:lnTo>
                      <a:lnTo>
                        <a:pt x="320" y="166"/>
                      </a:lnTo>
                      <a:lnTo>
                        <a:pt x="312" y="182"/>
                      </a:lnTo>
                      <a:lnTo>
                        <a:pt x="312" y="166"/>
                      </a:lnTo>
                      <a:lnTo>
                        <a:pt x="307" y="154"/>
                      </a:lnTo>
                      <a:lnTo>
                        <a:pt x="304" y="138"/>
                      </a:lnTo>
                      <a:lnTo>
                        <a:pt x="296" y="121"/>
                      </a:lnTo>
                      <a:lnTo>
                        <a:pt x="291" y="113"/>
                      </a:lnTo>
                      <a:lnTo>
                        <a:pt x="271" y="93"/>
                      </a:lnTo>
                      <a:lnTo>
                        <a:pt x="268" y="85"/>
                      </a:lnTo>
                      <a:lnTo>
                        <a:pt x="254" y="73"/>
                      </a:lnTo>
                      <a:lnTo>
                        <a:pt x="248" y="65"/>
                      </a:lnTo>
                      <a:lnTo>
                        <a:pt x="234" y="52"/>
                      </a:lnTo>
                      <a:lnTo>
                        <a:pt x="226" y="45"/>
                      </a:lnTo>
                      <a:lnTo>
                        <a:pt x="215" y="40"/>
                      </a:lnTo>
                      <a:lnTo>
                        <a:pt x="203" y="37"/>
                      </a:lnTo>
                      <a:lnTo>
                        <a:pt x="190" y="37"/>
                      </a:lnTo>
                      <a:lnTo>
                        <a:pt x="178" y="32"/>
                      </a:lnTo>
                      <a:lnTo>
                        <a:pt x="159" y="32"/>
                      </a:lnTo>
                      <a:lnTo>
                        <a:pt x="145" y="32"/>
                      </a:lnTo>
                      <a:lnTo>
                        <a:pt x="125" y="37"/>
                      </a:lnTo>
                      <a:lnTo>
                        <a:pt x="109" y="37"/>
                      </a:lnTo>
                      <a:lnTo>
                        <a:pt x="97" y="45"/>
                      </a:lnTo>
                      <a:lnTo>
                        <a:pt x="81" y="52"/>
                      </a:lnTo>
                      <a:lnTo>
                        <a:pt x="69" y="65"/>
                      </a:lnTo>
                      <a:lnTo>
                        <a:pt x="58" y="73"/>
                      </a:lnTo>
                      <a:lnTo>
                        <a:pt x="41" y="88"/>
                      </a:lnTo>
                      <a:lnTo>
                        <a:pt x="33" y="105"/>
                      </a:lnTo>
                      <a:lnTo>
                        <a:pt x="25" y="118"/>
                      </a:lnTo>
                      <a:lnTo>
                        <a:pt x="16" y="129"/>
                      </a:lnTo>
                      <a:lnTo>
                        <a:pt x="13" y="149"/>
                      </a:lnTo>
                      <a:lnTo>
                        <a:pt x="8" y="166"/>
                      </a:lnTo>
                      <a:lnTo>
                        <a:pt x="5" y="182"/>
                      </a:lnTo>
                      <a:lnTo>
                        <a:pt x="0" y="197"/>
                      </a:lnTo>
                      <a:lnTo>
                        <a:pt x="0" y="219"/>
                      </a:lnTo>
                      <a:lnTo>
                        <a:pt x="5" y="242"/>
                      </a:lnTo>
                      <a:lnTo>
                        <a:pt x="8" y="271"/>
                      </a:lnTo>
                      <a:lnTo>
                        <a:pt x="13" y="295"/>
                      </a:lnTo>
                      <a:lnTo>
                        <a:pt x="25" y="323"/>
                      </a:lnTo>
                      <a:lnTo>
                        <a:pt x="41" y="347"/>
                      </a:lnTo>
                      <a:lnTo>
                        <a:pt x="58" y="367"/>
                      </a:lnTo>
                      <a:lnTo>
                        <a:pt x="78" y="387"/>
                      </a:lnTo>
                      <a:lnTo>
                        <a:pt x="106" y="400"/>
                      </a:lnTo>
                      <a:lnTo>
                        <a:pt x="125" y="375"/>
                      </a:lnTo>
                      <a:lnTo>
                        <a:pt x="109" y="367"/>
                      </a:lnTo>
                      <a:lnTo>
                        <a:pt x="97" y="351"/>
                      </a:lnTo>
                      <a:lnTo>
                        <a:pt x="89" y="344"/>
                      </a:lnTo>
                      <a:lnTo>
                        <a:pt x="78" y="328"/>
                      </a:lnTo>
                      <a:lnTo>
                        <a:pt x="69" y="314"/>
                      </a:lnTo>
                      <a:lnTo>
                        <a:pt x="69" y="291"/>
                      </a:lnTo>
                      <a:lnTo>
                        <a:pt x="69" y="278"/>
                      </a:lnTo>
                      <a:lnTo>
                        <a:pt x="69" y="266"/>
                      </a:lnTo>
                      <a:lnTo>
                        <a:pt x="69" y="247"/>
                      </a:lnTo>
                      <a:lnTo>
                        <a:pt x="69" y="235"/>
                      </a:lnTo>
                      <a:lnTo>
                        <a:pt x="69" y="222"/>
                      </a:lnTo>
                      <a:lnTo>
                        <a:pt x="73" y="210"/>
                      </a:lnTo>
                      <a:lnTo>
                        <a:pt x="78" y="197"/>
                      </a:lnTo>
                      <a:lnTo>
                        <a:pt x="81" y="190"/>
                      </a:lnTo>
                      <a:lnTo>
                        <a:pt x="89" y="182"/>
                      </a:lnTo>
                      <a:lnTo>
                        <a:pt x="101" y="174"/>
                      </a:lnTo>
                      <a:lnTo>
                        <a:pt x="109" y="161"/>
                      </a:lnTo>
                      <a:lnTo>
                        <a:pt x="117" y="157"/>
                      </a:lnTo>
                      <a:lnTo>
                        <a:pt x="125" y="149"/>
                      </a:lnTo>
                      <a:lnTo>
                        <a:pt x="134" y="141"/>
                      </a:lnTo>
                      <a:lnTo>
                        <a:pt x="150" y="138"/>
                      </a:lnTo>
                      <a:lnTo>
                        <a:pt x="159" y="133"/>
                      </a:lnTo>
                      <a:lnTo>
                        <a:pt x="175" y="129"/>
                      </a:lnTo>
                      <a:lnTo>
                        <a:pt x="187" y="129"/>
                      </a:lnTo>
                      <a:lnTo>
                        <a:pt x="203" y="133"/>
                      </a:lnTo>
                      <a:lnTo>
                        <a:pt x="211" y="141"/>
                      </a:lnTo>
                      <a:lnTo>
                        <a:pt x="226" y="149"/>
                      </a:lnTo>
                      <a:lnTo>
                        <a:pt x="243" y="161"/>
                      </a:lnTo>
                      <a:lnTo>
                        <a:pt x="248" y="166"/>
                      </a:lnTo>
                      <a:lnTo>
                        <a:pt x="251" y="177"/>
                      </a:lnTo>
                      <a:lnTo>
                        <a:pt x="254" y="182"/>
                      </a:lnTo>
                      <a:lnTo>
                        <a:pt x="259" y="194"/>
                      </a:lnTo>
                      <a:lnTo>
                        <a:pt x="263" y="202"/>
                      </a:lnTo>
                      <a:lnTo>
                        <a:pt x="263" y="210"/>
                      </a:lnTo>
                      <a:lnTo>
                        <a:pt x="263" y="222"/>
                      </a:lnTo>
                      <a:lnTo>
                        <a:pt x="263" y="235"/>
                      </a:lnTo>
                      <a:lnTo>
                        <a:pt x="263" y="247"/>
                      </a:lnTo>
                      <a:lnTo>
                        <a:pt x="259" y="271"/>
                      </a:lnTo>
                      <a:lnTo>
                        <a:pt x="254" y="286"/>
                      </a:lnTo>
                      <a:lnTo>
                        <a:pt x="248" y="308"/>
                      </a:lnTo>
                      <a:lnTo>
                        <a:pt x="239" y="323"/>
                      </a:lnTo>
                      <a:lnTo>
                        <a:pt x="226" y="344"/>
                      </a:lnTo>
                      <a:lnTo>
                        <a:pt x="215" y="364"/>
                      </a:lnTo>
                      <a:lnTo>
                        <a:pt x="203" y="384"/>
                      </a:lnTo>
                      <a:lnTo>
                        <a:pt x="187" y="400"/>
                      </a:lnTo>
                      <a:lnTo>
                        <a:pt x="154" y="440"/>
                      </a:lnTo>
                      <a:lnTo>
                        <a:pt x="125" y="476"/>
                      </a:lnTo>
                      <a:lnTo>
                        <a:pt x="101" y="526"/>
                      </a:lnTo>
                      <a:lnTo>
                        <a:pt x="81" y="562"/>
                      </a:lnTo>
                      <a:lnTo>
                        <a:pt x="69" y="602"/>
                      </a:lnTo>
                      <a:lnTo>
                        <a:pt x="61" y="638"/>
                      </a:lnTo>
                      <a:lnTo>
                        <a:pt x="49" y="683"/>
                      </a:lnTo>
                      <a:lnTo>
                        <a:pt x="49" y="727"/>
                      </a:lnTo>
                      <a:lnTo>
                        <a:pt x="49" y="752"/>
                      </a:lnTo>
                      <a:lnTo>
                        <a:pt x="49" y="783"/>
                      </a:lnTo>
                      <a:lnTo>
                        <a:pt x="61" y="812"/>
                      </a:lnTo>
                      <a:lnTo>
                        <a:pt x="69" y="836"/>
                      </a:lnTo>
                      <a:lnTo>
                        <a:pt x="78" y="861"/>
                      </a:lnTo>
                      <a:lnTo>
                        <a:pt x="89" y="881"/>
                      </a:lnTo>
                      <a:lnTo>
                        <a:pt x="106" y="901"/>
                      </a:lnTo>
                      <a:lnTo>
                        <a:pt x="117" y="929"/>
                      </a:lnTo>
                      <a:lnTo>
                        <a:pt x="134" y="950"/>
                      </a:lnTo>
                      <a:lnTo>
                        <a:pt x="159" y="970"/>
                      </a:lnTo>
                      <a:lnTo>
                        <a:pt x="178" y="982"/>
                      </a:lnTo>
                      <a:lnTo>
                        <a:pt x="203" y="990"/>
                      </a:lnTo>
                      <a:lnTo>
                        <a:pt x="218" y="998"/>
                      </a:lnTo>
                      <a:lnTo>
                        <a:pt x="243" y="1002"/>
                      </a:lnTo>
                      <a:lnTo>
                        <a:pt x="268" y="1007"/>
                      </a:lnTo>
                      <a:lnTo>
                        <a:pt x="299" y="1007"/>
                      </a:lnTo>
                      <a:lnTo>
                        <a:pt x="327" y="1007"/>
                      </a:lnTo>
                      <a:lnTo>
                        <a:pt x="352" y="1002"/>
                      </a:lnTo>
                      <a:lnTo>
                        <a:pt x="377" y="998"/>
                      </a:lnTo>
                      <a:lnTo>
                        <a:pt x="396" y="990"/>
                      </a:lnTo>
                      <a:lnTo>
                        <a:pt x="416" y="978"/>
                      </a:lnTo>
                      <a:lnTo>
                        <a:pt x="444" y="965"/>
                      </a:lnTo>
                      <a:lnTo>
                        <a:pt x="466" y="945"/>
                      </a:lnTo>
                      <a:lnTo>
                        <a:pt x="486" y="921"/>
                      </a:lnTo>
                      <a:lnTo>
                        <a:pt x="502" y="893"/>
                      </a:lnTo>
                      <a:lnTo>
                        <a:pt x="522" y="873"/>
                      </a:lnTo>
                      <a:lnTo>
                        <a:pt x="534" y="848"/>
                      </a:lnTo>
                      <a:lnTo>
                        <a:pt x="542" y="820"/>
                      </a:lnTo>
                      <a:lnTo>
                        <a:pt x="550" y="797"/>
                      </a:lnTo>
                      <a:lnTo>
                        <a:pt x="558" y="767"/>
                      </a:lnTo>
                      <a:lnTo>
                        <a:pt x="558" y="736"/>
                      </a:lnTo>
                      <a:lnTo>
                        <a:pt x="562" y="703"/>
                      </a:lnTo>
                      <a:lnTo>
                        <a:pt x="562" y="694"/>
                      </a:lnTo>
                      <a:lnTo>
                        <a:pt x="525" y="694"/>
                      </a:lnTo>
                      <a:lnTo>
                        <a:pt x="525" y="719"/>
                      </a:lnTo>
                      <a:lnTo>
                        <a:pt x="522" y="739"/>
                      </a:lnTo>
                      <a:lnTo>
                        <a:pt x="522" y="767"/>
                      </a:lnTo>
                      <a:lnTo>
                        <a:pt x="514" y="783"/>
                      </a:lnTo>
                      <a:lnTo>
                        <a:pt x="502" y="808"/>
                      </a:lnTo>
                      <a:lnTo>
                        <a:pt x="494" y="825"/>
                      </a:lnTo>
                      <a:lnTo>
                        <a:pt x="486" y="836"/>
                      </a:lnTo>
                      <a:lnTo>
                        <a:pt x="466" y="853"/>
                      </a:lnTo>
                      <a:lnTo>
                        <a:pt x="453" y="864"/>
                      </a:lnTo>
                      <a:lnTo>
                        <a:pt x="444" y="881"/>
                      </a:lnTo>
                      <a:lnTo>
                        <a:pt x="424" y="889"/>
                      </a:lnTo>
                      <a:lnTo>
                        <a:pt x="405" y="893"/>
                      </a:lnTo>
                      <a:lnTo>
                        <a:pt x="385" y="901"/>
                      </a:lnTo>
                      <a:lnTo>
                        <a:pt x="368" y="906"/>
                      </a:lnTo>
                      <a:lnTo>
                        <a:pt x="348" y="906"/>
                      </a:lnTo>
                      <a:lnTo>
                        <a:pt x="327" y="906"/>
                      </a:lnTo>
                      <a:lnTo>
                        <a:pt x="304" y="906"/>
                      </a:lnTo>
                      <a:lnTo>
                        <a:pt x="271" y="901"/>
                      </a:lnTo>
                      <a:lnTo>
                        <a:pt x="251" y="897"/>
                      </a:lnTo>
                      <a:lnTo>
                        <a:pt x="234" y="893"/>
                      </a:lnTo>
                      <a:lnTo>
                        <a:pt x="215" y="884"/>
                      </a:lnTo>
                      <a:lnTo>
                        <a:pt x="203" y="873"/>
                      </a:lnTo>
                      <a:lnTo>
                        <a:pt x="187" y="861"/>
                      </a:lnTo>
                      <a:lnTo>
                        <a:pt x="167" y="845"/>
                      </a:lnTo>
                      <a:lnTo>
                        <a:pt x="154" y="828"/>
                      </a:lnTo>
                      <a:lnTo>
                        <a:pt x="134" y="812"/>
                      </a:lnTo>
                      <a:lnTo>
                        <a:pt x="125" y="792"/>
                      </a:lnTo>
                      <a:lnTo>
                        <a:pt x="117" y="772"/>
                      </a:lnTo>
                      <a:lnTo>
                        <a:pt x="109" y="744"/>
                      </a:lnTo>
                      <a:lnTo>
                        <a:pt x="106" y="727"/>
                      </a:lnTo>
                      <a:lnTo>
                        <a:pt x="101" y="699"/>
                      </a:lnTo>
                      <a:lnTo>
                        <a:pt x="101" y="674"/>
                      </a:lnTo>
                      <a:lnTo>
                        <a:pt x="101" y="650"/>
                      </a:lnTo>
                      <a:lnTo>
                        <a:pt x="106" y="627"/>
                      </a:lnTo>
                      <a:lnTo>
                        <a:pt x="109" y="607"/>
                      </a:lnTo>
                      <a:lnTo>
                        <a:pt x="114" y="577"/>
                      </a:lnTo>
                      <a:lnTo>
                        <a:pt x="125" y="557"/>
                      </a:lnTo>
                      <a:lnTo>
                        <a:pt x="130" y="537"/>
                      </a:lnTo>
                      <a:lnTo>
                        <a:pt x="150" y="518"/>
                      </a:lnTo>
                      <a:lnTo>
                        <a:pt x="162" y="484"/>
                      </a:lnTo>
                      <a:lnTo>
                        <a:pt x="178" y="468"/>
                      </a:lnTo>
                      <a:lnTo>
                        <a:pt x="195" y="456"/>
                      </a:lnTo>
                      <a:lnTo>
                        <a:pt x="211" y="440"/>
                      </a:lnTo>
                      <a:lnTo>
                        <a:pt x="226" y="432"/>
                      </a:lnTo>
                      <a:lnTo>
                        <a:pt x="239" y="423"/>
                      </a:lnTo>
                      <a:lnTo>
                        <a:pt x="254" y="417"/>
                      </a:lnTo>
                      <a:lnTo>
                        <a:pt x="271" y="417"/>
                      </a:lnTo>
                      <a:lnTo>
                        <a:pt x="299" y="417"/>
                      </a:lnTo>
                      <a:lnTo>
                        <a:pt x="320" y="417"/>
                      </a:lnTo>
                      <a:lnTo>
                        <a:pt x="335" y="417"/>
                      </a:lnTo>
                      <a:lnTo>
                        <a:pt x="352" y="428"/>
                      </a:lnTo>
                      <a:lnTo>
                        <a:pt x="360" y="440"/>
                      </a:lnTo>
                      <a:lnTo>
                        <a:pt x="377" y="456"/>
                      </a:lnTo>
                      <a:lnTo>
                        <a:pt x="385" y="468"/>
                      </a:lnTo>
                      <a:lnTo>
                        <a:pt x="388" y="484"/>
                      </a:lnTo>
                      <a:lnTo>
                        <a:pt x="388" y="513"/>
                      </a:lnTo>
                      <a:lnTo>
                        <a:pt x="388" y="529"/>
                      </a:lnTo>
                      <a:lnTo>
                        <a:pt x="385" y="541"/>
                      </a:lnTo>
                      <a:lnTo>
                        <a:pt x="380" y="554"/>
                      </a:lnTo>
                      <a:lnTo>
                        <a:pt x="368" y="565"/>
                      </a:lnTo>
                      <a:lnTo>
                        <a:pt x="357" y="574"/>
                      </a:lnTo>
                      <a:lnTo>
                        <a:pt x="344" y="577"/>
                      </a:lnTo>
                      <a:lnTo>
                        <a:pt x="327" y="582"/>
                      </a:lnTo>
                      <a:lnTo>
                        <a:pt x="312" y="585"/>
                      </a:lnTo>
                      <a:lnTo>
                        <a:pt x="307" y="585"/>
                      </a:lnTo>
                      <a:lnTo>
                        <a:pt x="299" y="585"/>
                      </a:lnTo>
                      <a:lnTo>
                        <a:pt x="296" y="582"/>
                      </a:lnTo>
                      <a:lnTo>
                        <a:pt x="276" y="577"/>
                      </a:lnTo>
                      <a:lnTo>
                        <a:pt x="271" y="610"/>
                      </a:lnTo>
                      <a:lnTo>
                        <a:pt x="296" y="613"/>
                      </a:lnTo>
                      <a:lnTo>
                        <a:pt x="307" y="618"/>
                      </a:lnTo>
                      <a:lnTo>
                        <a:pt x="324" y="618"/>
                      </a:lnTo>
                      <a:lnTo>
                        <a:pt x="335" y="618"/>
                      </a:lnTo>
                      <a:lnTo>
                        <a:pt x="352" y="618"/>
                      </a:lnTo>
                      <a:lnTo>
                        <a:pt x="365" y="618"/>
                      </a:lnTo>
                      <a:lnTo>
                        <a:pt x="380" y="613"/>
                      </a:lnTo>
                      <a:lnTo>
                        <a:pt x="388" y="613"/>
                      </a:lnTo>
                      <a:lnTo>
                        <a:pt x="405" y="610"/>
                      </a:lnTo>
                      <a:lnTo>
                        <a:pt x="416" y="602"/>
                      </a:lnTo>
                      <a:lnTo>
                        <a:pt x="429" y="594"/>
                      </a:lnTo>
                      <a:lnTo>
                        <a:pt x="438" y="585"/>
                      </a:lnTo>
                      <a:lnTo>
                        <a:pt x="444" y="577"/>
                      </a:lnTo>
                      <a:lnTo>
                        <a:pt x="458" y="565"/>
                      </a:lnTo>
                      <a:lnTo>
                        <a:pt x="466" y="557"/>
                      </a:lnTo>
                      <a:lnTo>
                        <a:pt x="474" y="546"/>
                      </a:lnTo>
                      <a:lnTo>
                        <a:pt x="474" y="537"/>
                      </a:lnTo>
                      <a:lnTo>
                        <a:pt x="477" y="529"/>
                      </a:lnTo>
                      <a:lnTo>
                        <a:pt x="481" y="513"/>
                      </a:lnTo>
                      <a:lnTo>
                        <a:pt x="481" y="493"/>
                      </a:lnTo>
                      <a:lnTo>
                        <a:pt x="477" y="473"/>
                      </a:lnTo>
                      <a:lnTo>
                        <a:pt x="477" y="456"/>
                      </a:lnTo>
                      <a:lnTo>
                        <a:pt x="466" y="445"/>
                      </a:lnTo>
                      <a:lnTo>
                        <a:pt x="461" y="432"/>
                      </a:lnTo>
                      <a:lnTo>
                        <a:pt x="453" y="417"/>
                      </a:lnTo>
                      <a:lnTo>
                        <a:pt x="438" y="400"/>
                      </a:lnTo>
                      <a:lnTo>
                        <a:pt x="416" y="392"/>
                      </a:lnTo>
                      <a:lnTo>
                        <a:pt x="405" y="375"/>
                      </a:lnTo>
                      <a:lnTo>
                        <a:pt x="444" y="359"/>
                      </a:lnTo>
                      <a:lnTo>
                        <a:pt x="477" y="336"/>
                      </a:lnTo>
                      <a:lnTo>
                        <a:pt x="502" y="308"/>
                      </a:lnTo>
                      <a:lnTo>
                        <a:pt x="522" y="271"/>
                      </a:lnTo>
                      <a:lnTo>
                        <a:pt x="542" y="227"/>
                      </a:lnTo>
                      <a:lnTo>
                        <a:pt x="550" y="182"/>
                      </a:lnTo>
                      <a:lnTo>
                        <a:pt x="558" y="133"/>
                      </a:lnTo>
                      <a:lnTo>
                        <a:pt x="562" y="73"/>
                      </a:lnTo>
                      <a:lnTo>
                        <a:pt x="562" y="0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4" name="Freeform 34"/>
                <p:cNvSpPr>
                  <a:spLocks/>
                </p:cNvSpPr>
                <p:nvPr>
                  <p:custDataLst>
                    <p:tags r:id="rId221"/>
                  </p:custDataLst>
                </p:nvPr>
              </p:nvSpPr>
              <p:spPr bwMode="auto">
                <a:xfrm>
                  <a:off x="1500" y="11470"/>
                  <a:ext cx="156" cy="146"/>
                </a:xfrm>
                <a:custGeom>
                  <a:avLst/>
                  <a:gdLst>
                    <a:gd name="T0" fmla="*/ 0 w 262"/>
                    <a:gd name="T1" fmla="*/ 31 h 246"/>
                    <a:gd name="T2" fmla="*/ 1 w 262"/>
                    <a:gd name="T3" fmla="*/ 28 h 246"/>
                    <a:gd name="T4" fmla="*/ 2 w 262"/>
                    <a:gd name="T5" fmla="*/ 27 h 246"/>
                    <a:gd name="T6" fmla="*/ 4 w 262"/>
                    <a:gd name="T7" fmla="*/ 25 h 246"/>
                    <a:gd name="T8" fmla="*/ 5 w 262"/>
                    <a:gd name="T9" fmla="*/ 21 h 246"/>
                    <a:gd name="T10" fmla="*/ 6 w 262"/>
                    <a:gd name="T11" fmla="*/ 20 h 246"/>
                    <a:gd name="T12" fmla="*/ 7 w 262"/>
                    <a:gd name="T13" fmla="*/ 19 h 246"/>
                    <a:gd name="T14" fmla="*/ 8 w 262"/>
                    <a:gd name="T15" fmla="*/ 18 h 246"/>
                    <a:gd name="T16" fmla="*/ 10 w 262"/>
                    <a:gd name="T17" fmla="*/ 17 h 246"/>
                    <a:gd name="T18" fmla="*/ 11 w 262"/>
                    <a:gd name="T19" fmla="*/ 14 h 246"/>
                    <a:gd name="T20" fmla="*/ 13 w 262"/>
                    <a:gd name="T21" fmla="*/ 13 h 246"/>
                    <a:gd name="T22" fmla="*/ 13 w 262"/>
                    <a:gd name="T23" fmla="*/ 12 h 246"/>
                    <a:gd name="T24" fmla="*/ 14 w 262"/>
                    <a:gd name="T25" fmla="*/ 11 h 246"/>
                    <a:gd name="T26" fmla="*/ 15 w 262"/>
                    <a:gd name="T27" fmla="*/ 11 h 246"/>
                    <a:gd name="T28" fmla="*/ 17 w 262"/>
                    <a:gd name="T29" fmla="*/ 9 h 246"/>
                    <a:gd name="T30" fmla="*/ 18 w 262"/>
                    <a:gd name="T31" fmla="*/ 9 h 246"/>
                    <a:gd name="T32" fmla="*/ 21 w 262"/>
                    <a:gd name="T33" fmla="*/ 8 h 246"/>
                    <a:gd name="T34" fmla="*/ 23 w 262"/>
                    <a:gd name="T35" fmla="*/ 7 h 246"/>
                    <a:gd name="T36" fmla="*/ 24 w 262"/>
                    <a:gd name="T37" fmla="*/ 6 h 246"/>
                    <a:gd name="T38" fmla="*/ 26 w 262"/>
                    <a:gd name="T39" fmla="*/ 5 h 246"/>
                    <a:gd name="T40" fmla="*/ 27 w 262"/>
                    <a:gd name="T41" fmla="*/ 4 h 246"/>
                    <a:gd name="T42" fmla="*/ 29 w 262"/>
                    <a:gd name="T43" fmla="*/ 4 h 246"/>
                    <a:gd name="T44" fmla="*/ 30 w 262"/>
                    <a:gd name="T45" fmla="*/ 2 h 246"/>
                    <a:gd name="T46" fmla="*/ 31 w 262"/>
                    <a:gd name="T47" fmla="*/ 1 h 246"/>
                    <a:gd name="T48" fmla="*/ 32 w 262"/>
                    <a:gd name="T49" fmla="*/ 1 h 246"/>
                    <a:gd name="T50" fmla="*/ 33 w 262"/>
                    <a:gd name="T51" fmla="*/ 0 h 246"/>
                    <a:gd name="T52" fmla="*/ 32 w 262"/>
                    <a:gd name="T53" fmla="*/ 6 h 246"/>
                    <a:gd name="T54" fmla="*/ 31 w 262"/>
                    <a:gd name="T55" fmla="*/ 12 h 246"/>
                    <a:gd name="T56" fmla="*/ 29 w 262"/>
                    <a:gd name="T57" fmla="*/ 19 h 246"/>
                    <a:gd name="T58" fmla="*/ 26 w 262"/>
                    <a:gd name="T59" fmla="*/ 23 h 246"/>
                    <a:gd name="T60" fmla="*/ 21 w 262"/>
                    <a:gd name="T61" fmla="*/ 27 h 246"/>
                    <a:gd name="T62" fmla="*/ 15 w 262"/>
                    <a:gd name="T63" fmla="*/ 29 h 246"/>
                    <a:gd name="T64" fmla="*/ 10 w 262"/>
                    <a:gd name="T65" fmla="*/ 30 h 246"/>
                    <a:gd name="T66" fmla="*/ 4 w 262"/>
                    <a:gd name="T67" fmla="*/ 31 h 246"/>
                    <a:gd name="T68" fmla="*/ 0 w 262"/>
                    <a:gd name="T69" fmla="*/ 31 h 24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62"/>
                    <a:gd name="T106" fmla="*/ 0 h 246"/>
                    <a:gd name="T107" fmla="*/ 262 w 262"/>
                    <a:gd name="T108" fmla="*/ 246 h 24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62" h="246">
                      <a:moveTo>
                        <a:pt x="0" y="246"/>
                      </a:moveTo>
                      <a:lnTo>
                        <a:pt x="11" y="231"/>
                      </a:lnTo>
                      <a:lnTo>
                        <a:pt x="19" y="215"/>
                      </a:lnTo>
                      <a:lnTo>
                        <a:pt x="28" y="198"/>
                      </a:lnTo>
                      <a:lnTo>
                        <a:pt x="39" y="173"/>
                      </a:lnTo>
                      <a:lnTo>
                        <a:pt x="47" y="162"/>
                      </a:lnTo>
                      <a:lnTo>
                        <a:pt x="56" y="153"/>
                      </a:lnTo>
                      <a:lnTo>
                        <a:pt x="67" y="142"/>
                      </a:lnTo>
                      <a:lnTo>
                        <a:pt x="76" y="134"/>
                      </a:lnTo>
                      <a:lnTo>
                        <a:pt x="84" y="114"/>
                      </a:lnTo>
                      <a:lnTo>
                        <a:pt x="97" y="106"/>
                      </a:lnTo>
                      <a:lnTo>
                        <a:pt x="100" y="97"/>
                      </a:lnTo>
                      <a:lnTo>
                        <a:pt x="112" y="89"/>
                      </a:lnTo>
                      <a:lnTo>
                        <a:pt x="125" y="84"/>
                      </a:lnTo>
                      <a:lnTo>
                        <a:pt x="140" y="77"/>
                      </a:lnTo>
                      <a:lnTo>
                        <a:pt x="148" y="72"/>
                      </a:lnTo>
                      <a:lnTo>
                        <a:pt x="165" y="69"/>
                      </a:lnTo>
                      <a:lnTo>
                        <a:pt x="176" y="53"/>
                      </a:lnTo>
                      <a:lnTo>
                        <a:pt x="190" y="48"/>
                      </a:lnTo>
                      <a:lnTo>
                        <a:pt x="206" y="44"/>
                      </a:lnTo>
                      <a:lnTo>
                        <a:pt x="218" y="36"/>
                      </a:lnTo>
                      <a:lnTo>
                        <a:pt x="229" y="28"/>
                      </a:lnTo>
                      <a:lnTo>
                        <a:pt x="242" y="20"/>
                      </a:lnTo>
                      <a:lnTo>
                        <a:pt x="249" y="11"/>
                      </a:lnTo>
                      <a:lnTo>
                        <a:pt x="254" y="5"/>
                      </a:lnTo>
                      <a:lnTo>
                        <a:pt x="262" y="0"/>
                      </a:lnTo>
                      <a:lnTo>
                        <a:pt x="257" y="48"/>
                      </a:lnTo>
                      <a:lnTo>
                        <a:pt x="246" y="101"/>
                      </a:lnTo>
                      <a:lnTo>
                        <a:pt x="226" y="153"/>
                      </a:lnTo>
                      <a:lnTo>
                        <a:pt x="206" y="182"/>
                      </a:lnTo>
                      <a:lnTo>
                        <a:pt x="170" y="215"/>
                      </a:lnTo>
                      <a:lnTo>
                        <a:pt x="125" y="234"/>
                      </a:lnTo>
                      <a:lnTo>
                        <a:pt x="80" y="243"/>
                      </a:lnTo>
                      <a:lnTo>
                        <a:pt x="28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5" name="Freeform 35"/>
                <p:cNvSpPr>
                  <a:spLocks/>
                </p:cNvSpPr>
                <p:nvPr>
                  <p:custDataLst>
                    <p:tags r:id="rId222"/>
                  </p:custDataLst>
                </p:nvPr>
              </p:nvSpPr>
              <p:spPr bwMode="auto">
                <a:xfrm>
                  <a:off x="1340" y="11405"/>
                  <a:ext cx="335" cy="596"/>
                </a:xfrm>
                <a:custGeom>
                  <a:avLst/>
                  <a:gdLst>
                    <a:gd name="T0" fmla="*/ 66 w 562"/>
                    <a:gd name="T1" fmla="*/ 4 h 1007"/>
                    <a:gd name="T2" fmla="*/ 55 w 562"/>
                    <a:gd name="T3" fmla="*/ 9 h 1007"/>
                    <a:gd name="T4" fmla="*/ 46 w 562"/>
                    <a:gd name="T5" fmla="*/ 13 h 1007"/>
                    <a:gd name="T6" fmla="*/ 42 w 562"/>
                    <a:gd name="T7" fmla="*/ 17 h 1007"/>
                    <a:gd name="T8" fmla="*/ 39 w 562"/>
                    <a:gd name="T9" fmla="*/ 19 h 1007"/>
                    <a:gd name="T10" fmla="*/ 34 w 562"/>
                    <a:gd name="T11" fmla="*/ 11 h 1007"/>
                    <a:gd name="T12" fmla="*/ 27 w 562"/>
                    <a:gd name="T13" fmla="*/ 5 h 1007"/>
                    <a:gd name="T14" fmla="*/ 18 w 562"/>
                    <a:gd name="T15" fmla="*/ 4 h 1007"/>
                    <a:gd name="T16" fmla="*/ 8 w 562"/>
                    <a:gd name="T17" fmla="*/ 8 h 1007"/>
                    <a:gd name="T18" fmla="*/ 2 w 562"/>
                    <a:gd name="T19" fmla="*/ 16 h 1007"/>
                    <a:gd name="T20" fmla="*/ 0 w 562"/>
                    <a:gd name="T21" fmla="*/ 27 h 1007"/>
                    <a:gd name="T22" fmla="*/ 5 w 562"/>
                    <a:gd name="T23" fmla="*/ 43 h 1007"/>
                    <a:gd name="T24" fmla="*/ 14 w 562"/>
                    <a:gd name="T25" fmla="*/ 45 h 1007"/>
                    <a:gd name="T26" fmla="*/ 8 w 562"/>
                    <a:gd name="T27" fmla="*/ 36 h 1007"/>
                    <a:gd name="T28" fmla="*/ 8 w 562"/>
                    <a:gd name="T29" fmla="*/ 27 h 1007"/>
                    <a:gd name="T30" fmla="*/ 13 w 562"/>
                    <a:gd name="T31" fmla="*/ 21 h 1007"/>
                    <a:gd name="T32" fmla="*/ 19 w 562"/>
                    <a:gd name="T33" fmla="*/ 17 h 1007"/>
                    <a:gd name="T34" fmla="*/ 27 w 562"/>
                    <a:gd name="T35" fmla="*/ 17 h 1007"/>
                    <a:gd name="T36" fmla="*/ 32 w 562"/>
                    <a:gd name="T37" fmla="*/ 22 h 1007"/>
                    <a:gd name="T38" fmla="*/ 33 w 562"/>
                    <a:gd name="T39" fmla="*/ 29 h 1007"/>
                    <a:gd name="T40" fmla="*/ 30 w 562"/>
                    <a:gd name="T41" fmla="*/ 40 h 1007"/>
                    <a:gd name="T42" fmla="*/ 20 w 562"/>
                    <a:gd name="T43" fmla="*/ 54 h 1007"/>
                    <a:gd name="T44" fmla="*/ 8 w 562"/>
                    <a:gd name="T45" fmla="*/ 79 h 1007"/>
                    <a:gd name="T46" fmla="*/ 8 w 562"/>
                    <a:gd name="T47" fmla="*/ 100 h 1007"/>
                    <a:gd name="T48" fmla="*/ 15 w 562"/>
                    <a:gd name="T49" fmla="*/ 114 h 1007"/>
                    <a:gd name="T50" fmla="*/ 27 w 562"/>
                    <a:gd name="T51" fmla="*/ 123 h 1007"/>
                    <a:gd name="T52" fmla="*/ 45 w 562"/>
                    <a:gd name="T53" fmla="*/ 123 h 1007"/>
                    <a:gd name="T54" fmla="*/ 59 w 562"/>
                    <a:gd name="T55" fmla="*/ 116 h 1007"/>
                    <a:gd name="T56" fmla="*/ 69 w 562"/>
                    <a:gd name="T57" fmla="*/ 101 h 1007"/>
                    <a:gd name="T58" fmla="*/ 71 w 562"/>
                    <a:gd name="T59" fmla="*/ 85 h 1007"/>
                    <a:gd name="T60" fmla="*/ 64 w 562"/>
                    <a:gd name="T61" fmla="*/ 96 h 1007"/>
                    <a:gd name="T62" fmla="*/ 57 w 562"/>
                    <a:gd name="T63" fmla="*/ 106 h 1007"/>
                    <a:gd name="T64" fmla="*/ 46 w 562"/>
                    <a:gd name="T65" fmla="*/ 111 h 1007"/>
                    <a:gd name="T66" fmla="*/ 32 w 562"/>
                    <a:gd name="T67" fmla="*/ 110 h 1007"/>
                    <a:gd name="T68" fmla="*/ 21 w 562"/>
                    <a:gd name="T69" fmla="*/ 104 h 1007"/>
                    <a:gd name="T70" fmla="*/ 14 w 562"/>
                    <a:gd name="T71" fmla="*/ 91 h 1007"/>
                    <a:gd name="T72" fmla="*/ 14 w 562"/>
                    <a:gd name="T73" fmla="*/ 77 h 1007"/>
                    <a:gd name="T74" fmla="*/ 19 w 562"/>
                    <a:gd name="T75" fmla="*/ 64 h 1007"/>
                    <a:gd name="T76" fmla="*/ 29 w 562"/>
                    <a:gd name="T77" fmla="*/ 53 h 1007"/>
                    <a:gd name="T78" fmla="*/ 41 w 562"/>
                    <a:gd name="T79" fmla="*/ 51 h 1007"/>
                    <a:gd name="T80" fmla="*/ 49 w 562"/>
                    <a:gd name="T81" fmla="*/ 57 h 1007"/>
                    <a:gd name="T82" fmla="*/ 48 w 562"/>
                    <a:gd name="T83" fmla="*/ 68 h 1007"/>
                    <a:gd name="T84" fmla="*/ 39 w 562"/>
                    <a:gd name="T85" fmla="*/ 72 h 1007"/>
                    <a:gd name="T86" fmla="*/ 35 w 562"/>
                    <a:gd name="T87" fmla="*/ 75 h 1007"/>
                    <a:gd name="T88" fmla="*/ 45 w 562"/>
                    <a:gd name="T89" fmla="*/ 76 h 1007"/>
                    <a:gd name="T90" fmla="*/ 52 w 562"/>
                    <a:gd name="T91" fmla="*/ 74 h 1007"/>
                    <a:gd name="T92" fmla="*/ 59 w 562"/>
                    <a:gd name="T93" fmla="*/ 68 h 1007"/>
                    <a:gd name="T94" fmla="*/ 61 w 562"/>
                    <a:gd name="T95" fmla="*/ 60 h 1007"/>
                    <a:gd name="T96" fmla="*/ 57 w 562"/>
                    <a:gd name="T97" fmla="*/ 51 h 1007"/>
                    <a:gd name="T98" fmla="*/ 60 w 562"/>
                    <a:gd name="T99" fmla="*/ 41 h 1007"/>
                    <a:gd name="T100" fmla="*/ 70 w 562"/>
                    <a:gd name="T101" fmla="*/ 17 h 1007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62"/>
                    <a:gd name="T154" fmla="*/ 0 h 1007"/>
                    <a:gd name="T155" fmla="*/ 562 w 562"/>
                    <a:gd name="T156" fmla="*/ 1007 h 1007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62" h="1007">
                      <a:moveTo>
                        <a:pt x="562" y="0"/>
                      </a:moveTo>
                      <a:lnTo>
                        <a:pt x="525" y="0"/>
                      </a:lnTo>
                      <a:lnTo>
                        <a:pt x="525" y="9"/>
                      </a:lnTo>
                      <a:lnTo>
                        <a:pt x="522" y="20"/>
                      </a:lnTo>
                      <a:lnTo>
                        <a:pt x="522" y="29"/>
                      </a:lnTo>
                      <a:lnTo>
                        <a:pt x="502" y="37"/>
                      </a:lnTo>
                      <a:lnTo>
                        <a:pt x="494" y="40"/>
                      </a:lnTo>
                      <a:lnTo>
                        <a:pt x="477" y="52"/>
                      </a:lnTo>
                      <a:lnTo>
                        <a:pt x="461" y="65"/>
                      </a:lnTo>
                      <a:lnTo>
                        <a:pt x="438" y="73"/>
                      </a:lnTo>
                      <a:lnTo>
                        <a:pt x="408" y="81"/>
                      </a:lnTo>
                      <a:lnTo>
                        <a:pt x="401" y="88"/>
                      </a:lnTo>
                      <a:lnTo>
                        <a:pt x="388" y="93"/>
                      </a:lnTo>
                      <a:lnTo>
                        <a:pt x="380" y="105"/>
                      </a:lnTo>
                      <a:lnTo>
                        <a:pt x="368" y="109"/>
                      </a:lnTo>
                      <a:lnTo>
                        <a:pt x="360" y="113"/>
                      </a:lnTo>
                      <a:lnTo>
                        <a:pt x="352" y="113"/>
                      </a:lnTo>
                      <a:lnTo>
                        <a:pt x="352" y="118"/>
                      </a:lnTo>
                      <a:lnTo>
                        <a:pt x="344" y="124"/>
                      </a:lnTo>
                      <a:lnTo>
                        <a:pt x="335" y="133"/>
                      </a:lnTo>
                      <a:lnTo>
                        <a:pt x="327" y="149"/>
                      </a:lnTo>
                      <a:lnTo>
                        <a:pt x="320" y="166"/>
                      </a:lnTo>
                      <a:lnTo>
                        <a:pt x="312" y="182"/>
                      </a:lnTo>
                      <a:lnTo>
                        <a:pt x="312" y="166"/>
                      </a:lnTo>
                      <a:lnTo>
                        <a:pt x="307" y="154"/>
                      </a:lnTo>
                      <a:lnTo>
                        <a:pt x="304" y="138"/>
                      </a:lnTo>
                      <a:lnTo>
                        <a:pt x="296" y="121"/>
                      </a:lnTo>
                      <a:lnTo>
                        <a:pt x="291" y="113"/>
                      </a:lnTo>
                      <a:lnTo>
                        <a:pt x="271" y="93"/>
                      </a:lnTo>
                      <a:lnTo>
                        <a:pt x="268" y="85"/>
                      </a:lnTo>
                      <a:lnTo>
                        <a:pt x="254" y="73"/>
                      </a:lnTo>
                      <a:lnTo>
                        <a:pt x="248" y="65"/>
                      </a:lnTo>
                      <a:lnTo>
                        <a:pt x="234" y="52"/>
                      </a:lnTo>
                      <a:lnTo>
                        <a:pt x="226" y="45"/>
                      </a:lnTo>
                      <a:lnTo>
                        <a:pt x="215" y="40"/>
                      </a:lnTo>
                      <a:lnTo>
                        <a:pt x="203" y="37"/>
                      </a:lnTo>
                      <a:lnTo>
                        <a:pt x="190" y="37"/>
                      </a:lnTo>
                      <a:lnTo>
                        <a:pt x="178" y="32"/>
                      </a:lnTo>
                      <a:lnTo>
                        <a:pt x="159" y="32"/>
                      </a:lnTo>
                      <a:lnTo>
                        <a:pt x="145" y="32"/>
                      </a:lnTo>
                      <a:lnTo>
                        <a:pt x="125" y="37"/>
                      </a:lnTo>
                      <a:lnTo>
                        <a:pt x="109" y="37"/>
                      </a:lnTo>
                      <a:lnTo>
                        <a:pt x="97" y="45"/>
                      </a:lnTo>
                      <a:lnTo>
                        <a:pt x="81" y="52"/>
                      </a:lnTo>
                      <a:lnTo>
                        <a:pt x="69" y="65"/>
                      </a:lnTo>
                      <a:lnTo>
                        <a:pt x="58" y="73"/>
                      </a:lnTo>
                      <a:lnTo>
                        <a:pt x="41" y="88"/>
                      </a:lnTo>
                      <a:lnTo>
                        <a:pt x="33" y="105"/>
                      </a:lnTo>
                      <a:lnTo>
                        <a:pt x="25" y="118"/>
                      </a:lnTo>
                      <a:lnTo>
                        <a:pt x="16" y="129"/>
                      </a:lnTo>
                      <a:lnTo>
                        <a:pt x="13" y="149"/>
                      </a:lnTo>
                      <a:lnTo>
                        <a:pt x="8" y="166"/>
                      </a:lnTo>
                      <a:lnTo>
                        <a:pt x="5" y="182"/>
                      </a:lnTo>
                      <a:lnTo>
                        <a:pt x="0" y="197"/>
                      </a:lnTo>
                      <a:lnTo>
                        <a:pt x="0" y="219"/>
                      </a:lnTo>
                      <a:lnTo>
                        <a:pt x="5" y="242"/>
                      </a:lnTo>
                      <a:lnTo>
                        <a:pt x="8" y="271"/>
                      </a:lnTo>
                      <a:lnTo>
                        <a:pt x="13" y="295"/>
                      </a:lnTo>
                      <a:lnTo>
                        <a:pt x="25" y="323"/>
                      </a:lnTo>
                      <a:lnTo>
                        <a:pt x="41" y="347"/>
                      </a:lnTo>
                      <a:lnTo>
                        <a:pt x="58" y="367"/>
                      </a:lnTo>
                      <a:lnTo>
                        <a:pt x="78" y="387"/>
                      </a:lnTo>
                      <a:lnTo>
                        <a:pt x="106" y="400"/>
                      </a:lnTo>
                      <a:lnTo>
                        <a:pt x="125" y="375"/>
                      </a:lnTo>
                      <a:lnTo>
                        <a:pt x="109" y="367"/>
                      </a:lnTo>
                      <a:lnTo>
                        <a:pt x="97" y="351"/>
                      </a:lnTo>
                      <a:lnTo>
                        <a:pt x="89" y="344"/>
                      </a:lnTo>
                      <a:lnTo>
                        <a:pt x="78" y="328"/>
                      </a:lnTo>
                      <a:lnTo>
                        <a:pt x="69" y="314"/>
                      </a:lnTo>
                      <a:lnTo>
                        <a:pt x="69" y="291"/>
                      </a:lnTo>
                      <a:lnTo>
                        <a:pt x="69" y="278"/>
                      </a:lnTo>
                      <a:lnTo>
                        <a:pt x="69" y="266"/>
                      </a:lnTo>
                      <a:lnTo>
                        <a:pt x="69" y="247"/>
                      </a:lnTo>
                      <a:lnTo>
                        <a:pt x="69" y="235"/>
                      </a:lnTo>
                      <a:lnTo>
                        <a:pt x="69" y="222"/>
                      </a:lnTo>
                      <a:lnTo>
                        <a:pt x="73" y="210"/>
                      </a:lnTo>
                      <a:lnTo>
                        <a:pt x="78" y="197"/>
                      </a:lnTo>
                      <a:lnTo>
                        <a:pt x="81" y="190"/>
                      </a:lnTo>
                      <a:lnTo>
                        <a:pt x="89" y="182"/>
                      </a:lnTo>
                      <a:lnTo>
                        <a:pt x="101" y="174"/>
                      </a:lnTo>
                      <a:lnTo>
                        <a:pt x="109" y="161"/>
                      </a:lnTo>
                      <a:lnTo>
                        <a:pt x="117" y="157"/>
                      </a:lnTo>
                      <a:lnTo>
                        <a:pt x="125" y="149"/>
                      </a:lnTo>
                      <a:lnTo>
                        <a:pt x="134" y="141"/>
                      </a:lnTo>
                      <a:lnTo>
                        <a:pt x="150" y="138"/>
                      </a:lnTo>
                      <a:lnTo>
                        <a:pt x="159" y="133"/>
                      </a:lnTo>
                      <a:lnTo>
                        <a:pt x="175" y="129"/>
                      </a:lnTo>
                      <a:lnTo>
                        <a:pt x="187" y="129"/>
                      </a:lnTo>
                      <a:lnTo>
                        <a:pt x="203" y="133"/>
                      </a:lnTo>
                      <a:lnTo>
                        <a:pt x="211" y="141"/>
                      </a:lnTo>
                      <a:lnTo>
                        <a:pt x="226" y="149"/>
                      </a:lnTo>
                      <a:lnTo>
                        <a:pt x="243" y="161"/>
                      </a:lnTo>
                      <a:lnTo>
                        <a:pt x="248" y="166"/>
                      </a:lnTo>
                      <a:lnTo>
                        <a:pt x="251" y="177"/>
                      </a:lnTo>
                      <a:lnTo>
                        <a:pt x="254" y="182"/>
                      </a:lnTo>
                      <a:lnTo>
                        <a:pt x="259" y="194"/>
                      </a:lnTo>
                      <a:lnTo>
                        <a:pt x="263" y="202"/>
                      </a:lnTo>
                      <a:lnTo>
                        <a:pt x="263" y="210"/>
                      </a:lnTo>
                      <a:lnTo>
                        <a:pt x="263" y="222"/>
                      </a:lnTo>
                      <a:lnTo>
                        <a:pt x="263" y="235"/>
                      </a:lnTo>
                      <a:lnTo>
                        <a:pt x="263" y="247"/>
                      </a:lnTo>
                      <a:lnTo>
                        <a:pt x="259" y="271"/>
                      </a:lnTo>
                      <a:lnTo>
                        <a:pt x="254" y="286"/>
                      </a:lnTo>
                      <a:lnTo>
                        <a:pt x="248" y="308"/>
                      </a:lnTo>
                      <a:lnTo>
                        <a:pt x="239" y="323"/>
                      </a:lnTo>
                      <a:lnTo>
                        <a:pt x="226" y="344"/>
                      </a:lnTo>
                      <a:lnTo>
                        <a:pt x="215" y="364"/>
                      </a:lnTo>
                      <a:lnTo>
                        <a:pt x="203" y="384"/>
                      </a:lnTo>
                      <a:lnTo>
                        <a:pt x="187" y="400"/>
                      </a:lnTo>
                      <a:lnTo>
                        <a:pt x="154" y="440"/>
                      </a:lnTo>
                      <a:lnTo>
                        <a:pt x="125" y="476"/>
                      </a:lnTo>
                      <a:lnTo>
                        <a:pt x="101" y="526"/>
                      </a:lnTo>
                      <a:lnTo>
                        <a:pt x="81" y="562"/>
                      </a:lnTo>
                      <a:lnTo>
                        <a:pt x="69" y="602"/>
                      </a:lnTo>
                      <a:lnTo>
                        <a:pt x="61" y="638"/>
                      </a:lnTo>
                      <a:lnTo>
                        <a:pt x="49" y="683"/>
                      </a:lnTo>
                      <a:lnTo>
                        <a:pt x="49" y="727"/>
                      </a:lnTo>
                      <a:lnTo>
                        <a:pt x="49" y="752"/>
                      </a:lnTo>
                      <a:lnTo>
                        <a:pt x="49" y="783"/>
                      </a:lnTo>
                      <a:lnTo>
                        <a:pt x="61" y="812"/>
                      </a:lnTo>
                      <a:lnTo>
                        <a:pt x="69" y="836"/>
                      </a:lnTo>
                      <a:lnTo>
                        <a:pt x="78" y="861"/>
                      </a:lnTo>
                      <a:lnTo>
                        <a:pt x="89" y="881"/>
                      </a:lnTo>
                      <a:lnTo>
                        <a:pt x="106" y="901"/>
                      </a:lnTo>
                      <a:lnTo>
                        <a:pt x="117" y="929"/>
                      </a:lnTo>
                      <a:lnTo>
                        <a:pt x="134" y="950"/>
                      </a:lnTo>
                      <a:lnTo>
                        <a:pt x="159" y="970"/>
                      </a:lnTo>
                      <a:lnTo>
                        <a:pt x="178" y="982"/>
                      </a:lnTo>
                      <a:lnTo>
                        <a:pt x="203" y="990"/>
                      </a:lnTo>
                      <a:lnTo>
                        <a:pt x="218" y="998"/>
                      </a:lnTo>
                      <a:lnTo>
                        <a:pt x="243" y="1002"/>
                      </a:lnTo>
                      <a:lnTo>
                        <a:pt x="268" y="1007"/>
                      </a:lnTo>
                      <a:lnTo>
                        <a:pt x="299" y="1007"/>
                      </a:lnTo>
                      <a:lnTo>
                        <a:pt x="327" y="1007"/>
                      </a:lnTo>
                      <a:lnTo>
                        <a:pt x="352" y="1002"/>
                      </a:lnTo>
                      <a:lnTo>
                        <a:pt x="377" y="998"/>
                      </a:lnTo>
                      <a:lnTo>
                        <a:pt x="396" y="990"/>
                      </a:lnTo>
                      <a:lnTo>
                        <a:pt x="416" y="978"/>
                      </a:lnTo>
                      <a:lnTo>
                        <a:pt x="444" y="965"/>
                      </a:lnTo>
                      <a:lnTo>
                        <a:pt x="466" y="945"/>
                      </a:lnTo>
                      <a:lnTo>
                        <a:pt x="486" y="921"/>
                      </a:lnTo>
                      <a:lnTo>
                        <a:pt x="502" y="893"/>
                      </a:lnTo>
                      <a:lnTo>
                        <a:pt x="522" y="873"/>
                      </a:lnTo>
                      <a:lnTo>
                        <a:pt x="534" y="848"/>
                      </a:lnTo>
                      <a:lnTo>
                        <a:pt x="542" y="820"/>
                      </a:lnTo>
                      <a:lnTo>
                        <a:pt x="550" y="797"/>
                      </a:lnTo>
                      <a:lnTo>
                        <a:pt x="558" y="767"/>
                      </a:lnTo>
                      <a:lnTo>
                        <a:pt x="558" y="736"/>
                      </a:lnTo>
                      <a:lnTo>
                        <a:pt x="562" y="703"/>
                      </a:lnTo>
                      <a:lnTo>
                        <a:pt x="562" y="694"/>
                      </a:lnTo>
                      <a:lnTo>
                        <a:pt x="525" y="694"/>
                      </a:lnTo>
                      <a:lnTo>
                        <a:pt x="525" y="719"/>
                      </a:lnTo>
                      <a:lnTo>
                        <a:pt x="522" y="739"/>
                      </a:lnTo>
                      <a:lnTo>
                        <a:pt x="522" y="767"/>
                      </a:lnTo>
                      <a:lnTo>
                        <a:pt x="514" y="783"/>
                      </a:lnTo>
                      <a:lnTo>
                        <a:pt x="502" y="808"/>
                      </a:lnTo>
                      <a:lnTo>
                        <a:pt x="494" y="825"/>
                      </a:lnTo>
                      <a:lnTo>
                        <a:pt x="486" y="836"/>
                      </a:lnTo>
                      <a:lnTo>
                        <a:pt x="466" y="853"/>
                      </a:lnTo>
                      <a:lnTo>
                        <a:pt x="453" y="864"/>
                      </a:lnTo>
                      <a:lnTo>
                        <a:pt x="444" y="881"/>
                      </a:lnTo>
                      <a:lnTo>
                        <a:pt x="424" y="889"/>
                      </a:lnTo>
                      <a:lnTo>
                        <a:pt x="405" y="893"/>
                      </a:lnTo>
                      <a:lnTo>
                        <a:pt x="385" y="901"/>
                      </a:lnTo>
                      <a:lnTo>
                        <a:pt x="368" y="906"/>
                      </a:lnTo>
                      <a:lnTo>
                        <a:pt x="348" y="906"/>
                      </a:lnTo>
                      <a:lnTo>
                        <a:pt x="327" y="906"/>
                      </a:lnTo>
                      <a:lnTo>
                        <a:pt x="304" y="906"/>
                      </a:lnTo>
                      <a:lnTo>
                        <a:pt x="271" y="901"/>
                      </a:lnTo>
                      <a:lnTo>
                        <a:pt x="251" y="897"/>
                      </a:lnTo>
                      <a:lnTo>
                        <a:pt x="234" y="893"/>
                      </a:lnTo>
                      <a:lnTo>
                        <a:pt x="215" y="884"/>
                      </a:lnTo>
                      <a:lnTo>
                        <a:pt x="203" y="873"/>
                      </a:lnTo>
                      <a:lnTo>
                        <a:pt x="187" y="861"/>
                      </a:lnTo>
                      <a:lnTo>
                        <a:pt x="167" y="845"/>
                      </a:lnTo>
                      <a:lnTo>
                        <a:pt x="154" y="828"/>
                      </a:lnTo>
                      <a:lnTo>
                        <a:pt x="134" y="812"/>
                      </a:lnTo>
                      <a:lnTo>
                        <a:pt x="125" y="792"/>
                      </a:lnTo>
                      <a:lnTo>
                        <a:pt x="117" y="772"/>
                      </a:lnTo>
                      <a:lnTo>
                        <a:pt x="109" y="744"/>
                      </a:lnTo>
                      <a:lnTo>
                        <a:pt x="106" y="727"/>
                      </a:lnTo>
                      <a:lnTo>
                        <a:pt x="101" y="699"/>
                      </a:lnTo>
                      <a:lnTo>
                        <a:pt x="101" y="674"/>
                      </a:lnTo>
                      <a:lnTo>
                        <a:pt x="101" y="650"/>
                      </a:lnTo>
                      <a:lnTo>
                        <a:pt x="106" y="627"/>
                      </a:lnTo>
                      <a:lnTo>
                        <a:pt x="109" y="607"/>
                      </a:lnTo>
                      <a:lnTo>
                        <a:pt x="114" y="577"/>
                      </a:lnTo>
                      <a:lnTo>
                        <a:pt x="125" y="557"/>
                      </a:lnTo>
                      <a:lnTo>
                        <a:pt x="130" y="537"/>
                      </a:lnTo>
                      <a:lnTo>
                        <a:pt x="150" y="518"/>
                      </a:lnTo>
                      <a:lnTo>
                        <a:pt x="162" y="484"/>
                      </a:lnTo>
                      <a:lnTo>
                        <a:pt x="178" y="468"/>
                      </a:lnTo>
                      <a:lnTo>
                        <a:pt x="195" y="456"/>
                      </a:lnTo>
                      <a:lnTo>
                        <a:pt x="211" y="440"/>
                      </a:lnTo>
                      <a:lnTo>
                        <a:pt x="226" y="432"/>
                      </a:lnTo>
                      <a:lnTo>
                        <a:pt x="239" y="423"/>
                      </a:lnTo>
                      <a:lnTo>
                        <a:pt x="254" y="417"/>
                      </a:lnTo>
                      <a:lnTo>
                        <a:pt x="271" y="417"/>
                      </a:lnTo>
                      <a:lnTo>
                        <a:pt x="299" y="417"/>
                      </a:lnTo>
                      <a:lnTo>
                        <a:pt x="320" y="417"/>
                      </a:lnTo>
                      <a:lnTo>
                        <a:pt x="335" y="417"/>
                      </a:lnTo>
                      <a:lnTo>
                        <a:pt x="352" y="428"/>
                      </a:lnTo>
                      <a:lnTo>
                        <a:pt x="360" y="440"/>
                      </a:lnTo>
                      <a:lnTo>
                        <a:pt x="377" y="456"/>
                      </a:lnTo>
                      <a:lnTo>
                        <a:pt x="385" y="468"/>
                      </a:lnTo>
                      <a:lnTo>
                        <a:pt x="388" y="484"/>
                      </a:lnTo>
                      <a:lnTo>
                        <a:pt x="388" y="513"/>
                      </a:lnTo>
                      <a:lnTo>
                        <a:pt x="388" y="529"/>
                      </a:lnTo>
                      <a:lnTo>
                        <a:pt x="385" y="541"/>
                      </a:lnTo>
                      <a:lnTo>
                        <a:pt x="380" y="554"/>
                      </a:lnTo>
                      <a:lnTo>
                        <a:pt x="368" y="565"/>
                      </a:lnTo>
                      <a:lnTo>
                        <a:pt x="357" y="574"/>
                      </a:lnTo>
                      <a:lnTo>
                        <a:pt x="344" y="577"/>
                      </a:lnTo>
                      <a:lnTo>
                        <a:pt x="327" y="582"/>
                      </a:lnTo>
                      <a:lnTo>
                        <a:pt x="312" y="585"/>
                      </a:lnTo>
                      <a:lnTo>
                        <a:pt x="307" y="585"/>
                      </a:lnTo>
                      <a:lnTo>
                        <a:pt x="299" y="585"/>
                      </a:lnTo>
                      <a:lnTo>
                        <a:pt x="296" y="582"/>
                      </a:lnTo>
                      <a:lnTo>
                        <a:pt x="276" y="577"/>
                      </a:lnTo>
                      <a:lnTo>
                        <a:pt x="271" y="610"/>
                      </a:lnTo>
                      <a:lnTo>
                        <a:pt x="296" y="613"/>
                      </a:lnTo>
                      <a:lnTo>
                        <a:pt x="307" y="618"/>
                      </a:lnTo>
                      <a:lnTo>
                        <a:pt x="324" y="618"/>
                      </a:lnTo>
                      <a:lnTo>
                        <a:pt x="335" y="618"/>
                      </a:lnTo>
                      <a:lnTo>
                        <a:pt x="352" y="618"/>
                      </a:lnTo>
                      <a:lnTo>
                        <a:pt x="365" y="618"/>
                      </a:lnTo>
                      <a:lnTo>
                        <a:pt x="380" y="613"/>
                      </a:lnTo>
                      <a:lnTo>
                        <a:pt x="388" y="613"/>
                      </a:lnTo>
                      <a:lnTo>
                        <a:pt x="405" y="610"/>
                      </a:lnTo>
                      <a:lnTo>
                        <a:pt x="416" y="602"/>
                      </a:lnTo>
                      <a:lnTo>
                        <a:pt x="429" y="594"/>
                      </a:lnTo>
                      <a:lnTo>
                        <a:pt x="438" y="585"/>
                      </a:lnTo>
                      <a:lnTo>
                        <a:pt x="444" y="577"/>
                      </a:lnTo>
                      <a:lnTo>
                        <a:pt x="458" y="565"/>
                      </a:lnTo>
                      <a:lnTo>
                        <a:pt x="466" y="557"/>
                      </a:lnTo>
                      <a:lnTo>
                        <a:pt x="474" y="546"/>
                      </a:lnTo>
                      <a:lnTo>
                        <a:pt x="474" y="537"/>
                      </a:lnTo>
                      <a:lnTo>
                        <a:pt x="477" y="529"/>
                      </a:lnTo>
                      <a:lnTo>
                        <a:pt x="481" y="513"/>
                      </a:lnTo>
                      <a:lnTo>
                        <a:pt x="481" y="493"/>
                      </a:lnTo>
                      <a:lnTo>
                        <a:pt x="477" y="473"/>
                      </a:lnTo>
                      <a:lnTo>
                        <a:pt x="477" y="456"/>
                      </a:lnTo>
                      <a:lnTo>
                        <a:pt x="466" y="445"/>
                      </a:lnTo>
                      <a:lnTo>
                        <a:pt x="461" y="432"/>
                      </a:lnTo>
                      <a:lnTo>
                        <a:pt x="453" y="417"/>
                      </a:lnTo>
                      <a:lnTo>
                        <a:pt x="438" y="400"/>
                      </a:lnTo>
                      <a:lnTo>
                        <a:pt x="416" y="392"/>
                      </a:lnTo>
                      <a:lnTo>
                        <a:pt x="405" y="375"/>
                      </a:lnTo>
                      <a:lnTo>
                        <a:pt x="444" y="359"/>
                      </a:lnTo>
                      <a:lnTo>
                        <a:pt x="477" y="336"/>
                      </a:lnTo>
                      <a:lnTo>
                        <a:pt x="502" y="308"/>
                      </a:lnTo>
                      <a:lnTo>
                        <a:pt x="522" y="271"/>
                      </a:lnTo>
                      <a:lnTo>
                        <a:pt x="542" y="227"/>
                      </a:lnTo>
                      <a:lnTo>
                        <a:pt x="550" y="182"/>
                      </a:lnTo>
                      <a:lnTo>
                        <a:pt x="558" y="133"/>
                      </a:lnTo>
                      <a:lnTo>
                        <a:pt x="562" y="73"/>
                      </a:lnTo>
                      <a:lnTo>
                        <a:pt x="562" y="0"/>
                      </a:lnTo>
                    </a:path>
                  </a:pathLst>
                </a:custGeom>
                <a:solidFill>
                  <a:srgbClr val="00FF00"/>
                </a:solidFill>
                <a:ln w="127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6" name="Freeform 36"/>
                <p:cNvSpPr>
                  <a:spLocks/>
                </p:cNvSpPr>
                <p:nvPr>
                  <p:custDataLst>
                    <p:tags r:id="rId223"/>
                  </p:custDataLst>
                </p:nvPr>
              </p:nvSpPr>
              <p:spPr bwMode="auto">
                <a:xfrm>
                  <a:off x="1500" y="11470"/>
                  <a:ext cx="156" cy="146"/>
                </a:xfrm>
                <a:custGeom>
                  <a:avLst/>
                  <a:gdLst>
                    <a:gd name="T0" fmla="*/ 0 w 262"/>
                    <a:gd name="T1" fmla="*/ 31 h 246"/>
                    <a:gd name="T2" fmla="*/ 1 w 262"/>
                    <a:gd name="T3" fmla="*/ 28 h 246"/>
                    <a:gd name="T4" fmla="*/ 2 w 262"/>
                    <a:gd name="T5" fmla="*/ 27 h 246"/>
                    <a:gd name="T6" fmla="*/ 4 w 262"/>
                    <a:gd name="T7" fmla="*/ 25 h 246"/>
                    <a:gd name="T8" fmla="*/ 5 w 262"/>
                    <a:gd name="T9" fmla="*/ 21 h 246"/>
                    <a:gd name="T10" fmla="*/ 6 w 262"/>
                    <a:gd name="T11" fmla="*/ 20 h 246"/>
                    <a:gd name="T12" fmla="*/ 7 w 262"/>
                    <a:gd name="T13" fmla="*/ 19 h 246"/>
                    <a:gd name="T14" fmla="*/ 8 w 262"/>
                    <a:gd name="T15" fmla="*/ 18 h 246"/>
                    <a:gd name="T16" fmla="*/ 10 w 262"/>
                    <a:gd name="T17" fmla="*/ 17 h 246"/>
                    <a:gd name="T18" fmla="*/ 11 w 262"/>
                    <a:gd name="T19" fmla="*/ 14 h 246"/>
                    <a:gd name="T20" fmla="*/ 13 w 262"/>
                    <a:gd name="T21" fmla="*/ 13 h 246"/>
                    <a:gd name="T22" fmla="*/ 13 w 262"/>
                    <a:gd name="T23" fmla="*/ 12 h 246"/>
                    <a:gd name="T24" fmla="*/ 14 w 262"/>
                    <a:gd name="T25" fmla="*/ 11 h 246"/>
                    <a:gd name="T26" fmla="*/ 15 w 262"/>
                    <a:gd name="T27" fmla="*/ 11 h 246"/>
                    <a:gd name="T28" fmla="*/ 17 w 262"/>
                    <a:gd name="T29" fmla="*/ 9 h 246"/>
                    <a:gd name="T30" fmla="*/ 18 w 262"/>
                    <a:gd name="T31" fmla="*/ 9 h 246"/>
                    <a:gd name="T32" fmla="*/ 21 w 262"/>
                    <a:gd name="T33" fmla="*/ 8 h 246"/>
                    <a:gd name="T34" fmla="*/ 23 w 262"/>
                    <a:gd name="T35" fmla="*/ 7 h 246"/>
                    <a:gd name="T36" fmla="*/ 24 w 262"/>
                    <a:gd name="T37" fmla="*/ 6 h 246"/>
                    <a:gd name="T38" fmla="*/ 26 w 262"/>
                    <a:gd name="T39" fmla="*/ 5 h 246"/>
                    <a:gd name="T40" fmla="*/ 27 w 262"/>
                    <a:gd name="T41" fmla="*/ 4 h 246"/>
                    <a:gd name="T42" fmla="*/ 29 w 262"/>
                    <a:gd name="T43" fmla="*/ 4 h 246"/>
                    <a:gd name="T44" fmla="*/ 30 w 262"/>
                    <a:gd name="T45" fmla="*/ 2 h 246"/>
                    <a:gd name="T46" fmla="*/ 31 w 262"/>
                    <a:gd name="T47" fmla="*/ 1 h 246"/>
                    <a:gd name="T48" fmla="*/ 32 w 262"/>
                    <a:gd name="T49" fmla="*/ 1 h 246"/>
                    <a:gd name="T50" fmla="*/ 33 w 262"/>
                    <a:gd name="T51" fmla="*/ 0 h 246"/>
                    <a:gd name="T52" fmla="*/ 32 w 262"/>
                    <a:gd name="T53" fmla="*/ 6 h 246"/>
                    <a:gd name="T54" fmla="*/ 31 w 262"/>
                    <a:gd name="T55" fmla="*/ 12 h 246"/>
                    <a:gd name="T56" fmla="*/ 29 w 262"/>
                    <a:gd name="T57" fmla="*/ 19 h 246"/>
                    <a:gd name="T58" fmla="*/ 26 w 262"/>
                    <a:gd name="T59" fmla="*/ 23 h 246"/>
                    <a:gd name="T60" fmla="*/ 21 w 262"/>
                    <a:gd name="T61" fmla="*/ 27 h 246"/>
                    <a:gd name="T62" fmla="*/ 15 w 262"/>
                    <a:gd name="T63" fmla="*/ 29 h 246"/>
                    <a:gd name="T64" fmla="*/ 10 w 262"/>
                    <a:gd name="T65" fmla="*/ 30 h 246"/>
                    <a:gd name="T66" fmla="*/ 4 w 262"/>
                    <a:gd name="T67" fmla="*/ 31 h 246"/>
                    <a:gd name="T68" fmla="*/ 0 w 262"/>
                    <a:gd name="T69" fmla="*/ 31 h 24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62"/>
                    <a:gd name="T106" fmla="*/ 0 h 246"/>
                    <a:gd name="T107" fmla="*/ 262 w 262"/>
                    <a:gd name="T108" fmla="*/ 246 h 24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62" h="246">
                      <a:moveTo>
                        <a:pt x="0" y="246"/>
                      </a:moveTo>
                      <a:lnTo>
                        <a:pt x="11" y="231"/>
                      </a:lnTo>
                      <a:lnTo>
                        <a:pt x="19" y="215"/>
                      </a:lnTo>
                      <a:lnTo>
                        <a:pt x="28" y="198"/>
                      </a:lnTo>
                      <a:lnTo>
                        <a:pt x="39" y="173"/>
                      </a:lnTo>
                      <a:lnTo>
                        <a:pt x="47" y="162"/>
                      </a:lnTo>
                      <a:lnTo>
                        <a:pt x="56" y="153"/>
                      </a:lnTo>
                      <a:lnTo>
                        <a:pt x="67" y="142"/>
                      </a:lnTo>
                      <a:lnTo>
                        <a:pt x="76" y="134"/>
                      </a:lnTo>
                      <a:lnTo>
                        <a:pt x="84" y="114"/>
                      </a:lnTo>
                      <a:lnTo>
                        <a:pt x="97" y="106"/>
                      </a:lnTo>
                      <a:lnTo>
                        <a:pt x="100" y="97"/>
                      </a:lnTo>
                      <a:lnTo>
                        <a:pt x="112" y="89"/>
                      </a:lnTo>
                      <a:lnTo>
                        <a:pt x="125" y="84"/>
                      </a:lnTo>
                      <a:lnTo>
                        <a:pt x="140" y="77"/>
                      </a:lnTo>
                      <a:lnTo>
                        <a:pt x="148" y="72"/>
                      </a:lnTo>
                      <a:lnTo>
                        <a:pt x="165" y="69"/>
                      </a:lnTo>
                      <a:lnTo>
                        <a:pt x="176" y="53"/>
                      </a:lnTo>
                      <a:lnTo>
                        <a:pt x="190" y="48"/>
                      </a:lnTo>
                      <a:lnTo>
                        <a:pt x="206" y="44"/>
                      </a:lnTo>
                      <a:lnTo>
                        <a:pt x="218" y="36"/>
                      </a:lnTo>
                      <a:lnTo>
                        <a:pt x="229" y="28"/>
                      </a:lnTo>
                      <a:lnTo>
                        <a:pt x="242" y="20"/>
                      </a:lnTo>
                      <a:lnTo>
                        <a:pt x="249" y="11"/>
                      </a:lnTo>
                      <a:lnTo>
                        <a:pt x="254" y="5"/>
                      </a:lnTo>
                      <a:lnTo>
                        <a:pt x="262" y="0"/>
                      </a:lnTo>
                      <a:lnTo>
                        <a:pt x="257" y="48"/>
                      </a:lnTo>
                      <a:lnTo>
                        <a:pt x="246" y="101"/>
                      </a:lnTo>
                      <a:lnTo>
                        <a:pt x="226" y="153"/>
                      </a:lnTo>
                      <a:lnTo>
                        <a:pt x="206" y="182"/>
                      </a:lnTo>
                      <a:lnTo>
                        <a:pt x="170" y="215"/>
                      </a:lnTo>
                      <a:lnTo>
                        <a:pt x="125" y="234"/>
                      </a:lnTo>
                      <a:lnTo>
                        <a:pt x="80" y="243"/>
                      </a:lnTo>
                      <a:lnTo>
                        <a:pt x="28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7" name="Freeform 37"/>
                <p:cNvSpPr>
                  <a:spLocks/>
                </p:cNvSpPr>
                <p:nvPr>
                  <p:custDataLst>
                    <p:tags r:id="rId224"/>
                  </p:custDataLst>
                </p:nvPr>
              </p:nvSpPr>
              <p:spPr bwMode="auto">
                <a:xfrm>
                  <a:off x="1500" y="11470"/>
                  <a:ext cx="156" cy="146"/>
                </a:xfrm>
                <a:custGeom>
                  <a:avLst/>
                  <a:gdLst>
                    <a:gd name="T0" fmla="*/ 0 w 262"/>
                    <a:gd name="T1" fmla="*/ 31 h 246"/>
                    <a:gd name="T2" fmla="*/ 0 w 262"/>
                    <a:gd name="T3" fmla="*/ 31 h 246"/>
                    <a:gd name="T4" fmla="*/ 1 w 262"/>
                    <a:gd name="T5" fmla="*/ 28 h 246"/>
                    <a:gd name="T6" fmla="*/ 2 w 262"/>
                    <a:gd name="T7" fmla="*/ 27 h 246"/>
                    <a:gd name="T8" fmla="*/ 4 w 262"/>
                    <a:gd name="T9" fmla="*/ 25 h 246"/>
                    <a:gd name="T10" fmla="*/ 5 w 262"/>
                    <a:gd name="T11" fmla="*/ 21 h 246"/>
                    <a:gd name="T12" fmla="*/ 6 w 262"/>
                    <a:gd name="T13" fmla="*/ 20 h 246"/>
                    <a:gd name="T14" fmla="*/ 7 w 262"/>
                    <a:gd name="T15" fmla="*/ 19 h 246"/>
                    <a:gd name="T16" fmla="*/ 8 w 262"/>
                    <a:gd name="T17" fmla="*/ 18 h 246"/>
                    <a:gd name="T18" fmla="*/ 10 w 262"/>
                    <a:gd name="T19" fmla="*/ 17 h 246"/>
                    <a:gd name="T20" fmla="*/ 11 w 262"/>
                    <a:gd name="T21" fmla="*/ 14 h 246"/>
                    <a:gd name="T22" fmla="*/ 13 w 262"/>
                    <a:gd name="T23" fmla="*/ 13 h 246"/>
                    <a:gd name="T24" fmla="*/ 13 w 262"/>
                    <a:gd name="T25" fmla="*/ 12 h 246"/>
                    <a:gd name="T26" fmla="*/ 14 w 262"/>
                    <a:gd name="T27" fmla="*/ 11 h 246"/>
                    <a:gd name="T28" fmla="*/ 15 w 262"/>
                    <a:gd name="T29" fmla="*/ 11 h 246"/>
                    <a:gd name="T30" fmla="*/ 17 w 262"/>
                    <a:gd name="T31" fmla="*/ 9 h 246"/>
                    <a:gd name="T32" fmla="*/ 18 w 262"/>
                    <a:gd name="T33" fmla="*/ 9 h 246"/>
                    <a:gd name="T34" fmla="*/ 21 w 262"/>
                    <a:gd name="T35" fmla="*/ 8 h 246"/>
                    <a:gd name="T36" fmla="*/ 23 w 262"/>
                    <a:gd name="T37" fmla="*/ 7 h 246"/>
                    <a:gd name="T38" fmla="*/ 24 w 262"/>
                    <a:gd name="T39" fmla="*/ 6 h 246"/>
                    <a:gd name="T40" fmla="*/ 26 w 262"/>
                    <a:gd name="T41" fmla="*/ 5 h 246"/>
                    <a:gd name="T42" fmla="*/ 27 w 262"/>
                    <a:gd name="T43" fmla="*/ 4 h 246"/>
                    <a:gd name="T44" fmla="*/ 29 w 262"/>
                    <a:gd name="T45" fmla="*/ 4 h 246"/>
                    <a:gd name="T46" fmla="*/ 30 w 262"/>
                    <a:gd name="T47" fmla="*/ 2 h 246"/>
                    <a:gd name="T48" fmla="*/ 31 w 262"/>
                    <a:gd name="T49" fmla="*/ 1 h 246"/>
                    <a:gd name="T50" fmla="*/ 32 w 262"/>
                    <a:gd name="T51" fmla="*/ 1 h 246"/>
                    <a:gd name="T52" fmla="*/ 33 w 262"/>
                    <a:gd name="T53" fmla="*/ 0 h 246"/>
                    <a:gd name="T54" fmla="*/ 32 w 262"/>
                    <a:gd name="T55" fmla="*/ 6 h 246"/>
                    <a:gd name="T56" fmla="*/ 31 w 262"/>
                    <a:gd name="T57" fmla="*/ 12 h 246"/>
                    <a:gd name="T58" fmla="*/ 29 w 262"/>
                    <a:gd name="T59" fmla="*/ 19 h 246"/>
                    <a:gd name="T60" fmla="*/ 26 w 262"/>
                    <a:gd name="T61" fmla="*/ 23 h 246"/>
                    <a:gd name="T62" fmla="*/ 21 w 262"/>
                    <a:gd name="T63" fmla="*/ 27 h 246"/>
                    <a:gd name="T64" fmla="*/ 15 w 262"/>
                    <a:gd name="T65" fmla="*/ 29 h 246"/>
                    <a:gd name="T66" fmla="*/ 10 w 262"/>
                    <a:gd name="T67" fmla="*/ 30 h 246"/>
                    <a:gd name="T68" fmla="*/ 4 w 262"/>
                    <a:gd name="T69" fmla="*/ 31 h 246"/>
                    <a:gd name="T70" fmla="*/ 0 w 262"/>
                    <a:gd name="T71" fmla="*/ 31 h 24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62"/>
                    <a:gd name="T109" fmla="*/ 0 h 246"/>
                    <a:gd name="T110" fmla="*/ 262 w 262"/>
                    <a:gd name="T111" fmla="*/ 246 h 24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62" h="246">
                      <a:moveTo>
                        <a:pt x="0" y="246"/>
                      </a:moveTo>
                      <a:lnTo>
                        <a:pt x="0" y="246"/>
                      </a:lnTo>
                      <a:lnTo>
                        <a:pt x="11" y="231"/>
                      </a:lnTo>
                      <a:lnTo>
                        <a:pt x="19" y="215"/>
                      </a:lnTo>
                      <a:lnTo>
                        <a:pt x="28" y="198"/>
                      </a:lnTo>
                      <a:lnTo>
                        <a:pt x="39" y="173"/>
                      </a:lnTo>
                      <a:lnTo>
                        <a:pt x="47" y="162"/>
                      </a:lnTo>
                      <a:lnTo>
                        <a:pt x="56" y="153"/>
                      </a:lnTo>
                      <a:lnTo>
                        <a:pt x="67" y="142"/>
                      </a:lnTo>
                      <a:lnTo>
                        <a:pt x="76" y="134"/>
                      </a:lnTo>
                      <a:lnTo>
                        <a:pt x="84" y="114"/>
                      </a:lnTo>
                      <a:lnTo>
                        <a:pt x="97" y="106"/>
                      </a:lnTo>
                      <a:lnTo>
                        <a:pt x="100" y="97"/>
                      </a:lnTo>
                      <a:lnTo>
                        <a:pt x="112" y="89"/>
                      </a:lnTo>
                      <a:lnTo>
                        <a:pt x="125" y="84"/>
                      </a:lnTo>
                      <a:lnTo>
                        <a:pt x="140" y="77"/>
                      </a:lnTo>
                      <a:lnTo>
                        <a:pt x="148" y="72"/>
                      </a:lnTo>
                      <a:lnTo>
                        <a:pt x="165" y="69"/>
                      </a:lnTo>
                      <a:lnTo>
                        <a:pt x="176" y="53"/>
                      </a:lnTo>
                      <a:lnTo>
                        <a:pt x="190" y="48"/>
                      </a:lnTo>
                      <a:lnTo>
                        <a:pt x="206" y="44"/>
                      </a:lnTo>
                      <a:lnTo>
                        <a:pt x="218" y="36"/>
                      </a:lnTo>
                      <a:lnTo>
                        <a:pt x="229" y="28"/>
                      </a:lnTo>
                      <a:lnTo>
                        <a:pt x="242" y="20"/>
                      </a:lnTo>
                      <a:lnTo>
                        <a:pt x="249" y="11"/>
                      </a:lnTo>
                      <a:lnTo>
                        <a:pt x="254" y="5"/>
                      </a:lnTo>
                      <a:lnTo>
                        <a:pt x="262" y="0"/>
                      </a:lnTo>
                      <a:lnTo>
                        <a:pt x="257" y="48"/>
                      </a:lnTo>
                      <a:lnTo>
                        <a:pt x="246" y="101"/>
                      </a:lnTo>
                      <a:lnTo>
                        <a:pt x="226" y="153"/>
                      </a:lnTo>
                      <a:lnTo>
                        <a:pt x="206" y="182"/>
                      </a:lnTo>
                      <a:lnTo>
                        <a:pt x="170" y="215"/>
                      </a:lnTo>
                      <a:lnTo>
                        <a:pt x="125" y="234"/>
                      </a:lnTo>
                      <a:lnTo>
                        <a:pt x="80" y="243"/>
                      </a:lnTo>
                      <a:lnTo>
                        <a:pt x="28" y="246"/>
                      </a:lnTo>
                      <a:lnTo>
                        <a:pt x="0" y="246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8" name="Freeform 38"/>
                <p:cNvSpPr>
                  <a:spLocks/>
                </p:cNvSpPr>
                <p:nvPr>
                  <p:custDataLst>
                    <p:tags r:id="rId225"/>
                  </p:custDataLst>
                </p:nvPr>
              </p:nvSpPr>
              <p:spPr bwMode="auto">
                <a:xfrm>
                  <a:off x="1942" y="12003"/>
                  <a:ext cx="616" cy="347"/>
                </a:xfrm>
                <a:custGeom>
                  <a:avLst/>
                  <a:gdLst>
                    <a:gd name="T0" fmla="*/ 128 w 1031"/>
                    <a:gd name="T1" fmla="*/ 5 h 586"/>
                    <a:gd name="T2" fmla="*/ 122 w 1031"/>
                    <a:gd name="T3" fmla="*/ 17 h 586"/>
                    <a:gd name="T4" fmla="*/ 118 w 1031"/>
                    <a:gd name="T5" fmla="*/ 24 h 586"/>
                    <a:gd name="T6" fmla="*/ 114 w 1031"/>
                    <a:gd name="T7" fmla="*/ 30 h 586"/>
                    <a:gd name="T8" fmla="*/ 112 w 1031"/>
                    <a:gd name="T9" fmla="*/ 33 h 586"/>
                    <a:gd name="T10" fmla="*/ 120 w 1031"/>
                    <a:gd name="T11" fmla="*/ 39 h 586"/>
                    <a:gd name="T12" fmla="*/ 125 w 1031"/>
                    <a:gd name="T13" fmla="*/ 45 h 586"/>
                    <a:gd name="T14" fmla="*/ 127 w 1031"/>
                    <a:gd name="T15" fmla="*/ 54 h 586"/>
                    <a:gd name="T16" fmla="*/ 123 w 1031"/>
                    <a:gd name="T17" fmla="*/ 64 h 586"/>
                    <a:gd name="T18" fmla="*/ 114 w 1031"/>
                    <a:gd name="T19" fmla="*/ 70 h 586"/>
                    <a:gd name="T20" fmla="*/ 102 w 1031"/>
                    <a:gd name="T21" fmla="*/ 72 h 586"/>
                    <a:gd name="T22" fmla="*/ 87 w 1031"/>
                    <a:gd name="T23" fmla="*/ 68 h 586"/>
                    <a:gd name="T24" fmla="*/ 84 w 1031"/>
                    <a:gd name="T25" fmla="*/ 58 h 586"/>
                    <a:gd name="T26" fmla="*/ 93 w 1031"/>
                    <a:gd name="T27" fmla="*/ 63 h 586"/>
                    <a:gd name="T28" fmla="*/ 102 w 1031"/>
                    <a:gd name="T29" fmla="*/ 63 h 586"/>
                    <a:gd name="T30" fmla="*/ 109 w 1031"/>
                    <a:gd name="T31" fmla="*/ 59 h 586"/>
                    <a:gd name="T32" fmla="*/ 114 w 1031"/>
                    <a:gd name="T33" fmla="*/ 54 h 586"/>
                    <a:gd name="T34" fmla="*/ 113 w 1031"/>
                    <a:gd name="T35" fmla="*/ 45 h 586"/>
                    <a:gd name="T36" fmla="*/ 107 w 1031"/>
                    <a:gd name="T37" fmla="*/ 40 h 586"/>
                    <a:gd name="T38" fmla="*/ 101 w 1031"/>
                    <a:gd name="T39" fmla="*/ 39 h 586"/>
                    <a:gd name="T40" fmla="*/ 89 w 1031"/>
                    <a:gd name="T41" fmla="*/ 41 h 586"/>
                    <a:gd name="T42" fmla="*/ 76 w 1031"/>
                    <a:gd name="T43" fmla="*/ 51 h 586"/>
                    <a:gd name="T44" fmla="*/ 64 w 1031"/>
                    <a:gd name="T45" fmla="*/ 59 h 586"/>
                    <a:gd name="T46" fmla="*/ 50 w 1031"/>
                    <a:gd name="T47" fmla="*/ 65 h 586"/>
                    <a:gd name="T48" fmla="*/ 37 w 1031"/>
                    <a:gd name="T49" fmla="*/ 67 h 586"/>
                    <a:gd name="T50" fmla="*/ 19 w 1031"/>
                    <a:gd name="T51" fmla="*/ 63 h 586"/>
                    <a:gd name="T52" fmla="*/ 6 w 1031"/>
                    <a:gd name="T53" fmla="*/ 52 h 586"/>
                    <a:gd name="T54" fmla="*/ 1 w 1031"/>
                    <a:gd name="T55" fmla="*/ 38 h 586"/>
                    <a:gd name="T56" fmla="*/ 2 w 1031"/>
                    <a:gd name="T57" fmla="*/ 21 h 586"/>
                    <a:gd name="T58" fmla="*/ 14 w 1031"/>
                    <a:gd name="T59" fmla="*/ 7 h 586"/>
                    <a:gd name="T60" fmla="*/ 32 w 1031"/>
                    <a:gd name="T61" fmla="*/ 1 h 586"/>
                    <a:gd name="T62" fmla="*/ 38 w 1031"/>
                    <a:gd name="T63" fmla="*/ 4 h 586"/>
                    <a:gd name="T64" fmla="*/ 24 w 1031"/>
                    <a:gd name="T65" fmla="*/ 8 h 586"/>
                    <a:gd name="T66" fmla="*/ 16 w 1031"/>
                    <a:gd name="T67" fmla="*/ 19 h 586"/>
                    <a:gd name="T68" fmla="*/ 13 w 1031"/>
                    <a:gd name="T69" fmla="*/ 31 h 586"/>
                    <a:gd name="T70" fmla="*/ 16 w 1031"/>
                    <a:gd name="T71" fmla="*/ 45 h 586"/>
                    <a:gd name="T72" fmla="*/ 26 w 1031"/>
                    <a:gd name="T73" fmla="*/ 54 h 586"/>
                    <a:gd name="T74" fmla="*/ 39 w 1031"/>
                    <a:gd name="T75" fmla="*/ 59 h 586"/>
                    <a:gd name="T76" fmla="*/ 56 w 1031"/>
                    <a:gd name="T77" fmla="*/ 57 h 586"/>
                    <a:gd name="T78" fmla="*/ 70 w 1031"/>
                    <a:gd name="T79" fmla="*/ 50 h 586"/>
                    <a:gd name="T80" fmla="*/ 78 w 1031"/>
                    <a:gd name="T81" fmla="*/ 40 h 586"/>
                    <a:gd name="T82" fmla="*/ 76 w 1031"/>
                    <a:gd name="T83" fmla="*/ 28 h 586"/>
                    <a:gd name="T84" fmla="*/ 71 w 1031"/>
                    <a:gd name="T85" fmla="*/ 23 h 586"/>
                    <a:gd name="T86" fmla="*/ 63 w 1031"/>
                    <a:gd name="T87" fmla="*/ 23 h 586"/>
                    <a:gd name="T88" fmla="*/ 56 w 1031"/>
                    <a:gd name="T89" fmla="*/ 29 h 586"/>
                    <a:gd name="T90" fmla="*/ 54 w 1031"/>
                    <a:gd name="T91" fmla="*/ 35 h 586"/>
                    <a:gd name="T92" fmla="*/ 50 w 1031"/>
                    <a:gd name="T93" fmla="*/ 31 h 586"/>
                    <a:gd name="T94" fmla="*/ 51 w 1031"/>
                    <a:gd name="T95" fmla="*/ 23 h 586"/>
                    <a:gd name="T96" fmla="*/ 56 w 1031"/>
                    <a:gd name="T97" fmla="*/ 15 h 586"/>
                    <a:gd name="T98" fmla="*/ 63 w 1031"/>
                    <a:gd name="T99" fmla="*/ 11 h 586"/>
                    <a:gd name="T100" fmla="*/ 71 w 1031"/>
                    <a:gd name="T101" fmla="*/ 11 h 586"/>
                    <a:gd name="T102" fmla="*/ 75 w 1031"/>
                    <a:gd name="T103" fmla="*/ 14 h 586"/>
                    <a:gd name="T104" fmla="*/ 85 w 1031"/>
                    <a:gd name="T105" fmla="*/ 15 h 586"/>
                    <a:gd name="T106" fmla="*/ 107 w 1031"/>
                    <a:gd name="T107" fmla="*/ 1 h 58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31"/>
                    <a:gd name="T163" fmla="*/ 0 h 586"/>
                    <a:gd name="T164" fmla="*/ 1031 w 1031"/>
                    <a:gd name="T165" fmla="*/ 586 h 58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31" h="586">
                      <a:moveTo>
                        <a:pt x="1031" y="0"/>
                      </a:moveTo>
                      <a:lnTo>
                        <a:pt x="1031" y="33"/>
                      </a:lnTo>
                      <a:lnTo>
                        <a:pt x="1018" y="36"/>
                      </a:lnTo>
                      <a:lnTo>
                        <a:pt x="1009" y="41"/>
                      </a:lnTo>
                      <a:lnTo>
                        <a:pt x="1003" y="45"/>
                      </a:lnTo>
                      <a:lnTo>
                        <a:pt x="990" y="58"/>
                      </a:lnTo>
                      <a:lnTo>
                        <a:pt x="981" y="69"/>
                      </a:lnTo>
                      <a:lnTo>
                        <a:pt x="973" y="89"/>
                      </a:lnTo>
                      <a:lnTo>
                        <a:pt x="961" y="109"/>
                      </a:lnTo>
                      <a:lnTo>
                        <a:pt x="958" y="134"/>
                      </a:lnTo>
                      <a:lnTo>
                        <a:pt x="942" y="158"/>
                      </a:lnTo>
                      <a:lnTo>
                        <a:pt x="937" y="170"/>
                      </a:lnTo>
                      <a:lnTo>
                        <a:pt x="933" y="182"/>
                      </a:lnTo>
                      <a:lnTo>
                        <a:pt x="925" y="190"/>
                      </a:lnTo>
                      <a:lnTo>
                        <a:pt x="922" y="198"/>
                      </a:lnTo>
                      <a:lnTo>
                        <a:pt x="917" y="206"/>
                      </a:lnTo>
                      <a:lnTo>
                        <a:pt x="914" y="211"/>
                      </a:lnTo>
                      <a:lnTo>
                        <a:pt x="909" y="226"/>
                      </a:lnTo>
                      <a:lnTo>
                        <a:pt x="900" y="234"/>
                      </a:lnTo>
                      <a:lnTo>
                        <a:pt x="894" y="239"/>
                      </a:lnTo>
                      <a:lnTo>
                        <a:pt x="881" y="248"/>
                      </a:lnTo>
                      <a:lnTo>
                        <a:pt x="864" y="259"/>
                      </a:lnTo>
                      <a:lnTo>
                        <a:pt x="841" y="268"/>
                      </a:lnTo>
                      <a:lnTo>
                        <a:pt x="857" y="271"/>
                      </a:lnTo>
                      <a:lnTo>
                        <a:pt x="877" y="271"/>
                      </a:lnTo>
                      <a:lnTo>
                        <a:pt x="894" y="276"/>
                      </a:lnTo>
                      <a:lnTo>
                        <a:pt x="905" y="284"/>
                      </a:lnTo>
                      <a:lnTo>
                        <a:pt x="917" y="287"/>
                      </a:lnTo>
                      <a:lnTo>
                        <a:pt x="933" y="307"/>
                      </a:lnTo>
                      <a:lnTo>
                        <a:pt x="942" y="315"/>
                      </a:lnTo>
                      <a:lnTo>
                        <a:pt x="958" y="324"/>
                      </a:lnTo>
                      <a:lnTo>
                        <a:pt x="966" y="327"/>
                      </a:lnTo>
                      <a:lnTo>
                        <a:pt x="973" y="344"/>
                      </a:lnTo>
                      <a:lnTo>
                        <a:pt x="981" y="357"/>
                      </a:lnTo>
                      <a:lnTo>
                        <a:pt x="986" y="365"/>
                      </a:lnTo>
                      <a:lnTo>
                        <a:pt x="990" y="385"/>
                      </a:lnTo>
                      <a:lnTo>
                        <a:pt x="990" y="396"/>
                      </a:lnTo>
                      <a:lnTo>
                        <a:pt x="995" y="408"/>
                      </a:lnTo>
                      <a:lnTo>
                        <a:pt x="995" y="421"/>
                      </a:lnTo>
                      <a:lnTo>
                        <a:pt x="995" y="438"/>
                      </a:lnTo>
                      <a:lnTo>
                        <a:pt x="990" y="458"/>
                      </a:lnTo>
                      <a:lnTo>
                        <a:pt x="990" y="474"/>
                      </a:lnTo>
                      <a:lnTo>
                        <a:pt x="981" y="486"/>
                      </a:lnTo>
                      <a:lnTo>
                        <a:pt x="973" y="505"/>
                      </a:lnTo>
                      <a:lnTo>
                        <a:pt x="966" y="522"/>
                      </a:lnTo>
                      <a:lnTo>
                        <a:pt x="953" y="533"/>
                      </a:lnTo>
                      <a:lnTo>
                        <a:pt x="937" y="550"/>
                      </a:lnTo>
                      <a:lnTo>
                        <a:pt x="925" y="553"/>
                      </a:lnTo>
                      <a:lnTo>
                        <a:pt x="909" y="562"/>
                      </a:lnTo>
                      <a:lnTo>
                        <a:pt x="897" y="570"/>
                      </a:lnTo>
                      <a:lnTo>
                        <a:pt x="881" y="578"/>
                      </a:lnTo>
                      <a:lnTo>
                        <a:pt x="864" y="583"/>
                      </a:lnTo>
                      <a:lnTo>
                        <a:pt x="841" y="586"/>
                      </a:lnTo>
                      <a:lnTo>
                        <a:pt x="824" y="586"/>
                      </a:lnTo>
                      <a:lnTo>
                        <a:pt x="805" y="586"/>
                      </a:lnTo>
                      <a:lnTo>
                        <a:pt x="780" y="586"/>
                      </a:lnTo>
                      <a:lnTo>
                        <a:pt x="747" y="583"/>
                      </a:lnTo>
                      <a:lnTo>
                        <a:pt x="724" y="575"/>
                      </a:lnTo>
                      <a:lnTo>
                        <a:pt x="699" y="562"/>
                      </a:lnTo>
                      <a:lnTo>
                        <a:pt x="679" y="550"/>
                      </a:lnTo>
                      <a:lnTo>
                        <a:pt x="654" y="533"/>
                      </a:lnTo>
                      <a:lnTo>
                        <a:pt x="634" y="510"/>
                      </a:lnTo>
                      <a:lnTo>
                        <a:pt x="618" y="477"/>
                      </a:lnTo>
                      <a:lnTo>
                        <a:pt x="646" y="458"/>
                      </a:lnTo>
                      <a:lnTo>
                        <a:pt x="659" y="474"/>
                      </a:lnTo>
                      <a:lnTo>
                        <a:pt x="671" y="481"/>
                      </a:lnTo>
                      <a:lnTo>
                        <a:pt x="682" y="497"/>
                      </a:lnTo>
                      <a:lnTo>
                        <a:pt x="699" y="505"/>
                      </a:lnTo>
                      <a:lnTo>
                        <a:pt x="710" y="510"/>
                      </a:lnTo>
                      <a:lnTo>
                        <a:pt x="724" y="514"/>
                      </a:lnTo>
                      <a:lnTo>
                        <a:pt x="743" y="522"/>
                      </a:lnTo>
                      <a:lnTo>
                        <a:pt x="755" y="522"/>
                      </a:lnTo>
                      <a:lnTo>
                        <a:pt x="768" y="522"/>
                      </a:lnTo>
                      <a:lnTo>
                        <a:pt x="788" y="517"/>
                      </a:lnTo>
                      <a:lnTo>
                        <a:pt x="800" y="514"/>
                      </a:lnTo>
                      <a:lnTo>
                        <a:pt x="808" y="510"/>
                      </a:lnTo>
                      <a:lnTo>
                        <a:pt x="824" y="510"/>
                      </a:lnTo>
                      <a:lnTo>
                        <a:pt x="833" y="502"/>
                      </a:lnTo>
                      <a:lnTo>
                        <a:pt x="844" y="497"/>
                      </a:lnTo>
                      <a:lnTo>
                        <a:pt x="857" y="481"/>
                      </a:lnTo>
                      <a:lnTo>
                        <a:pt x="864" y="474"/>
                      </a:lnTo>
                      <a:lnTo>
                        <a:pt x="877" y="466"/>
                      </a:lnTo>
                      <a:lnTo>
                        <a:pt x="881" y="458"/>
                      </a:lnTo>
                      <a:lnTo>
                        <a:pt x="885" y="444"/>
                      </a:lnTo>
                      <a:lnTo>
                        <a:pt x="894" y="438"/>
                      </a:lnTo>
                      <a:lnTo>
                        <a:pt x="894" y="424"/>
                      </a:lnTo>
                      <a:lnTo>
                        <a:pt x="897" y="413"/>
                      </a:lnTo>
                      <a:lnTo>
                        <a:pt x="897" y="401"/>
                      </a:lnTo>
                      <a:lnTo>
                        <a:pt x="894" y="385"/>
                      </a:lnTo>
                      <a:lnTo>
                        <a:pt x="889" y="365"/>
                      </a:lnTo>
                      <a:lnTo>
                        <a:pt x="877" y="348"/>
                      </a:lnTo>
                      <a:lnTo>
                        <a:pt x="864" y="340"/>
                      </a:lnTo>
                      <a:lnTo>
                        <a:pt x="857" y="332"/>
                      </a:lnTo>
                      <a:lnTo>
                        <a:pt x="849" y="324"/>
                      </a:lnTo>
                      <a:lnTo>
                        <a:pt x="841" y="324"/>
                      </a:lnTo>
                      <a:lnTo>
                        <a:pt x="828" y="315"/>
                      </a:lnTo>
                      <a:lnTo>
                        <a:pt x="824" y="315"/>
                      </a:lnTo>
                      <a:lnTo>
                        <a:pt x="808" y="315"/>
                      </a:lnTo>
                      <a:lnTo>
                        <a:pt x="800" y="315"/>
                      </a:lnTo>
                      <a:lnTo>
                        <a:pt x="791" y="315"/>
                      </a:lnTo>
                      <a:lnTo>
                        <a:pt x="768" y="315"/>
                      </a:lnTo>
                      <a:lnTo>
                        <a:pt x="752" y="315"/>
                      </a:lnTo>
                      <a:lnTo>
                        <a:pt x="735" y="324"/>
                      </a:lnTo>
                      <a:lnTo>
                        <a:pt x="719" y="327"/>
                      </a:lnTo>
                      <a:lnTo>
                        <a:pt x="699" y="340"/>
                      </a:lnTo>
                      <a:lnTo>
                        <a:pt x="682" y="348"/>
                      </a:lnTo>
                      <a:lnTo>
                        <a:pt x="662" y="365"/>
                      </a:lnTo>
                      <a:lnTo>
                        <a:pt x="638" y="385"/>
                      </a:lnTo>
                      <a:lnTo>
                        <a:pt x="618" y="401"/>
                      </a:lnTo>
                      <a:lnTo>
                        <a:pt x="601" y="413"/>
                      </a:lnTo>
                      <a:lnTo>
                        <a:pt x="582" y="429"/>
                      </a:lnTo>
                      <a:lnTo>
                        <a:pt x="562" y="444"/>
                      </a:lnTo>
                      <a:lnTo>
                        <a:pt x="545" y="458"/>
                      </a:lnTo>
                      <a:lnTo>
                        <a:pt x="525" y="466"/>
                      </a:lnTo>
                      <a:lnTo>
                        <a:pt x="501" y="477"/>
                      </a:lnTo>
                      <a:lnTo>
                        <a:pt x="477" y="486"/>
                      </a:lnTo>
                      <a:lnTo>
                        <a:pt x="456" y="505"/>
                      </a:lnTo>
                      <a:lnTo>
                        <a:pt x="433" y="510"/>
                      </a:lnTo>
                      <a:lnTo>
                        <a:pt x="408" y="522"/>
                      </a:lnTo>
                      <a:lnTo>
                        <a:pt x="388" y="525"/>
                      </a:lnTo>
                      <a:lnTo>
                        <a:pt x="368" y="533"/>
                      </a:lnTo>
                      <a:lnTo>
                        <a:pt x="347" y="538"/>
                      </a:lnTo>
                      <a:lnTo>
                        <a:pt x="327" y="538"/>
                      </a:lnTo>
                      <a:lnTo>
                        <a:pt x="307" y="542"/>
                      </a:lnTo>
                      <a:lnTo>
                        <a:pt x="291" y="542"/>
                      </a:lnTo>
                      <a:lnTo>
                        <a:pt x="254" y="542"/>
                      </a:lnTo>
                      <a:lnTo>
                        <a:pt x="230" y="538"/>
                      </a:lnTo>
                      <a:lnTo>
                        <a:pt x="206" y="533"/>
                      </a:lnTo>
                      <a:lnTo>
                        <a:pt x="178" y="522"/>
                      </a:lnTo>
                      <a:lnTo>
                        <a:pt x="149" y="510"/>
                      </a:lnTo>
                      <a:lnTo>
                        <a:pt x="126" y="497"/>
                      </a:lnTo>
                      <a:lnTo>
                        <a:pt x="101" y="477"/>
                      </a:lnTo>
                      <a:lnTo>
                        <a:pt x="81" y="466"/>
                      </a:lnTo>
                      <a:lnTo>
                        <a:pt x="61" y="444"/>
                      </a:lnTo>
                      <a:lnTo>
                        <a:pt x="45" y="421"/>
                      </a:lnTo>
                      <a:lnTo>
                        <a:pt x="31" y="401"/>
                      </a:lnTo>
                      <a:lnTo>
                        <a:pt x="20" y="385"/>
                      </a:lnTo>
                      <a:lnTo>
                        <a:pt x="12" y="357"/>
                      </a:lnTo>
                      <a:lnTo>
                        <a:pt x="3" y="332"/>
                      </a:lnTo>
                      <a:lnTo>
                        <a:pt x="3" y="312"/>
                      </a:lnTo>
                      <a:lnTo>
                        <a:pt x="0" y="276"/>
                      </a:lnTo>
                      <a:lnTo>
                        <a:pt x="3" y="248"/>
                      </a:lnTo>
                      <a:lnTo>
                        <a:pt x="3" y="226"/>
                      </a:lnTo>
                      <a:lnTo>
                        <a:pt x="12" y="195"/>
                      </a:lnTo>
                      <a:lnTo>
                        <a:pt x="20" y="170"/>
                      </a:lnTo>
                      <a:lnTo>
                        <a:pt x="31" y="154"/>
                      </a:lnTo>
                      <a:lnTo>
                        <a:pt x="48" y="125"/>
                      </a:lnTo>
                      <a:lnTo>
                        <a:pt x="68" y="106"/>
                      </a:lnTo>
                      <a:lnTo>
                        <a:pt x="89" y="81"/>
                      </a:lnTo>
                      <a:lnTo>
                        <a:pt x="109" y="61"/>
                      </a:lnTo>
                      <a:lnTo>
                        <a:pt x="137" y="45"/>
                      </a:lnTo>
                      <a:lnTo>
                        <a:pt x="162" y="33"/>
                      </a:lnTo>
                      <a:lnTo>
                        <a:pt x="190" y="25"/>
                      </a:lnTo>
                      <a:lnTo>
                        <a:pt x="218" y="13"/>
                      </a:lnTo>
                      <a:lnTo>
                        <a:pt x="246" y="8"/>
                      </a:lnTo>
                      <a:lnTo>
                        <a:pt x="282" y="5"/>
                      </a:lnTo>
                      <a:lnTo>
                        <a:pt x="311" y="0"/>
                      </a:lnTo>
                      <a:lnTo>
                        <a:pt x="324" y="0"/>
                      </a:lnTo>
                      <a:lnTo>
                        <a:pt x="324" y="33"/>
                      </a:lnTo>
                      <a:lnTo>
                        <a:pt x="299" y="36"/>
                      </a:lnTo>
                      <a:lnTo>
                        <a:pt x="274" y="41"/>
                      </a:lnTo>
                      <a:lnTo>
                        <a:pt x="246" y="45"/>
                      </a:lnTo>
                      <a:lnTo>
                        <a:pt x="230" y="53"/>
                      </a:lnTo>
                      <a:lnTo>
                        <a:pt x="210" y="61"/>
                      </a:lnTo>
                      <a:lnTo>
                        <a:pt x="190" y="69"/>
                      </a:lnTo>
                      <a:lnTo>
                        <a:pt x="173" y="86"/>
                      </a:lnTo>
                      <a:lnTo>
                        <a:pt x="157" y="106"/>
                      </a:lnTo>
                      <a:lnTo>
                        <a:pt x="145" y="117"/>
                      </a:lnTo>
                      <a:lnTo>
                        <a:pt x="129" y="134"/>
                      </a:lnTo>
                      <a:lnTo>
                        <a:pt x="121" y="154"/>
                      </a:lnTo>
                      <a:lnTo>
                        <a:pt x="109" y="170"/>
                      </a:lnTo>
                      <a:lnTo>
                        <a:pt x="104" y="187"/>
                      </a:lnTo>
                      <a:lnTo>
                        <a:pt x="101" y="206"/>
                      </a:lnTo>
                      <a:lnTo>
                        <a:pt x="97" y="234"/>
                      </a:lnTo>
                      <a:lnTo>
                        <a:pt x="97" y="251"/>
                      </a:lnTo>
                      <a:lnTo>
                        <a:pt x="97" y="276"/>
                      </a:lnTo>
                      <a:lnTo>
                        <a:pt x="101" y="304"/>
                      </a:lnTo>
                      <a:lnTo>
                        <a:pt x="109" y="324"/>
                      </a:lnTo>
                      <a:lnTo>
                        <a:pt x="112" y="344"/>
                      </a:lnTo>
                      <a:lnTo>
                        <a:pt x="126" y="365"/>
                      </a:lnTo>
                      <a:lnTo>
                        <a:pt x="137" y="388"/>
                      </a:lnTo>
                      <a:lnTo>
                        <a:pt x="149" y="401"/>
                      </a:lnTo>
                      <a:lnTo>
                        <a:pt x="165" y="416"/>
                      </a:lnTo>
                      <a:lnTo>
                        <a:pt x="185" y="433"/>
                      </a:lnTo>
                      <a:lnTo>
                        <a:pt x="206" y="444"/>
                      </a:lnTo>
                      <a:lnTo>
                        <a:pt x="221" y="458"/>
                      </a:lnTo>
                      <a:lnTo>
                        <a:pt x="246" y="466"/>
                      </a:lnTo>
                      <a:lnTo>
                        <a:pt x="266" y="474"/>
                      </a:lnTo>
                      <a:lnTo>
                        <a:pt x="291" y="477"/>
                      </a:lnTo>
                      <a:lnTo>
                        <a:pt x="311" y="481"/>
                      </a:lnTo>
                      <a:lnTo>
                        <a:pt x="339" y="481"/>
                      </a:lnTo>
                      <a:lnTo>
                        <a:pt x="363" y="481"/>
                      </a:lnTo>
                      <a:lnTo>
                        <a:pt x="388" y="477"/>
                      </a:lnTo>
                      <a:lnTo>
                        <a:pt x="408" y="474"/>
                      </a:lnTo>
                      <a:lnTo>
                        <a:pt x="436" y="466"/>
                      </a:lnTo>
                      <a:lnTo>
                        <a:pt x="461" y="458"/>
                      </a:lnTo>
                      <a:lnTo>
                        <a:pt x="484" y="449"/>
                      </a:lnTo>
                      <a:lnTo>
                        <a:pt x="506" y="438"/>
                      </a:lnTo>
                      <a:lnTo>
                        <a:pt x="525" y="421"/>
                      </a:lnTo>
                      <a:lnTo>
                        <a:pt x="545" y="405"/>
                      </a:lnTo>
                      <a:lnTo>
                        <a:pt x="562" y="393"/>
                      </a:lnTo>
                      <a:lnTo>
                        <a:pt x="573" y="377"/>
                      </a:lnTo>
                      <a:lnTo>
                        <a:pt x="590" y="357"/>
                      </a:lnTo>
                      <a:lnTo>
                        <a:pt x="601" y="340"/>
                      </a:lnTo>
                      <a:lnTo>
                        <a:pt x="610" y="324"/>
                      </a:lnTo>
                      <a:lnTo>
                        <a:pt x="610" y="304"/>
                      </a:lnTo>
                      <a:lnTo>
                        <a:pt x="615" y="276"/>
                      </a:lnTo>
                      <a:lnTo>
                        <a:pt x="610" y="259"/>
                      </a:lnTo>
                      <a:lnTo>
                        <a:pt x="606" y="243"/>
                      </a:lnTo>
                      <a:lnTo>
                        <a:pt x="595" y="226"/>
                      </a:lnTo>
                      <a:lnTo>
                        <a:pt x="582" y="206"/>
                      </a:lnTo>
                      <a:lnTo>
                        <a:pt x="573" y="198"/>
                      </a:lnTo>
                      <a:lnTo>
                        <a:pt x="565" y="195"/>
                      </a:lnTo>
                      <a:lnTo>
                        <a:pt x="557" y="190"/>
                      </a:lnTo>
                      <a:lnTo>
                        <a:pt x="550" y="187"/>
                      </a:lnTo>
                      <a:lnTo>
                        <a:pt x="537" y="182"/>
                      </a:lnTo>
                      <a:lnTo>
                        <a:pt x="529" y="182"/>
                      </a:lnTo>
                      <a:lnTo>
                        <a:pt x="525" y="178"/>
                      </a:lnTo>
                      <a:lnTo>
                        <a:pt x="509" y="178"/>
                      </a:lnTo>
                      <a:lnTo>
                        <a:pt x="492" y="182"/>
                      </a:lnTo>
                      <a:lnTo>
                        <a:pt x="477" y="182"/>
                      </a:lnTo>
                      <a:lnTo>
                        <a:pt x="464" y="190"/>
                      </a:lnTo>
                      <a:lnTo>
                        <a:pt x="456" y="203"/>
                      </a:lnTo>
                      <a:lnTo>
                        <a:pt x="444" y="211"/>
                      </a:lnTo>
                      <a:lnTo>
                        <a:pt x="436" y="234"/>
                      </a:lnTo>
                      <a:lnTo>
                        <a:pt x="428" y="248"/>
                      </a:lnTo>
                      <a:lnTo>
                        <a:pt x="425" y="263"/>
                      </a:lnTo>
                      <a:lnTo>
                        <a:pt x="425" y="271"/>
                      </a:lnTo>
                      <a:lnTo>
                        <a:pt x="428" y="276"/>
                      </a:lnTo>
                      <a:lnTo>
                        <a:pt x="428" y="284"/>
                      </a:lnTo>
                      <a:lnTo>
                        <a:pt x="433" y="287"/>
                      </a:lnTo>
                      <a:lnTo>
                        <a:pt x="405" y="307"/>
                      </a:lnTo>
                      <a:lnTo>
                        <a:pt x="400" y="284"/>
                      </a:lnTo>
                      <a:lnTo>
                        <a:pt x="396" y="268"/>
                      </a:lnTo>
                      <a:lnTo>
                        <a:pt x="392" y="254"/>
                      </a:lnTo>
                      <a:lnTo>
                        <a:pt x="392" y="234"/>
                      </a:lnTo>
                      <a:lnTo>
                        <a:pt x="392" y="226"/>
                      </a:lnTo>
                      <a:lnTo>
                        <a:pt x="396" y="206"/>
                      </a:lnTo>
                      <a:lnTo>
                        <a:pt x="400" y="195"/>
                      </a:lnTo>
                      <a:lnTo>
                        <a:pt x="400" y="182"/>
                      </a:lnTo>
                      <a:lnTo>
                        <a:pt x="408" y="170"/>
                      </a:lnTo>
                      <a:lnTo>
                        <a:pt x="411" y="158"/>
                      </a:lnTo>
                      <a:lnTo>
                        <a:pt x="420" y="142"/>
                      </a:lnTo>
                      <a:lnTo>
                        <a:pt x="428" y="134"/>
                      </a:lnTo>
                      <a:lnTo>
                        <a:pt x="441" y="125"/>
                      </a:lnTo>
                      <a:lnTo>
                        <a:pt x="448" y="117"/>
                      </a:lnTo>
                      <a:lnTo>
                        <a:pt x="461" y="109"/>
                      </a:lnTo>
                      <a:lnTo>
                        <a:pt x="472" y="106"/>
                      </a:lnTo>
                      <a:lnTo>
                        <a:pt x="484" y="94"/>
                      </a:lnTo>
                      <a:lnTo>
                        <a:pt x="492" y="89"/>
                      </a:lnTo>
                      <a:lnTo>
                        <a:pt x="506" y="89"/>
                      </a:lnTo>
                      <a:lnTo>
                        <a:pt x="525" y="89"/>
                      </a:lnTo>
                      <a:lnTo>
                        <a:pt x="529" y="89"/>
                      </a:lnTo>
                      <a:lnTo>
                        <a:pt x="545" y="89"/>
                      </a:lnTo>
                      <a:lnTo>
                        <a:pt x="553" y="89"/>
                      </a:lnTo>
                      <a:lnTo>
                        <a:pt x="557" y="94"/>
                      </a:lnTo>
                      <a:lnTo>
                        <a:pt x="565" y="102"/>
                      </a:lnTo>
                      <a:lnTo>
                        <a:pt x="573" y="106"/>
                      </a:lnTo>
                      <a:lnTo>
                        <a:pt x="586" y="109"/>
                      </a:lnTo>
                      <a:lnTo>
                        <a:pt x="590" y="109"/>
                      </a:lnTo>
                      <a:lnTo>
                        <a:pt x="610" y="122"/>
                      </a:lnTo>
                      <a:lnTo>
                        <a:pt x="623" y="134"/>
                      </a:lnTo>
                      <a:lnTo>
                        <a:pt x="634" y="145"/>
                      </a:lnTo>
                      <a:lnTo>
                        <a:pt x="646" y="170"/>
                      </a:lnTo>
                      <a:lnTo>
                        <a:pt x="662" y="125"/>
                      </a:lnTo>
                      <a:lnTo>
                        <a:pt x="687" y="94"/>
                      </a:lnTo>
                      <a:lnTo>
                        <a:pt x="719" y="61"/>
                      </a:lnTo>
                      <a:lnTo>
                        <a:pt x="747" y="41"/>
                      </a:lnTo>
                      <a:lnTo>
                        <a:pt x="796" y="25"/>
                      </a:lnTo>
                      <a:lnTo>
                        <a:pt x="841" y="8"/>
                      </a:lnTo>
                      <a:lnTo>
                        <a:pt x="894" y="5"/>
                      </a:lnTo>
                      <a:lnTo>
                        <a:pt x="953" y="0"/>
                      </a:lnTo>
                      <a:lnTo>
                        <a:pt x="1031" y="0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9" name="Freeform 39"/>
                <p:cNvSpPr>
                  <a:spLocks/>
                </p:cNvSpPr>
                <p:nvPr>
                  <p:custDataLst>
                    <p:tags r:id="rId226"/>
                  </p:custDataLst>
                </p:nvPr>
              </p:nvSpPr>
              <p:spPr bwMode="auto">
                <a:xfrm>
                  <a:off x="1942" y="12003"/>
                  <a:ext cx="616" cy="347"/>
                </a:xfrm>
                <a:custGeom>
                  <a:avLst/>
                  <a:gdLst>
                    <a:gd name="T0" fmla="*/ 128 w 1031"/>
                    <a:gd name="T1" fmla="*/ 5 h 586"/>
                    <a:gd name="T2" fmla="*/ 122 w 1031"/>
                    <a:gd name="T3" fmla="*/ 17 h 586"/>
                    <a:gd name="T4" fmla="*/ 118 w 1031"/>
                    <a:gd name="T5" fmla="*/ 24 h 586"/>
                    <a:gd name="T6" fmla="*/ 114 w 1031"/>
                    <a:gd name="T7" fmla="*/ 30 h 586"/>
                    <a:gd name="T8" fmla="*/ 112 w 1031"/>
                    <a:gd name="T9" fmla="*/ 33 h 586"/>
                    <a:gd name="T10" fmla="*/ 120 w 1031"/>
                    <a:gd name="T11" fmla="*/ 39 h 586"/>
                    <a:gd name="T12" fmla="*/ 125 w 1031"/>
                    <a:gd name="T13" fmla="*/ 45 h 586"/>
                    <a:gd name="T14" fmla="*/ 127 w 1031"/>
                    <a:gd name="T15" fmla="*/ 54 h 586"/>
                    <a:gd name="T16" fmla="*/ 123 w 1031"/>
                    <a:gd name="T17" fmla="*/ 64 h 586"/>
                    <a:gd name="T18" fmla="*/ 114 w 1031"/>
                    <a:gd name="T19" fmla="*/ 70 h 586"/>
                    <a:gd name="T20" fmla="*/ 102 w 1031"/>
                    <a:gd name="T21" fmla="*/ 72 h 586"/>
                    <a:gd name="T22" fmla="*/ 87 w 1031"/>
                    <a:gd name="T23" fmla="*/ 68 h 586"/>
                    <a:gd name="T24" fmla="*/ 84 w 1031"/>
                    <a:gd name="T25" fmla="*/ 58 h 586"/>
                    <a:gd name="T26" fmla="*/ 93 w 1031"/>
                    <a:gd name="T27" fmla="*/ 63 h 586"/>
                    <a:gd name="T28" fmla="*/ 102 w 1031"/>
                    <a:gd name="T29" fmla="*/ 63 h 586"/>
                    <a:gd name="T30" fmla="*/ 109 w 1031"/>
                    <a:gd name="T31" fmla="*/ 59 h 586"/>
                    <a:gd name="T32" fmla="*/ 114 w 1031"/>
                    <a:gd name="T33" fmla="*/ 54 h 586"/>
                    <a:gd name="T34" fmla="*/ 113 w 1031"/>
                    <a:gd name="T35" fmla="*/ 45 h 586"/>
                    <a:gd name="T36" fmla="*/ 107 w 1031"/>
                    <a:gd name="T37" fmla="*/ 40 h 586"/>
                    <a:gd name="T38" fmla="*/ 101 w 1031"/>
                    <a:gd name="T39" fmla="*/ 39 h 586"/>
                    <a:gd name="T40" fmla="*/ 89 w 1031"/>
                    <a:gd name="T41" fmla="*/ 41 h 586"/>
                    <a:gd name="T42" fmla="*/ 76 w 1031"/>
                    <a:gd name="T43" fmla="*/ 51 h 586"/>
                    <a:gd name="T44" fmla="*/ 64 w 1031"/>
                    <a:gd name="T45" fmla="*/ 59 h 586"/>
                    <a:gd name="T46" fmla="*/ 50 w 1031"/>
                    <a:gd name="T47" fmla="*/ 65 h 586"/>
                    <a:gd name="T48" fmla="*/ 37 w 1031"/>
                    <a:gd name="T49" fmla="*/ 67 h 586"/>
                    <a:gd name="T50" fmla="*/ 19 w 1031"/>
                    <a:gd name="T51" fmla="*/ 63 h 586"/>
                    <a:gd name="T52" fmla="*/ 6 w 1031"/>
                    <a:gd name="T53" fmla="*/ 52 h 586"/>
                    <a:gd name="T54" fmla="*/ 1 w 1031"/>
                    <a:gd name="T55" fmla="*/ 38 h 586"/>
                    <a:gd name="T56" fmla="*/ 2 w 1031"/>
                    <a:gd name="T57" fmla="*/ 21 h 586"/>
                    <a:gd name="T58" fmla="*/ 14 w 1031"/>
                    <a:gd name="T59" fmla="*/ 7 h 586"/>
                    <a:gd name="T60" fmla="*/ 32 w 1031"/>
                    <a:gd name="T61" fmla="*/ 1 h 586"/>
                    <a:gd name="T62" fmla="*/ 38 w 1031"/>
                    <a:gd name="T63" fmla="*/ 4 h 586"/>
                    <a:gd name="T64" fmla="*/ 24 w 1031"/>
                    <a:gd name="T65" fmla="*/ 8 h 586"/>
                    <a:gd name="T66" fmla="*/ 16 w 1031"/>
                    <a:gd name="T67" fmla="*/ 19 h 586"/>
                    <a:gd name="T68" fmla="*/ 13 w 1031"/>
                    <a:gd name="T69" fmla="*/ 31 h 586"/>
                    <a:gd name="T70" fmla="*/ 16 w 1031"/>
                    <a:gd name="T71" fmla="*/ 45 h 586"/>
                    <a:gd name="T72" fmla="*/ 26 w 1031"/>
                    <a:gd name="T73" fmla="*/ 54 h 586"/>
                    <a:gd name="T74" fmla="*/ 39 w 1031"/>
                    <a:gd name="T75" fmla="*/ 59 h 586"/>
                    <a:gd name="T76" fmla="*/ 56 w 1031"/>
                    <a:gd name="T77" fmla="*/ 57 h 586"/>
                    <a:gd name="T78" fmla="*/ 70 w 1031"/>
                    <a:gd name="T79" fmla="*/ 50 h 586"/>
                    <a:gd name="T80" fmla="*/ 78 w 1031"/>
                    <a:gd name="T81" fmla="*/ 40 h 586"/>
                    <a:gd name="T82" fmla="*/ 76 w 1031"/>
                    <a:gd name="T83" fmla="*/ 28 h 586"/>
                    <a:gd name="T84" fmla="*/ 71 w 1031"/>
                    <a:gd name="T85" fmla="*/ 23 h 586"/>
                    <a:gd name="T86" fmla="*/ 63 w 1031"/>
                    <a:gd name="T87" fmla="*/ 23 h 586"/>
                    <a:gd name="T88" fmla="*/ 56 w 1031"/>
                    <a:gd name="T89" fmla="*/ 29 h 586"/>
                    <a:gd name="T90" fmla="*/ 54 w 1031"/>
                    <a:gd name="T91" fmla="*/ 35 h 586"/>
                    <a:gd name="T92" fmla="*/ 50 w 1031"/>
                    <a:gd name="T93" fmla="*/ 31 h 586"/>
                    <a:gd name="T94" fmla="*/ 51 w 1031"/>
                    <a:gd name="T95" fmla="*/ 23 h 586"/>
                    <a:gd name="T96" fmla="*/ 56 w 1031"/>
                    <a:gd name="T97" fmla="*/ 15 h 586"/>
                    <a:gd name="T98" fmla="*/ 63 w 1031"/>
                    <a:gd name="T99" fmla="*/ 11 h 586"/>
                    <a:gd name="T100" fmla="*/ 71 w 1031"/>
                    <a:gd name="T101" fmla="*/ 11 h 586"/>
                    <a:gd name="T102" fmla="*/ 75 w 1031"/>
                    <a:gd name="T103" fmla="*/ 14 h 586"/>
                    <a:gd name="T104" fmla="*/ 85 w 1031"/>
                    <a:gd name="T105" fmla="*/ 15 h 586"/>
                    <a:gd name="T106" fmla="*/ 107 w 1031"/>
                    <a:gd name="T107" fmla="*/ 1 h 58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31"/>
                    <a:gd name="T163" fmla="*/ 0 h 586"/>
                    <a:gd name="T164" fmla="*/ 1031 w 1031"/>
                    <a:gd name="T165" fmla="*/ 586 h 58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31" h="586">
                      <a:moveTo>
                        <a:pt x="1031" y="0"/>
                      </a:moveTo>
                      <a:lnTo>
                        <a:pt x="1031" y="33"/>
                      </a:lnTo>
                      <a:lnTo>
                        <a:pt x="1018" y="36"/>
                      </a:lnTo>
                      <a:lnTo>
                        <a:pt x="1009" y="41"/>
                      </a:lnTo>
                      <a:lnTo>
                        <a:pt x="1003" y="45"/>
                      </a:lnTo>
                      <a:lnTo>
                        <a:pt x="990" y="58"/>
                      </a:lnTo>
                      <a:lnTo>
                        <a:pt x="981" y="69"/>
                      </a:lnTo>
                      <a:lnTo>
                        <a:pt x="973" y="89"/>
                      </a:lnTo>
                      <a:lnTo>
                        <a:pt x="961" y="109"/>
                      </a:lnTo>
                      <a:lnTo>
                        <a:pt x="958" y="134"/>
                      </a:lnTo>
                      <a:lnTo>
                        <a:pt x="942" y="158"/>
                      </a:lnTo>
                      <a:lnTo>
                        <a:pt x="937" y="170"/>
                      </a:lnTo>
                      <a:lnTo>
                        <a:pt x="933" y="182"/>
                      </a:lnTo>
                      <a:lnTo>
                        <a:pt x="925" y="190"/>
                      </a:lnTo>
                      <a:lnTo>
                        <a:pt x="922" y="198"/>
                      </a:lnTo>
                      <a:lnTo>
                        <a:pt x="917" y="206"/>
                      </a:lnTo>
                      <a:lnTo>
                        <a:pt x="914" y="211"/>
                      </a:lnTo>
                      <a:lnTo>
                        <a:pt x="909" y="226"/>
                      </a:lnTo>
                      <a:lnTo>
                        <a:pt x="900" y="234"/>
                      </a:lnTo>
                      <a:lnTo>
                        <a:pt x="894" y="239"/>
                      </a:lnTo>
                      <a:lnTo>
                        <a:pt x="881" y="248"/>
                      </a:lnTo>
                      <a:lnTo>
                        <a:pt x="864" y="259"/>
                      </a:lnTo>
                      <a:lnTo>
                        <a:pt x="841" y="268"/>
                      </a:lnTo>
                      <a:lnTo>
                        <a:pt x="857" y="271"/>
                      </a:lnTo>
                      <a:lnTo>
                        <a:pt x="877" y="271"/>
                      </a:lnTo>
                      <a:lnTo>
                        <a:pt x="894" y="276"/>
                      </a:lnTo>
                      <a:lnTo>
                        <a:pt x="905" y="284"/>
                      </a:lnTo>
                      <a:lnTo>
                        <a:pt x="917" y="287"/>
                      </a:lnTo>
                      <a:lnTo>
                        <a:pt x="933" y="307"/>
                      </a:lnTo>
                      <a:lnTo>
                        <a:pt x="942" y="315"/>
                      </a:lnTo>
                      <a:lnTo>
                        <a:pt x="958" y="324"/>
                      </a:lnTo>
                      <a:lnTo>
                        <a:pt x="966" y="327"/>
                      </a:lnTo>
                      <a:lnTo>
                        <a:pt x="973" y="344"/>
                      </a:lnTo>
                      <a:lnTo>
                        <a:pt x="981" y="357"/>
                      </a:lnTo>
                      <a:lnTo>
                        <a:pt x="986" y="365"/>
                      </a:lnTo>
                      <a:lnTo>
                        <a:pt x="990" y="385"/>
                      </a:lnTo>
                      <a:lnTo>
                        <a:pt x="990" y="396"/>
                      </a:lnTo>
                      <a:lnTo>
                        <a:pt x="995" y="408"/>
                      </a:lnTo>
                      <a:lnTo>
                        <a:pt x="995" y="421"/>
                      </a:lnTo>
                      <a:lnTo>
                        <a:pt x="995" y="438"/>
                      </a:lnTo>
                      <a:lnTo>
                        <a:pt x="990" y="458"/>
                      </a:lnTo>
                      <a:lnTo>
                        <a:pt x="990" y="474"/>
                      </a:lnTo>
                      <a:lnTo>
                        <a:pt x="981" y="486"/>
                      </a:lnTo>
                      <a:lnTo>
                        <a:pt x="973" y="505"/>
                      </a:lnTo>
                      <a:lnTo>
                        <a:pt x="966" y="522"/>
                      </a:lnTo>
                      <a:lnTo>
                        <a:pt x="953" y="533"/>
                      </a:lnTo>
                      <a:lnTo>
                        <a:pt x="937" y="550"/>
                      </a:lnTo>
                      <a:lnTo>
                        <a:pt x="925" y="553"/>
                      </a:lnTo>
                      <a:lnTo>
                        <a:pt x="909" y="562"/>
                      </a:lnTo>
                      <a:lnTo>
                        <a:pt x="897" y="570"/>
                      </a:lnTo>
                      <a:lnTo>
                        <a:pt x="881" y="578"/>
                      </a:lnTo>
                      <a:lnTo>
                        <a:pt x="864" y="583"/>
                      </a:lnTo>
                      <a:lnTo>
                        <a:pt x="841" y="586"/>
                      </a:lnTo>
                      <a:lnTo>
                        <a:pt x="824" y="586"/>
                      </a:lnTo>
                      <a:lnTo>
                        <a:pt x="805" y="586"/>
                      </a:lnTo>
                      <a:lnTo>
                        <a:pt x="780" y="586"/>
                      </a:lnTo>
                      <a:lnTo>
                        <a:pt x="747" y="583"/>
                      </a:lnTo>
                      <a:lnTo>
                        <a:pt x="724" y="575"/>
                      </a:lnTo>
                      <a:lnTo>
                        <a:pt x="699" y="562"/>
                      </a:lnTo>
                      <a:lnTo>
                        <a:pt x="679" y="550"/>
                      </a:lnTo>
                      <a:lnTo>
                        <a:pt x="654" y="533"/>
                      </a:lnTo>
                      <a:lnTo>
                        <a:pt x="634" y="510"/>
                      </a:lnTo>
                      <a:lnTo>
                        <a:pt x="618" y="477"/>
                      </a:lnTo>
                      <a:lnTo>
                        <a:pt x="646" y="458"/>
                      </a:lnTo>
                      <a:lnTo>
                        <a:pt x="659" y="474"/>
                      </a:lnTo>
                      <a:lnTo>
                        <a:pt x="671" y="481"/>
                      </a:lnTo>
                      <a:lnTo>
                        <a:pt x="682" y="497"/>
                      </a:lnTo>
                      <a:lnTo>
                        <a:pt x="699" y="505"/>
                      </a:lnTo>
                      <a:lnTo>
                        <a:pt x="710" y="510"/>
                      </a:lnTo>
                      <a:lnTo>
                        <a:pt x="724" y="514"/>
                      </a:lnTo>
                      <a:lnTo>
                        <a:pt x="743" y="522"/>
                      </a:lnTo>
                      <a:lnTo>
                        <a:pt x="755" y="522"/>
                      </a:lnTo>
                      <a:lnTo>
                        <a:pt x="768" y="522"/>
                      </a:lnTo>
                      <a:lnTo>
                        <a:pt x="788" y="517"/>
                      </a:lnTo>
                      <a:lnTo>
                        <a:pt x="800" y="514"/>
                      </a:lnTo>
                      <a:lnTo>
                        <a:pt x="808" y="510"/>
                      </a:lnTo>
                      <a:lnTo>
                        <a:pt x="824" y="510"/>
                      </a:lnTo>
                      <a:lnTo>
                        <a:pt x="833" y="502"/>
                      </a:lnTo>
                      <a:lnTo>
                        <a:pt x="844" y="497"/>
                      </a:lnTo>
                      <a:lnTo>
                        <a:pt x="857" y="481"/>
                      </a:lnTo>
                      <a:lnTo>
                        <a:pt x="864" y="474"/>
                      </a:lnTo>
                      <a:lnTo>
                        <a:pt x="877" y="466"/>
                      </a:lnTo>
                      <a:lnTo>
                        <a:pt x="881" y="458"/>
                      </a:lnTo>
                      <a:lnTo>
                        <a:pt x="885" y="444"/>
                      </a:lnTo>
                      <a:lnTo>
                        <a:pt x="894" y="438"/>
                      </a:lnTo>
                      <a:lnTo>
                        <a:pt x="894" y="424"/>
                      </a:lnTo>
                      <a:lnTo>
                        <a:pt x="897" y="413"/>
                      </a:lnTo>
                      <a:lnTo>
                        <a:pt x="897" y="401"/>
                      </a:lnTo>
                      <a:lnTo>
                        <a:pt x="894" y="385"/>
                      </a:lnTo>
                      <a:lnTo>
                        <a:pt x="889" y="365"/>
                      </a:lnTo>
                      <a:lnTo>
                        <a:pt x="877" y="348"/>
                      </a:lnTo>
                      <a:lnTo>
                        <a:pt x="864" y="340"/>
                      </a:lnTo>
                      <a:lnTo>
                        <a:pt x="857" y="332"/>
                      </a:lnTo>
                      <a:lnTo>
                        <a:pt x="849" y="324"/>
                      </a:lnTo>
                      <a:lnTo>
                        <a:pt x="841" y="324"/>
                      </a:lnTo>
                      <a:lnTo>
                        <a:pt x="828" y="315"/>
                      </a:lnTo>
                      <a:lnTo>
                        <a:pt x="824" y="315"/>
                      </a:lnTo>
                      <a:lnTo>
                        <a:pt x="808" y="315"/>
                      </a:lnTo>
                      <a:lnTo>
                        <a:pt x="800" y="315"/>
                      </a:lnTo>
                      <a:lnTo>
                        <a:pt x="791" y="315"/>
                      </a:lnTo>
                      <a:lnTo>
                        <a:pt x="768" y="315"/>
                      </a:lnTo>
                      <a:lnTo>
                        <a:pt x="752" y="315"/>
                      </a:lnTo>
                      <a:lnTo>
                        <a:pt x="735" y="324"/>
                      </a:lnTo>
                      <a:lnTo>
                        <a:pt x="719" y="327"/>
                      </a:lnTo>
                      <a:lnTo>
                        <a:pt x="699" y="340"/>
                      </a:lnTo>
                      <a:lnTo>
                        <a:pt x="682" y="348"/>
                      </a:lnTo>
                      <a:lnTo>
                        <a:pt x="662" y="365"/>
                      </a:lnTo>
                      <a:lnTo>
                        <a:pt x="638" y="385"/>
                      </a:lnTo>
                      <a:lnTo>
                        <a:pt x="618" y="401"/>
                      </a:lnTo>
                      <a:lnTo>
                        <a:pt x="601" y="413"/>
                      </a:lnTo>
                      <a:lnTo>
                        <a:pt x="582" y="429"/>
                      </a:lnTo>
                      <a:lnTo>
                        <a:pt x="562" y="444"/>
                      </a:lnTo>
                      <a:lnTo>
                        <a:pt x="545" y="458"/>
                      </a:lnTo>
                      <a:lnTo>
                        <a:pt x="525" y="466"/>
                      </a:lnTo>
                      <a:lnTo>
                        <a:pt x="501" y="477"/>
                      </a:lnTo>
                      <a:lnTo>
                        <a:pt x="477" y="486"/>
                      </a:lnTo>
                      <a:lnTo>
                        <a:pt x="456" y="505"/>
                      </a:lnTo>
                      <a:lnTo>
                        <a:pt x="433" y="510"/>
                      </a:lnTo>
                      <a:lnTo>
                        <a:pt x="408" y="522"/>
                      </a:lnTo>
                      <a:lnTo>
                        <a:pt x="388" y="525"/>
                      </a:lnTo>
                      <a:lnTo>
                        <a:pt x="368" y="533"/>
                      </a:lnTo>
                      <a:lnTo>
                        <a:pt x="347" y="538"/>
                      </a:lnTo>
                      <a:lnTo>
                        <a:pt x="327" y="538"/>
                      </a:lnTo>
                      <a:lnTo>
                        <a:pt x="307" y="542"/>
                      </a:lnTo>
                      <a:lnTo>
                        <a:pt x="291" y="542"/>
                      </a:lnTo>
                      <a:lnTo>
                        <a:pt x="254" y="542"/>
                      </a:lnTo>
                      <a:lnTo>
                        <a:pt x="230" y="538"/>
                      </a:lnTo>
                      <a:lnTo>
                        <a:pt x="206" y="533"/>
                      </a:lnTo>
                      <a:lnTo>
                        <a:pt x="178" y="522"/>
                      </a:lnTo>
                      <a:lnTo>
                        <a:pt x="149" y="510"/>
                      </a:lnTo>
                      <a:lnTo>
                        <a:pt x="126" y="497"/>
                      </a:lnTo>
                      <a:lnTo>
                        <a:pt x="101" y="477"/>
                      </a:lnTo>
                      <a:lnTo>
                        <a:pt x="81" y="466"/>
                      </a:lnTo>
                      <a:lnTo>
                        <a:pt x="61" y="444"/>
                      </a:lnTo>
                      <a:lnTo>
                        <a:pt x="45" y="421"/>
                      </a:lnTo>
                      <a:lnTo>
                        <a:pt x="31" y="401"/>
                      </a:lnTo>
                      <a:lnTo>
                        <a:pt x="20" y="385"/>
                      </a:lnTo>
                      <a:lnTo>
                        <a:pt x="12" y="357"/>
                      </a:lnTo>
                      <a:lnTo>
                        <a:pt x="3" y="332"/>
                      </a:lnTo>
                      <a:lnTo>
                        <a:pt x="3" y="312"/>
                      </a:lnTo>
                      <a:lnTo>
                        <a:pt x="0" y="276"/>
                      </a:lnTo>
                      <a:lnTo>
                        <a:pt x="3" y="248"/>
                      </a:lnTo>
                      <a:lnTo>
                        <a:pt x="3" y="226"/>
                      </a:lnTo>
                      <a:lnTo>
                        <a:pt x="12" y="195"/>
                      </a:lnTo>
                      <a:lnTo>
                        <a:pt x="20" y="170"/>
                      </a:lnTo>
                      <a:lnTo>
                        <a:pt x="31" y="154"/>
                      </a:lnTo>
                      <a:lnTo>
                        <a:pt x="48" y="125"/>
                      </a:lnTo>
                      <a:lnTo>
                        <a:pt x="68" y="106"/>
                      </a:lnTo>
                      <a:lnTo>
                        <a:pt x="89" y="81"/>
                      </a:lnTo>
                      <a:lnTo>
                        <a:pt x="109" y="61"/>
                      </a:lnTo>
                      <a:lnTo>
                        <a:pt x="137" y="45"/>
                      </a:lnTo>
                      <a:lnTo>
                        <a:pt x="162" y="33"/>
                      </a:lnTo>
                      <a:lnTo>
                        <a:pt x="190" y="25"/>
                      </a:lnTo>
                      <a:lnTo>
                        <a:pt x="218" y="13"/>
                      </a:lnTo>
                      <a:lnTo>
                        <a:pt x="246" y="8"/>
                      </a:lnTo>
                      <a:lnTo>
                        <a:pt x="282" y="5"/>
                      </a:lnTo>
                      <a:lnTo>
                        <a:pt x="311" y="0"/>
                      </a:lnTo>
                      <a:lnTo>
                        <a:pt x="324" y="0"/>
                      </a:lnTo>
                      <a:lnTo>
                        <a:pt x="324" y="33"/>
                      </a:lnTo>
                      <a:lnTo>
                        <a:pt x="299" y="36"/>
                      </a:lnTo>
                      <a:lnTo>
                        <a:pt x="274" y="41"/>
                      </a:lnTo>
                      <a:lnTo>
                        <a:pt x="246" y="45"/>
                      </a:lnTo>
                      <a:lnTo>
                        <a:pt x="230" y="53"/>
                      </a:lnTo>
                      <a:lnTo>
                        <a:pt x="210" y="61"/>
                      </a:lnTo>
                      <a:lnTo>
                        <a:pt x="190" y="69"/>
                      </a:lnTo>
                      <a:lnTo>
                        <a:pt x="173" y="86"/>
                      </a:lnTo>
                      <a:lnTo>
                        <a:pt x="157" y="106"/>
                      </a:lnTo>
                      <a:lnTo>
                        <a:pt x="145" y="117"/>
                      </a:lnTo>
                      <a:lnTo>
                        <a:pt x="129" y="134"/>
                      </a:lnTo>
                      <a:lnTo>
                        <a:pt x="121" y="154"/>
                      </a:lnTo>
                      <a:lnTo>
                        <a:pt x="109" y="170"/>
                      </a:lnTo>
                      <a:lnTo>
                        <a:pt x="104" y="187"/>
                      </a:lnTo>
                      <a:lnTo>
                        <a:pt x="101" y="206"/>
                      </a:lnTo>
                      <a:lnTo>
                        <a:pt x="97" y="234"/>
                      </a:lnTo>
                      <a:lnTo>
                        <a:pt x="97" y="251"/>
                      </a:lnTo>
                      <a:lnTo>
                        <a:pt x="97" y="276"/>
                      </a:lnTo>
                      <a:lnTo>
                        <a:pt x="101" y="304"/>
                      </a:lnTo>
                      <a:lnTo>
                        <a:pt x="109" y="324"/>
                      </a:lnTo>
                      <a:lnTo>
                        <a:pt x="112" y="344"/>
                      </a:lnTo>
                      <a:lnTo>
                        <a:pt x="126" y="365"/>
                      </a:lnTo>
                      <a:lnTo>
                        <a:pt x="137" y="388"/>
                      </a:lnTo>
                      <a:lnTo>
                        <a:pt x="149" y="401"/>
                      </a:lnTo>
                      <a:lnTo>
                        <a:pt x="165" y="416"/>
                      </a:lnTo>
                      <a:lnTo>
                        <a:pt x="185" y="433"/>
                      </a:lnTo>
                      <a:lnTo>
                        <a:pt x="206" y="444"/>
                      </a:lnTo>
                      <a:lnTo>
                        <a:pt x="221" y="458"/>
                      </a:lnTo>
                      <a:lnTo>
                        <a:pt x="246" y="466"/>
                      </a:lnTo>
                      <a:lnTo>
                        <a:pt x="266" y="474"/>
                      </a:lnTo>
                      <a:lnTo>
                        <a:pt x="291" y="477"/>
                      </a:lnTo>
                      <a:lnTo>
                        <a:pt x="311" y="481"/>
                      </a:lnTo>
                      <a:lnTo>
                        <a:pt x="339" y="481"/>
                      </a:lnTo>
                      <a:lnTo>
                        <a:pt x="363" y="481"/>
                      </a:lnTo>
                      <a:lnTo>
                        <a:pt x="388" y="477"/>
                      </a:lnTo>
                      <a:lnTo>
                        <a:pt x="408" y="474"/>
                      </a:lnTo>
                      <a:lnTo>
                        <a:pt x="436" y="466"/>
                      </a:lnTo>
                      <a:lnTo>
                        <a:pt x="461" y="458"/>
                      </a:lnTo>
                      <a:lnTo>
                        <a:pt x="484" y="449"/>
                      </a:lnTo>
                      <a:lnTo>
                        <a:pt x="506" y="438"/>
                      </a:lnTo>
                      <a:lnTo>
                        <a:pt x="525" y="421"/>
                      </a:lnTo>
                      <a:lnTo>
                        <a:pt x="545" y="405"/>
                      </a:lnTo>
                      <a:lnTo>
                        <a:pt x="562" y="393"/>
                      </a:lnTo>
                      <a:lnTo>
                        <a:pt x="573" y="377"/>
                      </a:lnTo>
                      <a:lnTo>
                        <a:pt x="590" y="357"/>
                      </a:lnTo>
                      <a:lnTo>
                        <a:pt x="601" y="340"/>
                      </a:lnTo>
                      <a:lnTo>
                        <a:pt x="610" y="324"/>
                      </a:lnTo>
                      <a:lnTo>
                        <a:pt x="610" y="304"/>
                      </a:lnTo>
                      <a:lnTo>
                        <a:pt x="615" y="276"/>
                      </a:lnTo>
                      <a:lnTo>
                        <a:pt x="610" y="259"/>
                      </a:lnTo>
                      <a:lnTo>
                        <a:pt x="606" y="243"/>
                      </a:lnTo>
                      <a:lnTo>
                        <a:pt x="595" y="226"/>
                      </a:lnTo>
                      <a:lnTo>
                        <a:pt x="582" y="206"/>
                      </a:lnTo>
                      <a:lnTo>
                        <a:pt x="573" y="198"/>
                      </a:lnTo>
                      <a:lnTo>
                        <a:pt x="565" y="195"/>
                      </a:lnTo>
                      <a:lnTo>
                        <a:pt x="557" y="190"/>
                      </a:lnTo>
                      <a:lnTo>
                        <a:pt x="550" y="187"/>
                      </a:lnTo>
                      <a:lnTo>
                        <a:pt x="537" y="182"/>
                      </a:lnTo>
                      <a:lnTo>
                        <a:pt x="529" y="182"/>
                      </a:lnTo>
                      <a:lnTo>
                        <a:pt x="525" y="178"/>
                      </a:lnTo>
                      <a:lnTo>
                        <a:pt x="509" y="178"/>
                      </a:lnTo>
                      <a:lnTo>
                        <a:pt x="492" y="182"/>
                      </a:lnTo>
                      <a:lnTo>
                        <a:pt x="477" y="182"/>
                      </a:lnTo>
                      <a:lnTo>
                        <a:pt x="464" y="190"/>
                      </a:lnTo>
                      <a:lnTo>
                        <a:pt x="456" y="203"/>
                      </a:lnTo>
                      <a:lnTo>
                        <a:pt x="444" y="211"/>
                      </a:lnTo>
                      <a:lnTo>
                        <a:pt x="436" y="234"/>
                      </a:lnTo>
                      <a:lnTo>
                        <a:pt x="428" y="248"/>
                      </a:lnTo>
                      <a:lnTo>
                        <a:pt x="425" y="263"/>
                      </a:lnTo>
                      <a:lnTo>
                        <a:pt x="425" y="271"/>
                      </a:lnTo>
                      <a:lnTo>
                        <a:pt x="428" y="276"/>
                      </a:lnTo>
                      <a:lnTo>
                        <a:pt x="428" y="284"/>
                      </a:lnTo>
                      <a:lnTo>
                        <a:pt x="433" y="287"/>
                      </a:lnTo>
                      <a:lnTo>
                        <a:pt x="405" y="307"/>
                      </a:lnTo>
                      <a:lnTo>
                        <a:pt x="400" y="284"/>
                      </a:lnTo>
                      <a:lnTo>
                        <a:pt x="396" y="268"/>
                      </a:lnTo>
                      <a:lnTo>
                        <a:pt x="392" y="254"/>
                      </a:lnTo>
                      <a:lnTo>
                        <a:pt x="392" y="234"/>
                      </a:lnTo>
                      <a:lnTo>
                        <a:pt x="392" y="226"/>
                      </a:lnTo>
                      <a:lnTo>
                        <a:pt x="396" y="206"/>
                      </a:lnTo>
                      <a:lnTo>
                        <a:pt x="400" y="195"/>
                      </a:lnTo>
                      <a:lnTo>
                        <a:pt x="400" y="182"/>
                      </a:lnTo>
                      <a:lnTo>
                        <a:pt x="408" y="170"/>
                      </a:lnTo>
                      <a:lnTo>
                        <a:pt x="411" y="158"/>
                      </a:lnTo>
                      <a:lnTo>
                        <a:pt x="420" y="142"/>
                      </a:lnTo>
                      <a:lnTo>
                        <a:pt x="428" y="134"/>
                      </a:lnTo>
                      <a:lnTo>
                        <a:pt x="441" y="125"/>
                      </a:lnTo>
                      <a:lnTo>
                        <a:pt x="448" y="117"/>
                      </a:lnTo>
                      <a:lnTo>
                        <a:pt x="461" y="109"/>
                      </a:lnTo>
                      <a:lnTo>
                        <a:pt x="472" y="106"/>
                      </a:lnTo>
                      <a:lnTo>
                        <a:pt x="484" y="94"/>
                      </a:lnTo>
                      <a:lnTo>
                        <a:pt x="492" y="89"/>
                      </a:lnTo>
                      <a:lnTo>
                        <a:pt x="506" y="89"/>
                      </a:lnTo>
                      <a:lnTo>
                        <a:pt x="525" y="89"/>
                      </a:lnTo>
                      <a:lnTo>
                        <a:pt x="529" y="89"/>
                      </a:lnTo>
                      <a:lnTo>
                        <a:pt x="545" y="89"/>
                      </a:lnTo>
                      <a:lnTo>
                        <a:pt x="553" y="89"/>
                      </a:lnTo>
                      <a:lnTo>
                        <a:pt x="557" y="94"/>
                      </a:lnTo>
                      <a:lnTo>
                        <a:pt x="565" y="102"/>
                      </a:lnTo>
                      <a:lnTo>
                        <a:pt x="573" y="106"/>
                      </a:lnTo>
                      <a:lnTo>
                        <a:pt x="586" y="109"/>
                      </a:lnTo>
                      <a:lnTo>
                        <a:pt x="590" y="109"/>
                      </a:lnTo>
                      <a:lnTo>
                        <a:pt x="610" y="122"/>
                      </a:lnTo>
                      <a:lnTo>
                        <a:pt x="623" y="134"/>
                      </a:lnTo>
                      <a:lnTo>
                        <a:pt x="634" y="145"/>
                      </a:lnTo>
                      <a:lnTo>
                        <a:pt x="646" y="170"/>
                      </a:lnTo>
                      <a:lnTo>
                        <a:pt x="662" y="125"/>
                      </a:lnTo>
                      <a:lnTo>
                        <a:pt x="687" y="94"/>
                      </a:lnTo>
                      <a:lnTo>
                        <a:pt x="719" y="61"/>
                      </a:lnTo>
                      <a:lnTo>
                        <a:pt x="747" y="41"/>
                      </a:lnTo>
                      <a:lnTo>
                        <a:pt x="796" y="25"/>
                      </a:lnTo>
                      <a:lnTo>
                        <a:pt x="841" y="8"/>
                      </a:lnTo>
                      <a:lnTo>
                        <a:pt x="894" y="5"/>
                      </a:lnTo>
                      <a:lnTo>
                        <a:pt x="953" y="0"/>
                      </a:lnTo>
                      <a:lnTo>
                        <a:pt x="1031" y="0"/>
                      </a:lnTo>
                    </a:path>
                  </a:pathLst>
                </a:custGeom>
                <a:solidFill>
                  <a:srgbClr val="00FF00"/>
                </a:solidFill>
                <a:ln w="127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0" name="Freeform 40"/>
                <p:cNvSpPr>
                  <a:spLocks/>
                </p:cNvSpPr>
                <p:nvPr>
                  <p:custDataLst>
                    <p:tags r:id="rId227"/>
                  </p:custDataLst>
                </p:nvPr>
              </p:nvSpPr>
              <p:spPr bwMode="auto">
                <a:xfrm>
                  <a:off x="2338" y="12057"/>
                  <a:ext cx="157" cy="158"/>
                </a:xfrm>
                <a:custGeom>
                  <a:avLst/>
                  <a:gdLst>
                    <a:gd name="T0" fmla="*/ 0 w 263"/>
                    <a:gd name="T1" fmla="*/ 33 h 266"/>
                    <a:gd name="T2" fmla="*/ 0 w 263"/>
                    <a:gd name="T3" fmla="*/ 33 h 266"/>
                    <a:gd name="T4" fmla="*/ 2 w 263"/>
                    <a:gd name="T5" fmla="*/ 31 h 266"/>
                    <a:gd name="T6" fmla="*/ 5 w 263"/>
                    <a:gd name="T7" fmla="*/ 31 h 266"/>
                    <a:gd name="T8" fmla="*/ 7 w 263"/>
                    <a:gd name="T9" fmla="*/ 30 h 266"/>
                    <a:gd name="T10" fmla="*/ 10 w 263"/>
                    <a:gd name="T11" fmla="*/ 29 h 266"/>
                    <a:gd name="T12" fmla="*/ 11 w 263"/>
                    <a:gd name="T13" fmla="*/ 27 h 266"/>
                    <a:gd name="T14" fmla="*/ 13 w 263"/>
                    <a:gd name="T15" fmla="*/ 26 h 266"/>
                    <a:gd name="T16" fmla="*/ 14 w 263"/>
                    <a:gd name="T17" fmla="*/ 25 h 266"/>
                    <a:gd name="T18" fmla="*/ 16 w 263"/>
                    <a:gd name="T19" fmla="*/ 24 h 266"/>
                    <a:gd name="T20" fmla="*/ 17 w 263"/>
                    <a:gd name="T21" fmla="*/ 23 h 266"/>
                    <a:gd name="T22" fmla="*/ 19 w 263"/>
                    <a:gd name="T23" fmla="*/ 22 h 266"/>
                    <a:gd name="T24" fmla="*/ 20 w 263"/>
                    <a:gd name="T25" fmla="*/ 20 h 266"/>
                    <a:gd name="T26" fmla="*/ 21 w 263"/>
                    <a:gd name="T27" fmla="*/ 19 h 266"/>
                    <a:gd name="T28" fmla="*/ 21 w 263"/>
                    <a:gd name="T29" fmla="*/ 18 h 266"/>
                    <a:gd name="T30" fmla="*/ 23 w 263"/>
                    <a:gd name="T31" fmla="*/ 15 h 266"/>
                    <a:gd name="T32" fmla="*/ 23 w 263"/>
                    <a:gd name="T33" fmla="*/ 14 h 266"/>
                    <a:gd name="T34" fmla="*/ 24 w 263"/>
                    <a:gd name="T35" fmla="*/ 12 h 266"/>
                    <a:gd name="T36" fmla="*/ 24 w 263"/>
                    <a:gd name="T37" fmla="*/ 11 h 266"/>
                    <a:gd name="T38" fmla="*/ 26 w 263"/>
                    <a:gd name="T39" fmla="*/ 8 h 266"/>
                    <a:gd name="T40" fmla="*/ 27 w 263"/>
                    <a:gd name="T41" fmla="*/ 7 h 266"/>
                    <a:gd name="T42" fmla="*/ 28 w 263"/>
                    <a:gd name="T43" fmla="*/ 5 h 266"/>
                    <a:gd name="T44" fmla="*/ 29 w 263"/>
                    <a:gd name="T45" fmla="*/ 4 h 266"/>
                    <a:gd name="T46" fmla="*/ 30 w 263"/>
                    <a:gd name="T47" fmla="*/ 2 h 266"/>
                    <a:gd name="T48" fmla="*/ 31 w 263"/>
                    <a:gd name="T49" fmla="*/ 1 h 266"/>
                    <a:gd name="T50" fmla="*/ 32 w 263"/>
                    <a:gd name="T51" fmla="*/ 1 h 266"/>
                    <a:gd name="T52" fmla="*/ 33 w 263"/>
                    <a:gd name="T53" fmla="*/ 0 h 266"/>
                    <a:gd name="T54" fmla="*/ 26 w 263"/>
                    <a:gd name="T55" fmla="*/ 1 h 266"/>
                    <a:gd name="T56" fmla="*/ 19 w 263"/>
                    <a:gd name="T57" fmla="*/ 1 h 266"/>
                    <a:gd name="T58" fmla="*/ 13 w 263"/>
                    <a:gd name="T59" fmla="*/ 4 h 266"/>
                    <a:gd name="T60" fmla="*/ 9 w 263"/>
                    <a:gd name="T61" fmla="*/ 7 h 266"/>
                    <a:gd name="T62" fmla="*/ 5 w 263"/>
                    <a:gd name="T63" fmla="*/ 12 h 266"/>
                    <a:gd name="T64" fmla="*/ 2 w 263"/>
                    <a:gd name="T65" fmla="*/ 18 h 266"/>
                    <a:gd name="T66" fmla="*/ 1 w 263"/>
                    <a:gd name="T67" fmla="*/ 23 h 266"/>
                    <a:gd name="T68" fmla="*/ 0 w 263"/>
                    <a:gd name="T69" fmla="*/ 30 h 266"/>
                    <a:gd name="T70" fmla="*/ 0 w 263"/>
                    <a:gd name="T71" fmla="*/ 33 h 26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63"/>
                    <a:gd name="T109" fmla="*/ 0 h 266"/>
                    <a:gd name="T110" fmla="*/ 263 w 263"/>
                    <a:gd name="T111" fmla="*/ 266 h 26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63" h="266">
                      <a:moveTo>
                        <a:pt x="0" y="266"/>
                      </a:moveTo>
                      <a:lnTo>
                        <a:pt x="0" y="266"/>
                      </a:lnTo>
                      <a:lnTo>
                        <a:pt x="20" y="255"/>
                      </a:lnTo>
                      <a:lnTo>
                        <a:pt x="42" y="246"/>
                      </a:lnTo>
                      <a:lnTo>
                        <a:pt x="53" y="238"/>
                      </a:lnTo>
                      <a:lnTo>
                        <a:pt x="78" y="230"/>
                      </a:lnTo>
                      <a:lnTo>
                        <a:pt x="90" y="222"/>
                      </a:lnTo>
                      <a:lnTo>
                        <a:pt x="101" y="210"/>
                      </a:lnTo>
                      <a:lnTo>
                        <a:pt x="110" y="198"/>
                      </a:lnTo>
                      <a:lnTo>
                        <a:pt x="126" y="190"/>
                      </a:lnTo>
                      <a:lnTo>
                        <a:pt x="138" y="182"/>
                      </a:lnTo>
                      <a:lnTo>
                        <a:pt x="146" y="177"/>
                      </a:lnTo>
                      <a:lnTo>
                        <a:pt x="154" y="165"/>
                      </a:lnTo>
                      <a:lnTo>
                        <a:pt x="162" y="154"/>
                      </a:lnTo>
                      <a:lnTo>
                        <a:pt x="166" y="146"/>
                      </a:lnTo>
                      <a:lnTo>
                        <a:pt x="179" y="121"/>
                      </a:lnTo>
                      <a:lnTo>
                        <a:pt x="182" y="109"/>
                      </a:lnTo>
                      <a:lnTo>
                        <a:pt x="187" y="98"/>
                      </a:lnTo>
                      <a:lnTo>
                        <a:pt x="195" y="84"/>
                      </a:lnTo>
                      <a:lnTo>
                        <a:pt x="207" y="68"/>
                      </a:lnTo>
                      <a:lnTo>
                        <a:pt x="215" y="56"/>
                      </a:lnTo>
                      <a:lnTo>
                        <a:pt x="223" y="40"/>
                      </a:lnTo>
                      <a:lnTo>
                        <a:pt x="227" y="28"/>
                      </a:lnTo>
                      <a:lnTo>
                        <a:pt x="235" y="20"/>
                      </a:lnTo>
                      <a:lnTo>
                        <a:pt x="243" y="12"/>
                      </a:lnTo>
                      <a:lnTo>
                        <a:pt x="252" y="4"/>
                      </a:lnTo>
                      <a:lnTo>
                        <a:pt x="263" y="0"/>
                      </a:lnTo>
                      <a:lnTo>
                        <a:pt x="202" y="4"/>
                      </a:lnTo>
                      <a:lnTo>
                        <a:pt x="151" y="12"/>
                      </a:lnTo>
                      <a:lnTo>
                        <a:pt x="101" y="32"/>
                      </a:lnTo>
                      <a:lnTo>
                        <a:pt x="70" y="56"/>
                      </a:lnTo>
                      <a:lnTo>
                        <a:pt x="42" y="93"/>
                      </a:lnTo>
                      <a:lnTo>
                        <a:pt x="17" y="146"/>
                      </a:lnTo>
                      <a:lnTo>
                        <a:pt x="5" y="182"/>
                      </a:lnTo>
                      <a:lnTo>
                        <a:pt x="0" y="238"/>
                      </a:lnTo>
                      <a:lnTo>
                        <a:pt x="0" y="266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9" name="Group 41"/>
              <p:cNvGrpSpPr>
                <a:grpSpLocks/>
              </p:cNvGrpSpPr>
              <p:nvPr/>
            </p:nvGrpSpPr>
            <p:grpSpPr bwMode="auto">
              <a:xfrm>
                <a:off x="10248" y="11339"/>
                <a:ext cx="1262" cy="1273"/>
                <a:chOff x="10248" y="11339"/>
                <a:chExt cx="1262" cy="1273"/>
              </a:xfrm>
            </p:grpSpPr>
            <p:sp>
              <p:nvSpPr>
                <p:cNvPr id="163" name="Freeform 42"/>
                <p:cNvSpPr>
                  <a:spLocks/>
                </p:cNvSpPr>
                <p:nvPr>
                  <p:custDataLst>
                    <p:tags r:id="rId160"/>
                  </p:custDataLst>
                </p:nvPr>
              </p:nvSpPr>
              <p:spPr bwMode="auto">
                <a:xfrm>
                  <a:off x="10724" y="11568"/>
                  <a:ext cx="786" cy="816"/>
                </a:xfrm>
                <a:custGeom>
                  <a:avLst/>
                  <a:gdLst>
                    <a:gd name="T0" fmla="*/ 66 w 1318"/>
                    <a:gd name="T1" fmla="*/ 127 h 1378"/>
                    <a:gd name="T2" fmla="*/ 25 w 1318"/>
                    <a:gd name="T3" fmla="*/ 145 h 1378"/>
                    <a:gd name="T4" fmla="*/ 42 w 1318"/>
                    <a:gd name="T5" fmla="*/ 102 h 1378"/>
                    <a:gd name="T6" fmla="*/ 0 w 1318"/>
                    <a:gd name="T7" fmla="*/ 84 h 1378"/>
                    <a:gd name="T8" fmla="*/ 42 w 1318"/>
                    <a:gd name="T9" fmla="*/ 68 h 1378"/>
                    <a:gd name="T10" fmla="*/ 25 w 1318"/>
                    <a:gd name="T11" fmla="*/ 25 h 1378"/>
                    <a:gd name="T12" fmla="*/ 66 w 1318"/>
                    <a:gd name="T13" fmla="*/ 43 h 1378"/>
                    <a:gd name="T14" fmla="*/ 82 w 1318"/>
                    <a:gd name="T15" fmla="*/ 0 h 1378"/>
                    <a:gd name="T16" fmla="*/ 101 w 1318"/>
                    <a:gd name="T17" fmla="*/ 43 h 1378"/>
                    <a:gd name="T18" fmla="*/ 143 w 1318"/>
                    <a:gd name="T19" fmla="*/ 25 h 1378"/>
                    <a:gd name="T20" fmla="*/ 125 w 1318"/>
                    <a:gd name="T21" fmla="*/ 68 h 1378"/>
                    <a:gd name="T22" fmla="*/ 167 w 1318"/>
                    <a:gd name="T23" fmla="*/ 84 h 1378"/>
                    <a:gd name="T24" fmla="*/ 125 w 1318"/>
                    <a:gd name="T25" fmla="*/ 102 h 1378"/>
                    <a:gd name="T26" fmla="*/ 143 w 1318"/>
                    <a:gd name="T27" fmla="*/ 145 h 1378"/>
                    <a:gd name="T28" fmla="*/ 101 w 1318"/>
                    <a:gd name="T29" fmla="*/ 127 h 1378"/>
                    <a:gd name="T30" fmla="*/ 82 w 1318"/>
                    <a:gd name="T31" fmla="*/ 169 h 1378"/>
                    <a:gd name="T32" fmla="*/ 66 w 1318"/>
                    <a:gd name="T33" fmla="*/ 127 h 13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8"/>
                    <a:gd name="T52" fmla="*/ 0 h 1378"/>
                    <a:gd name="T53" fmla="*/ 1318 w 1318"/>
                    <a:gd name="T54" fmla="*/ 1378 h 13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8" h="1378">
                      <a:moveTo>
                        <a:pt x="522" y="1031"/>
                      </a:moveTo>
                      <a:lnTo>
                        <a:pt x="198" y="1177"/>
                      </a:lnTo>
                      <a:lnTo>
                        <a:pt x="332" y="830"/>
                      </a:lnTo>
                      <a:lnTo>
                        <a:pt x="0" y="684"/>
                      </a:lnTo>
                      <a:lnTo>
                        <a:pt x="332" y="554"/>
                      </a:lnTo>
                      <a:lnTo>
                        <a:pt x="198" y="204"/>
                      </a:lnTo>
                      <a:lnTo>
                        <a:pt x="522" y="344"/>
                      </a:lnTo>
                      <a:lnTo>
                        <a:pt x="651" y="0"/>
                      </a:lnTo>
                      <a:lnTo>
                        <a:pt x="796" y="344"/>
                      </a:lnTo>
                      <a:lnTo>
                        <a:pt x="1123" y="204"/>
                      </a:lnTo>
                      <a:lnTo>
                        <a:pt x="986" y="554"/>
                      </a:lnTo>
                      <a:lnTo>
                        <a:pt x="1318" y="684"/>
                      </a:lnTo>
                      <a:lnTo>
                        <a:pt x="986" y="830"/>
                      </a:lnTo>
                      <a:lnTo>
                        <a:pt x="1123" y="1177"/>
                      </a:lnTo>
                      <a:lnTo>
                        <a:pt x="796" y="1031"/>
                      </a:lnTo>
                      <a:lnTo>
                        <a:pt x="651" y="1378"/>
                      </a:lnTo>
                      <a:lnTo>
                        <a:pt x="522" y="1031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4" name="Freeform 43"/>
                <p:cNvSpPr>
                  <a:spLocks/>
                </p:cNvSpPr>
                <p:nvPr>
                  <p:custDataLst>
                    <p:tags r:id="rId161"/>
                  </p:custDataLst>
                </p:nvPr>
              </p:nvSpPr>
              <p:spPr bwMode="auto">
                <a:xfrm>
                  <a:off x="10713" y="11568"/>
                  <a:ext cx="786" cy="816"/>
                </a:xfrm>
                <a:custGeom>
                  <a:avLst/>
                  <a:gdLst>
                    <a:gd name="T0" fmla="*/ 66 w 1318"/>
                    <a:gd name="T1" fmla="*/ 127 h 1378"/>
                    <a:gd name="T2" fmla="*/ 25 w 1318"/>
                    <a:gd name="T3" fmla="*/ 145 h 1378"/>
                    <a:gd name="T4" fmla="*/ 42 w 1318"/>
                    <a:gd name="T5" fmla="*/ 102 h 1378"/>
                    <a:gd name="T6" fmla="*/ 0 w 1318"/>
                    <a:gd name="T7" fmla="*/ 84 h 1378"/>
                    <a:gd name="T8" fmla="*/ 42 w 1318"/>
                    <a:gd name="T9" fmla="*/ 68 h 1378"/>
                    <a:gd name="T10" fmla="*/ 25 w 1318"/>
                    <a:gd name="T11" fmla="*/ 25 h 1378"/>
                    <a:gd name="T12" fmla="*/ 66 w 1318"/>
                    <a:gd name="T13" fmla="*/ 43 h 1378"/>
                    <a:gd name="T14" fmla="*/ 82 w 1318"/>
                    <a:gd name="T15" fmla="*/ 0 h 1378"/>
                    <a:gd name="T16" fmla="*/ 101 w 1318"/>
                    <a:gd name="T17" fmla="*/ 43 h 1378"/>
                    <a:gd name="T18" fmla="*/ 143 w 1318"/>
                    <a:gd name="T19" fmla="*/ 25 h 1378"/>
                    <a:gd name="T20" fmla="*/ 125 w 1318"/>
                    <a:gd name="T21" fmla="*/ 68 h 1378"/>
                    <a:gd name="T22" fmla="*/ 167 w 1318"/>
                    <a:gd name="T23" fmla="*/ 84 h 1378"/>
                    <a:gd name="T24" fmla="*/ 125 w 1318"/>
                    <a:gd name="T25" fmla="*/ 102 h 1378"/>
                    <a:gd name="T26" fmla="*/ 143 w 1318"/>
                    <a:gd name="T27" fmla="*/ 145 h 1378"/>
                    <a:gd name="T28" fmla="*/ 101 w 1318"/>
                    <a:gd name="T29" fmla="*/ 127 h 1378"/>
                    <a:gd name="T30" fmla="*/ 82 w 1318"/>
                    <a:gd name="T31" fmla="*/ 169 h 1378"/>
                    <a:gd name="T32" fmla="*/ 66 w 1318"/>
                    <a:gd name="T33" fmla="*/ 127 h 13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8"/>
                    <a:gd name="T52" fmla="*/ 0 h 1378"/>
                    <a:gd name="T53" fmla="*/ 1318 w 1318"/>
                    <a:gd name="T54" fmla="*/ 1378 h 13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8" h="1378">
                      <a:moveTo>
                        <a:pt x="522" y="1031"/>
                      </a:moveTo>
                      <a:lnTo>
                        <a:pt x="198" y="1177"/>
                      </a:lnTo>
                      <a:lnTo>
                        <a:pt x="332" y="830"/>
                      </a:lnTo>
                      <a:lnTo>
                        <a:pt x="0" y="684"/>
                      </a:lnTo>
                      <a:lnTo>
                        <a:pt x="332" y="554"/>
                      </a:lnTo>
                      <a:lnTo>
                        <a:pt x="198" y="204"/>
                      </a:lnTo>
                      <a:lnTo>
                        <a:pt x="522" y="344"/>
                      </a:lnTo>
                      <a:lnTo>
                        <a:pt x="651" y="0"/>
                      </a:lnTo>
                      <a:lnTo>
                        <a:pt x="796" y="344"/>
                      </a:lnTo>
                      <a:lnTo>
                        <a:pt x="1123" y="204"/>
                      </a:lnTo>
                      <a:lnTo>
                        <a:pt x="986" y="554"/>
                      </a:lnTo>
                      <a:lnTo>
                        <a:pt x="1318" y="684"/>
                      </a:lnTo>
                      <a:lnTo>
                        <a:pt x="986" y="830"/>
                      </a:lnTo>
                      <a:lnTo>
                        <a:pt x="1123" y="1177"/>
                      </a:lnTo>
                      <a:lnTo>
                        <a:pt x="796" y="1031"/>
                      </a:lnTo>
                      <a:lnTo>
                        <a:pt x="651" y="1378"/>
                      </a:lnTo>
                      <a:lnTo>
                        <a:pt x="522" y="1031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5" name="Freeform 44"/>
                <p:cNvSpPr>
                  <a:spLocks/>
                </p:cNvSpPr>
                <p:nvPr>
                  <p:custDataLst>
                    <p:tags r:id="rId162"/>
                  </p:custDataLst>
                </p:nvPr>
              </p:nvSpPr>
              <p:spPr bwMode="auto">
                <a:xfrm>
                  <a:off x="11103" y="11973"/>
                  <a:ext cx="68" cy="340"/>
                </a:xfrm>
                <a:custGeom>
                  <a:avLst/>
                  <a:gdLst>
                    <a:gd name="T0" fmla="*/ 14 w 114"/>
                    <a:gd name="T1" fmla="*/ 36 h 574"/>
                    <a:gd name="T2" fmla="*/ 0 w 114"/>
                    <a:gd name="T3" fmla="*/ 0 h 574"/>
                    <a:gd name="T4" fmla="*/ 0 w 114"/>
                    <a:gd name="T5" fmla="*/ 70 h 574"/>
                    <a:gd name="T6" fmla="*/ 14 w 114"/>
                    <a:gd name="T7" fmla="*/ 36 h 5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74"/>
                    <a:gd name="T14" fmla="*/ 114 w 114"/>
                    <a:gd name="T15" fmla="*/ 574 h 5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74">
                      <a:moveTo>
                        <a:pt x="114" y="291"/>
                      </a:moveTo>
                      <a:lnTo>
                        <a:pt x="0" y="0"/>
                      </a:lnTo>
                      <a:lnTo>
                        <a:pt x="0" y="574"/>
                      </a:lnTo>
                      <a:lnTo>
                        <a:pt x="114" y="291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6" name="Freeform 45"/>
                <p:cNvSpPr>
                  <a:spLocks/>
                </p:cNvSpPr>
                <p:nvPr>
                  <p:custDataLst>
                    <p:tags r:id="rId163"/>
                  </p:custDataLst>
                </p:nvPr>
              </p:nvSpPr>
              <p:spPr bwMode="auto">
                <a:xfrm>
                  <a:off x="10891" y="12272"/>
                  <a:ext cx="227" cy="239"/>
                </a:xfrm>
                <a:custGeom>
                  <a:avLst/>
                  <a:gdLst>
                    <a:gd name="T0" fmla="*/ 35 w 380"/>
                    <a:gd name="T1" fmla="*/ 35 h 404"/>
                    <a:gd name="T2" fmla="*/ 48 w 380"/>
                    <a:gd name="T3" fmla="*/ 0 h 404"/>
                    <a:gd name="T4" fmla="*/ 0 w 380"/>
                    <a:gd name="T5" fmla="*/ 49 h 404"/>
                    <a:gd name="T6" fmla="*/ 35 w 380"/>
                    <a:gd name="T7" fmla="*/ 3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4"/>
                    <a:gd name="T14" fmla="*/ 380 w 380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4">
                      <a:moveTo>
                        <a:pt x="271" y="286"/>
                      </a:moveTo>
                      <a:lnTo>
                        <a:pt x="380" y="0"/>
                      </a:lnTo>
                      <a:lnTo>
                        <a:pt x="0" y="404"/>
                      </a:lnTo>
                      <a:lnTo>
                        <a:pt x="271" y="286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7" name="Freeform 46"/>
                <p:cNvSpPr>
                  <a:spLocks/>
                </p:cNvSpPr>
                <p:nvPr>
                  <p:custDataLst>
                    <p:tags r:id="rId164"/>
                  </p:custDataLst>
                </p:nvPr>
              </p:nvSpPr>
              <p:spPr bwMode="auto">
                <a:xfrm>
                  <a:off x="10797" y="12272"/>
                  <a:ext cx="321" cy="70"/>
                </a:xfrm>
                <a:custGeom>
                  <a:avLst/>
                  <a:gdLst>
                    <a:gd name="T0" fmla="*/ 35 w 537"/>
                    <a:gd name="T1" fmla="*/ 15 h 118"/>
                    <a:gd name="T2" fmla="*/ 69 w 537"/>
                    <a:gd name="T3" fmla="*/ 0 h 118"/>
                    <a:gd name="T4" fmla="*/ 0 w 537"/>
                    <a:gd name="T5" fmla="*/ 0 h 118"/>
                    <a:gd name="T6" fmla="*/ 35 w 537"/>
                    <a:gd name="T7" fmla="*/ 15 h 1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8"/>
                    <a:gd name="T14" fmla="*/ 537 w 537"/>
                    <a:gd name="T15" fmla="*/ 118 h 1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8">
                      <a:moveTo>
                        <a:pt x="274" y="118"/>
                      </a:moveTo>
                      <a:lnTo>
                        <a:pt x="537" y="0"/>
                      </a:lnTo>
                      <a:lnTo>
                        <a:pt x="0" y="0"/>
                      </a:lnTo>
                      <a:lnTo>
                        <a:pt x="274" y="118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8" name="Freeform 47"/>
                <p:cNvSpPr>
                  <a:spLocks/>
                </p:cNvSpPr>
                <p:nvPr>
                  <p:custDataLst>
                    <p:tags r:id="rId165"/>
                  </p:custDataLst>
                </p:nvPr>
              </p:nvSpPr>
              <p:spPr bwMode="auto">
                <a:xfrm>
                  <a:off x="10891" y="12034"/>
                  <a:ext cx="227" cy="243"/>
                </a:xfrm>
                <a:custGeom>
                  <a:avLst/>
                  <a:gdLst>
                    <a:gd name="T0" fmla="*/ 14 w 380"/>
                    <a:gd name="T1" fmla="*/ 35 h 410"/>
                    <a:gd name="T2" fmla="*/ 48 w 380"/>
                    <a:gd name="T3" fmla="*/ 50 h 410"/>
                    <a:gd name="T4" fmla="*/ 0 w 380"/>
                    <a:gd name="T5" fmla="*/ 0 h 410"/>
                    <a:gd name="T6" fmla="*/ 14 w 380"/>
                    <a:gd name="T7" fmla="*/ 3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10"/>
                    <a:gd name="T14" fmla="*/ 380 w 380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10">
                      <a:moveTo>
                        <a:pt x="114" y="284"/>
                      </a:moveTo>
                      <a:lnTo>
                        <a:pt x="380" y="410"/>
                      </a:lnTo>
                      <a:lnTo>
                        <a:pt x="0" y="0"/>
                      </a:lnTo>
                      <a:lnTo>
                        <a:pt x="114" y="284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9" name="Freeform 48"/>
                <p:cNvSpPr>
                  <a:spLocks/>
                </p:cNvSpPr>
                <p:nvPr>
                  <p:custDataLst>
                    <p:tags r:id="rId166"/>
                  </p:custDataLst>
                </p:nvPr>
              </p:nvSpPr>
              <p:spPr bwMode="auto">
                <a:xfrm>
                  <a:off x="11056" y="11934"/>
                  <a:ext cx="62" cy="338"/>
                </a:xfrm>
                <a:custGeom>
                  <a:avLst/>
                  <a:gdLst>
                    <a:gd name="T0" fmla="*/ 0 w 104"/>
                    <a:gd name="T1" fmla="*/ 36 h 570"/>
                    <a:gd name="T2" fmla="*/ 13 w 104"/>
                    <a:gd name="T3" fmla="*/ 71 h 570"/>
                    <a:gd name="T4" fmla="*/ 13 w 104"/>
                    <a:gd name="T5" fmla="*/ 0 h 570"/>
                    <a:gd name="T6" fmla="*/ 0 w 104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4"/>
                    <a:gd name="T13" fmla="*/ 0 h 570"/>
                    <a:gd name="T14" fmla="*/ 104 w 104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4" h="570">
                      <a:moveTo>
                        <a:pt x="0" y="291"/>
                      </a:moveTo>
                      <a:lnTo>
                        <a:pt x="104" y="570"/>
                      </a:lnTo>
                      <a:lnTo>
                        <a:pt x="104" y="0"/>
                      </a:lnTo>
                      <a:lnTo>
                        <a:pt x="0" y="291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0" name="Freeform 49"/>
                <p:cNvSpPr>
                  <a:spLocks/>
                </p:cNvSpPr>
                <p:nvPr>
                  <p:custDataLst>
                    <p:tags r:id="rId167"/>
                  </p:custDataLst>
                </p:nvPr>
              </p:nvSpPr>
              <p:spPr bwMode="auto">
                <a:xfrm>
                  <a:off x="11118" y="12034"/>
                  <a:ext cx="229" cy="243"/>
                </a:xfrm>
                <a:custGeom>
                  <a:avLst/>
                  <a:gdLst>
                    <a:gd name="T0" fmla="*/ 15 w 385"/>
                    <a:gd name="T1" fmla="*/ 15 h 410"/>
                    <a:gd name="T2" fmla="*/ 0 w 385"/>
                    <a:gd name="T3" fmla="*/ 50 h 410"/>
                    <a:gd name="T4" fmla="*/ 48 w 385"/>
                    <a:gd name="T5" fmla="*/ 0 h 410"/>
                    <a:gd name="T6" fmla="*/ 15 w 385"/>
                    <a:gd name="T7" fmla="*/ 1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10"/>
                    <a:gd name="T14" fmla="*/ 385 w 385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10">
                      <a:moveTo>
                        <a:pt x="117" y="122"/>
                      </a:moveTo>
                      <a:lnTo>
                        <a:pt x="0" y="410"/>
                      </a:lnTo>
                      <a:lnTo>
                        <a:pt x="385" y="0"/>
                      </a:lnTo>
                      <a:lnTo>
                        <a:pt x="117" y="122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1" name="Freeform 50"/>
                <p:cNvSpPr>
                  <a:spLocks/>
                </p:cNvSpPr>
                <p:nvPr>
                  <p:custDataLst>
                    <p:tags r:id="rId168"/>
                  </p:custDataLst>
                </p:nvPr>
              </p:nvSpPr>
              <p:spPr bwMode="auto">
                <a:xfrm>
                  <a:off x="11118" y="12208"/>
                  <a:ext cx="326" cy="71"/>
                </a:xfrm>
                <a:custGeom>
                  <a:avLst/>
                  <a:gdLst>
                    <a:gd name="T0" fmla="*/ 35 w 547"/>
                    <a:gd name="T1" fmla="*/ 0 h 121"/>
                    <a:gd name="T2" fmla="*/ 0 w 547"/>
                    <a:gd name="T3" fmla="*/ 15 h 121"/>
                    <a:gd name="T4" fmla="*/ 69 w 547"/>
                    <a:gd name="T5" fmla="*/ 15 h 121"/>
                    <a:gd name="T6" fmla="*/ 35 w 547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21"/>
                    <a:gd name="T14" fmla="*/ 547 w 547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21">
                      <a:moveTo>
                        <a:pt x="271" y="0"/>
                      </a:moveTo>
                      <a:lnTo>
                        <a:pt x="0" y="121"/>
                      </a:lnTo>
                      <a:lnTo>
                        <a:pt x="547" y="121"/>
                      </a:lnTo>
                      <a:lnTo>
                        <a:pt x="271" y="0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2" name="Freeform 51"/>
                <p:cNvSpPr>
                  <a:spLocks/>
                </p:cNvSpPr>
                <p:nvPr>
                  <p:custDataLst>
                    <p:tags r:id="rId169"/>
                  </p:custDataLst>
                </p:nvPr>
              </p:nvSpPr>
              <p:spPr bwMode="auto">
                <a:xfrm>
                  <a:off x="11118" y="12272"/>
                  <a:ext cx="229" cy="239"/>
                </a:xfrm>
                <a:custGeom>
                  <a:avLst/>
                  <a:gdLst>
                    <a:gd name="T0" fmla="*/ 34 w 385"/>
                    <a:gd name="T1" fmla="*/ 15 h 404"/>
                    <a:gd name="T2" fmla="*/ 0 w 385"/>
                    <a:gd name="T3" fmla="*/ 0 h 404"/>
                    <a:gd name="T4" fmla="*/ 48 w 385"/>
                    <a:gd name="T5" fmla="*/ 49 h 404"/>
                    <a:gd name="T6" fmla="*/ 34 w 385"/>
                    <a:gd name="T7" fmla="*/ 1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4"/>
                    <a:gd name="T14" fmla="*/ 385 w 385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4">
                      <a:moveTo>
                        <a:pt x="271" y="124"/>
                      </a:moveTo>
                      <a:lnTo>
                        <a:pt x="0" y="0"/>
                      </a:lnTo>
                      <a:lnTo>
                        <a:pt x="385" y="404"/>
                      </a:lnTo>
                      <a:lnTo>
                        <a:pt x="271" y="124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3" name="Freeform 52"/>
                <p:cNvSpPr>
                  <a:spLocks/>
                </p:cNvSpPr>
                <p:nvPr>
                  <p:custDataLst>
                    <p:tags r:id="rId170"/>
                  </p:custDataLst>
                </p:nvPr>
              </p:nvSpPr>
              <p:spPr bwMode="auto">
                <a:xfrm>
                  <a:off x="11118" y="12272"/>
                  <a:ext cx="68" cy="340"/>
                </a:xfrm>
                <a:custGeom>
                  <a:avLst/>
                  <a:gdLst>
                    <a:gd name="T0" fmla="*/ 14 w 114"/>
                    <a:gd name="T1" fmla="*/ 36 h 574"/>
                    <a:gd name="T2" fmla="*/ 0 w 114"/>
                    <a:gd name="T3" fmla="*/ 0 h 574"/>
                    <a:gd name="T4" fmla="*/ 0 w 114"/>
                    <a:gd name="T5" fmla="*/ 70 h 574"/>
                    <a:gd name="T6" fmla="*/ 14 w 114"/>
                    <a:gd name="T7" fmla="*/ 36 h 5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74"/>
                    <a:gd name="T14" fmla="*/ 114 w 114"/>
                    <a:gd name="T15" fmla="*/ 574 h 5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74">
                      <a:moveTo>
                        <a:pt x="114" y="291"/>
                      </a:moveTo>
                      <a:lnTo>
                        <a:pt x="0" y="0"/>
                      </a:lnTo>
                      <a:lnTo>
                        <a:pt x="0" y="574"/>
                      </a:lnTo>
                      <a:lnTo>
                        <a:pt x="114" y="291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4" name="Freeform 53"/>
                <p:cNvSpPr>
                  <a:spLocks/>
                </p:cNvSpPr>
                <p:nvPr>
                  <p:custDataLst>
                    <p:tags r:id="rId171"/>
                  </p:custDataLst>
                </p:nvPr>
              </p:nvSpPr>
              <p:spPr bwMode="auto">
                <a:xfrm>
                  <a:off x="10891" y="12272"/>
                  <a:ext cx="227" cy="239"/>
                </a:xfrm>
                <a:custGeom>
                  <a:avLst/>
                  <a:gdLst>
                    <a:gd name="T0" fmla="*/ 35 w 380"/>
                    <a:gd name="T1" fmla="*/ 35 h 404"/>
                    <a:gd name="T2" fmla="*/ 48 w 380"/>
                    <a:gd name="T3" fmla="*/ 0 h 404"/>
                    <a:gd name="T4" fmla="*/ 0 w 380"/>
                    <a:gd name="T5" fmla="*/ 49 h 404"/>
                    <a:gd name="T6" fmla="*/ 35 w 380"/>
                    <a:gd name="T7" fmla="*/ 3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4"/>
                    <a:gd name="T14" fmla="*/ 380 w 380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4">
                      <a:moveTo>
                        <a:pt x="271" y="286"/>
                      </a:moveTo>
                      <a:lnTo>
                        <a:pt x="380" y="0"/>
                      </a:lnTo>
                      <a:lnTo>
                        <a:pt x="0" y="404"/>
                      </a:lnTo>
                      <a:lnTo>
                        <a:pt x="271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5" name="Freeform 54"/>
                <p:cNvSpPr>
                  <a:spLocks/>
                </p:cNvSpPr>
                <p:nvPr>
                  <p:custDataLst>
                    <p:tags r:id="rId172"/>
                  </p:custDataLst>
                </p:nvPr>
              </p:nvSpPr>
              <p:spPr bwMode="auto">
                <a:xfrm>
                  <a:off x="10891" y="12272"/>
                  <a:ext cx="227" cy="239"/>
                </a:xfrm>
                <a:custGeom>
                  <a:avLst/>
                  <a:gdLst>
                    <a:gd name="T0" fmla="*/ 35 w 380"/>
                    <a:gd name="T1" fmla="*/ 35 h 404"/>
                    <a:gd name="T2" fmla="*/ 48 w 380"/>
                    <a:gd name="T3" fmla="*/ 0 h 404"/>
                    <a:gd name="T4" fmla="*/ 0 w 380"/>
                    <a:gd name="T5" fmla="*/ 49 h 404"/>
                    <a:gd name="T6" fmla="*/ 35 w 380"/>
                    <a:gd name="T7" fmla="*/ 3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4"/>
                    <a:gd name="T14" fmla="*/ 380 w 380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4">
                      <a:moveTo>
                        <a:pt x="271" y="286"/>
                      </a:moveTo>
                      <a:lnTo>
                        <a:pt x="380" y="0"/>
                      </a:lnTo>
                      <a:lnTo>
                        <a:pt x="0" y="404"/>
                      </a:lnTo>
                      <a:lnTo>
                        <a:pt x="271" y="286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6" name="Freeform 55"/>
                <p:cNvSpPr>
                  <a:spLocks/>
                </p:cNvSpPr>
                <p:nvPr>
                  <p:custDataLst>
                    <p:tags r:id="rId173"/>
                  </p:custDataLst>
                </p:nvPr>
              </p:nvSpPr>
              <p:spPr bwMode="auto">
                <a:xfrm>
                  <a:off x="10797" y="12272"/>
                  <a:ext cx="321" cy="70"/>
                </a:xfrm>
                <a:custGeom>
                  <a:avLst/>
                  <a:gdLst>
                    <a:gd name="T0" fmla="*/ 35 w 537"/>
                    <a:gd name="T1" fmla="*/ 15 h 118"/>
                    <a:gd name="T2" fmla="*/ 69 w 537"/>
                    <a:gd name="T3" fmla="*/ 0 h 118"/>
                    <a:gd name="T4" fmla="*/ 0 w 537"/>
                    <a:gd name="T5" fmla="*/ 0 h 118"/>
                    <a:gd name="T6" fmla="*/ 35 w 537"/>
                    <a:gd name="T7" fmla="*/ 15 h 1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8"/>
                    <a:gd name="T14" fmla="*/ 537 w 537"/>
                    <a:gd name="T15" fmla="*/ 118 h 1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8">
                      <a:moveTo>
                        <a:pt x="274" y="118"/>
                      </a:moveTo>
                      <a:lnTo>
                        <a:pt x="537" y="0"/>
                      </a:lnTo>
                      <a:lnTo>
                        <a:pt x="0" y="0"/>
                      </a:lnTo>
                      <a:lnTo>
                        <a:pt x="274" y="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7" name="Freeform 56"/>
                <p:cNvSpPr>
                  <a:spLocks/>
                </p:cNvSpPr>
                <p:nvPr>
                  <p:custDataLst>
                    <p:tags r:id="rId174"/>
                  </p:custDataLst>
                </p:nvPr>
              </p:nvSpPr>
              <p:spPr bwMode="auto">
                <a:xfrm>
                  <a:off x="10797" y="12272"/>
                  <a:ext cx="321" cy="70"/>
                </a:xfrm>
                <a:custGeom>
                  <a:avLst/>
                  <a:gdLst>
                    <a:gd name="T0" fmla="*/ 35 w 537"/>
                    <a:gd name="T1" fmla="*/ 15 h 118"/>
                    <a:gd name="T2" fmla="*/ 69 w 537"/>
                    <a:gd name="T3" fmla="*/ 0 h 118"/>
                    <a:gd name="T4" fmla="*/ 0 w 537"/>
                    <a:gd name="T5" fmla="*/ 0 h 118"/>
                    <a:gd name="T6" fmla="*/ 35 w 537"/>
                    <a:gd name="T7" fmla="*/ 15 h 1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8"/>
                    <a:gd name="T14" fmla="*/ 537 w 537"/>
                    <a:gd name="T15" fmla="*/ 118 h 1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8">
                      <a:moveTo>
                        <a:pt x="274" y="118"/>
                      </a:moveTo>
                      <a:lnTo>
                        <a:pt x="537" y="0"/>
                      </a:lnTo>
                      <a:lnTo>
                        <a:pt x="0" y="0"/>
                      </a:lnTo>
                      <a:lnTo>
                        <a:pt x="274" y="118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8" name="Freeform 57"/>
                <p:cNvSpPr>
                  <a:spLocks/>
                </p:cNvSpPr>
                <p:nvPr>
                  <p:custDataLst>
                    <p:tags r:id="rId175"/>
                  </p:custDataLst>
                </p:nvPr>
              </p:nvSpPr>
              <p:spPr bwMode="auto">
                <a:xfrm>
                  <a:off x="10891" y="12034"/>
                  <a:ext cx="227" cy="243"/>
                </a:xfrm>
                <a:custGeom>
                  <a:avLst/>
                  <a:gdLst>
                    <a:gd name="T0" fmla="*/ 14 w 380"/>
                    <a:gd name="T1" fmla="*/ 35 h 410"/>
                    <a:gd name="T2" fmla="*/ 48 w 380"/>
                    <a:gd name="T3" fmla="*/ 50 h 410"/>
                    <a:gd name="T4" fmla="*/ 0 w 380"/>
                    <a:gd name="T5" fmla="*/ 0 h 410"/>
                    <a:gd name="T6" fmla="*/ 14 w 380"/>
                    <a:gd name="T7" fmla="*/ 3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10"/>
                    <a:gd name="T14" fmla="*/ 380 w 380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10">
                      <a:moveTo>
                        <a:pt x="114" y="284"/>
                      </a:moveTo>
                      <a:lnTo>
                        <a:pt x="380" y="410"/>
                      </a:lnTo>
                      <a:lnTo>
                        <a:pt x="0" y="0"/>
                      </a:lnTo>
                      <a:lnTo>
                        <a:pt x="114" y="2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9" name="Freeform 58"/>
                <p:cNvSpPr>
                  <a:spLocks/>
                </p:cNvSpPr>
                <p:nvPr>
                  <p:custDataLst>
                    <p:tags r:id="rId176"/>
                  </p:custDataLst>
                </p:nvPr>
              </p:nvSpPr>
              <p:spPr bwMode="auto">
                <a:xfrm>
                  <a:off x="10891" y="12034"/>
                  <a:ext cx="227" cy="243"/>
                </a:xfrm>
                <a:custGeom>
                  <a:avLst/>
                  <a:gdLst>
                    <a:gd name="T0" fmla="*/ 14 w 380"/>
                    <a:gd name="T1" fmla="*/ 35 h 410"/>
                    <a:gd name="T2" fmla="*/ 48 w 380"/>
                    <a:gd name="T3" fmla="*/ 50 h 410"/>
                    <a:gd name="T4" fmla="*/ 0 w 380"/>
                    <a:gd name="T5" fmla="*/ 0 h 410"/>
                    <a:gd name="T6" fmla="*/ 14 w 380"/>
                    <a:gd name="T7" fmla="*/ 3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10"/>
                    <a:gd name="T14" fmla="*/ 380 w 380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10">
                      <a:moveTo>
                        <a:pt x="114" y="284"/>
                      </a:moveTo>
                      <a:lnTo>
                        <a:pt x="380" y="410"/>
                      </a:lnTo>
                      <a:lnTo>
                        <a:pt x="0" y="0"/>
                      </a:lnTo>
                      <a:lnTo>
                        <a:pt x="114" y="284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0" name="Freeform 59"/>
                <p:cNvSpPr>
                  <a:spLocks/>
                </p:cNvSpPr>
                <p:nvPr>
                  <p:custDataLst>
                    <p:tags r:id="rId177"/>
                  </p:custDataLst>
                </p:nvPr>
              </p:nvSpPr>
              <p:spPr bwMode="auto">
                <a:xfrm>
                  <a:off x="11056" y="11934"/>
                  <a:ext cx="62" cy="338"/>
                </a:xfrm>
                <a:custGeom>
                  <a:avLst/>
                  <a:gdLst>
                    <a:gd name="T0" fmla="*/ 0 w 104"/>
                    <a:gd name="T1" fmla="*/ 36 h 570"/>
                    <a:gd name="T2" fmla="*/ 13 w 104"/>
                    <a:gd name="T3" fmla="*/ 71 h 570"/>
                    <a:gd name="T4" fmla="*/ 13 w 104"/>
                    <a:gd name="T5" fmla="*/ 0 h 570"/>
                    <a:gd name="T6" fmla="*/ 0 w 104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4"/>
                    <a:gd name="T13" fmla="*/ 0 h 570"/>
                    <a:gd name="T14" fmla="*/ 104 w 104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4" h="570">
                      <a:moveTo>
                        <a:pt x="0" y="291"/>
                      </a:moveTo>
                      <a:lnTo>
                        <a:pt x="104" y="570"/>
                      </a:lnTo>
                      <a:lnTo>
                        <a:pt x="104" y="0"/>
                      </a:lnTo>
                      <a:lnTo>
                        <a:pt x="0" y="2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1" name="Freeform 60"/>
                <p:cNvSpPr>
                  <a:spLocks/>
                </p:cNvSpPr>
                <p:nvPr>
                  <p:custDataLst>
                    <p:tags r:id="rId178"/>
                  </p:custDataLst>
                </p:nvPr>
              </p:nvSpPr>
              <p:spPr bwMode="auto">
                <a:xfrm>
                  <a:off x="11056" y="11934"/>
                  <a:ext cx="62" cy="338"/>
                </a:xfrm>
                <a:custGeom>
                  <a:avLst/>
                  <a:gdLst>
                    <a:gd name="T0" fmla="*/ 0 w 104"/>
                    <a:gd name="T1" fmla="*/ 36 h 570"/>
                    <a:gd name="T2" fmla="*/ 13 w 104"/>
                    <a:gd name="T3" fmla="*/ 71 h 570"/>
                    <a:gd name="T4" fmla="*/ 13 w 104"/>
                    <a:gd name="T5" fmla="*/ 0 h 570"/>
                    <a:gd name="T6" fmla="*/ 0 w 104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4"/>
                    <a:gd name="T13" fmla="*/ 0 h 570"/>
                    <a:gd name="T14" fmla="*/ 104 w 104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4" h="570">
                      <a:moveTo>
                        <a:pt x="0" y="291"/>
                      </a:moveTo>
                      <a:lnTo>
                        <a:pt x="104" y="570"/>
                      </a:lnTo>
                      <a:lnTo>
                        <a:pt x="104" y="0"/>
                      </a:lnTo>
                      <a:lnTo>
                        <a:pt x="0" y="291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2" name="Freeform 61"/>
                <p:cNvSpPr>
                  <a:spLocks/>
                </p:cNvSpPr>
                <p:nvPr>
                  <p:custDataLst>
                    <p:tags r:id="rId179"/>
                  </p:custDataLst>
                </p:nvPr>
              </p:nvSpPr>
              <p:spPr bwMode="auto">
                <a:xfrm>
                  <a:off x="11118" y="12034"/>
                  <a:ext cx="229" cy="243"/>
                </a:xfrm>
                <a:custGeom>
                  <a:avLst/>
                  <a:gdLst>
                    <a:gd name="T0" fmla="*/ 15 w 385"/>
                    <a:gd name="T1" fmla="*/ 15 h 410"/>
                    <a:gd name="T2" fmla="*/ 0 w 385"/>
                    <a:gd name="T3" fmla="*/ 50 h 410"/>
                    <a:gd name="T4" fmla="*/ 48 w 385"/>
                    <a:gd name="T5" fmla="*/ 0 h 410"/>
                    <a:gd name="T6" fmla="*/ 15 w 385"/>
                    <a:gd name="T7" fmla="*/ 1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10"/>
                    <a:gd name="T14" fmla="*/ 385 w 385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10">
                      <a:moveTo>
                        <a:pt x="117" y="122"/>
                      </a:moveTo>
                      <a:lnTo>
                        <a:pt x="0" y="410"/>
                      </a:lnTo>
                      <a:lnTo>
                        <a:pt x="385" y="0"/>
                      </a:lnTo>
                      <a:lnTo>
                        <a:pt x="117" y="1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3" name="Freeform 62"/>
                <p:cNvSpPr>
                  <a:spLocks/>
                </p:cNvSpPr>
                <p:nvPr>
                  <p:custDataLst>
                    <p:tags r:id="rId180"/>
                  </p:custDataLst>
                </p:nvPr>
              </p:nvSpPr>
              <p:spPr bwMode="auto">
                <a:xfrm>
                  <a:off x="11118" y="12034"/>
                  <a:ext cx="229" cy="243"/>
                </a:xfrm>
                <a:custGeom>
                  <a:avLst/>
                  <a:gdLst>
                    <a:gd name="T0" fmla="*/ 15 w 385"/>
                    <a:gd name="T1" fmla="*/ 15 h 410"/>
                    <a:gd name="T2" fmla="*/ 0 w 385"/>
                    <a:gd name="T3" fmla="*/ 50 h 410"/>
                    <a:gd name="T4" fmla="*/ 48 w 385"/>
                    <a:gd name="T5" fmla="*/ 0 h 410"/>
                    <a:gd name="T6" fmla="*/ 15 w 385"/>
                    <a:gd name="T7" fmla="*/ 1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10"/>
                    <a:gd name="T14" fmla="*/ 385 w 385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10">
                      <a:moveTo>
                        <a:pt x="117" y="122"/>
                      </a:moveTo>
                      <a:lnTo>
                        <a:pt x="0" y="410"/>
                      </a:lnTo>
                      <a:lnTo>
                        <a:pt x="385" y="0"/>
                      </a:lnTo>
                      <a:lnTo>
                        <a:pt x="117" y="122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4" name="Freeform 63"/>
                <p:cNvSpPr>
                  <a:spLocks/>
                </p:cNvSpPr>
                <p:nvPr>
                  <p:custDataLst>
                    <p:tags r:id="rId181"/>
                  </p:custDataLst>
                </p:nvPr>
              </p:nvSpPr>
              <p:spPr bwMode="auto">
                <a:xfrm>
                  <a:off x="11118" y="12208"/>
                  <a:ext cx="326" cy="71"/>
                </a:xfrm>
                <a:custGeom>
                  <a:avLst/>
                  <a:gdLst>
                    <a:gd name="T0" fmla="*/ 35 w 547"/>
                    <a:gd name="T1" fmla="*/ 0 h 121"/>
                    <a:gd name="T2" fmla="*/ 0 w 547"/>
                    <a:gd name="T3" fmla="*/ 15 h 121"/>
                    <a:gd name="T4" fmla="*/ 69 w 547"/>
                    <a:gd name="T5" fmla="*/ 15 h 121"/>
                    <a:gd name="T6" fmla="*/ 35 w 547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21"/>
                    <a:gd name="T14" fmla="*/ 547 w 547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21">
                      <a:moveTo>
                        <a:pt x="271" y="0"/>
                      </a:moveTo>
                      <a:lnTo>
                        <a:pt x="0" y="121"/>
                      </a:lnTo>
                      <a:lnTo>
                        <a:pt x="547" y="121"/>
                      </a:lnTo>
                      <a:lnTo>
                        <a:pt x="27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5" name="Freeform 64"/>
                <p:cNvSpPr>
                  <a:spLocks/>
                </p:cNvSpPr>
                <p:nvPr>
                  <p:custDataLst>
                    <p:tags r:id="rId182"/>
                  </p:custDataLst>
                </p:nvPr>
              </p:nvSpPr>
              <p:spPr bwMode="auto">
                <a:xfrm>
                  <a:off x="11118" y="12208"/>
                  <a:ext cx="326" cy="71"/>
                </a:xfrm>
                <a:custGeom>
                  <a:avLst/>
                  <a:gdLst>
                    <a:gd name="T0" fmla="*/ 35 w 547"/>
                    <a:gd name="T1" fmla="*/ 0 h 121"/>
                    <a:gd name="T2" fmla="*/ 0 w 547"/>
                    <a:gd name="T3" fmla="*/ 15 h 121"/>
                    <a:gd name="T4" fmla="*/ 69 w 547"/>
                    <a:gd name="T5" fmla="*/ 15 h 121"/>
                    <a:gd name="T6" fmla="*/ 35 w 547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21"/>
                    <a:gd name="T14" fmla="*/ 547 w 547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21">
                      <a:moveTo>
                        <a:pt x="271" y="0"/>
                      </a:moveTo>
                      <a:lnTo>
                        <a:pt x="0" y="121"/>
                      </a:lnTo>
                      <a:lnTo>
                        <a:pt x="547" y="121"/>
                      </a:lnTo>
                      <a:lnTo>
                        <a:pt x="271" y="0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6" name="Freeform 65"/>
                <p:cNvSpPr>
                  <a:spLocks/>
                </p:cNvSpPr>
                <p:nvPr>
                  <p:custDataLst>
                    <p:tags r:id="rId183"/>
                  </p:custDataLst>
                </p:nvPr>
              </p:nvSpPr>
              <p:spPr bwMode="auto">
                <a:xfrm>
                  <a:off x="11118" y="12272"/>
                  <a:ext cx="229" cy="239"/>
                </a:xfrm>
                <a:custGeom>
                  <a:avLst/>
                  <a:gdLst>
                    <a:gd name="T0" fmla="*/ 34 w 385"/>
                    <a:gd name="T1" fmla="*/ 15 h 404"/>
                    <a:gd name="T2" fmla="*/ 0 w 385"/>
                    <a:gd name="T3" fmla="*/ 0 h 404"/>
                    <a:gd name="T4" fmla="*/ 48 w 385"/>
                    <a:gd name="T5" fmla="*/ 49 h 404"/>
                    <a:gd name="T6" fmla="*/ 34 w 385"/>
                    <a:gd name="T7" fmla="*/ 1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4"/>
                    <a:gd name="T14" fmla="*/ 385 w 385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4">
                      <a:moveTo>
                        <a:pt x="271" y="124"/>
                      </a:moveTo>
                      <a:lnTo>
                        <a:pt x="0" y="0"/>
                      </a:lnTo>
                      <a:lnTo>
                        <a:pt x="385" y="404"/>
                      </a:lnTo>
                      <a:lnTo>
                        <a:pt x="271" y="1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7" name="Freeform 66"/>
                <p:cNvSpPr>
                  <a:spLocks/>
                </p:cNvSpPr>
                <p:nvPr>
                  <p:custDataLst>
                    <p:tags r:id="rId184"/>
                  </p:custDataLst>
                </p:nvPr>
              </p:nvSpPr>
              <p:spPr bwMode="auto">
                <a:xfrm>
                  <a:off x="11118" y="12272"/>
                  <a:ext cx="229" cy="239"/>
                </a:xfrm>
                <a:custGeom>
                  <a:avLst/>
                  <a:gdLst>
                    <a:gd name="T0" fmla="*/ 34 w 385"/>
                    <a:gd name="T1" fmla="*/ 15 h 404"/>
                    <a:gd name="T2" fmla="*/ 0 w 385"/>
                    <a:gd name="T3" fmla="*/ 0 h 404"/>
                    <a:gd name="T4" fmla="*/ 48 w 385"/>
                    <a:gd name="T5" fmla="*/ 49 h 404"/>
                    <a:gd name="T6" fmla="*/ 34 w 385"/>
                    <a:gd name="T7" fmla="*/ 1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4"/>
                    <a:gd name="T14" fmla="*/ 385 w 385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4">
                      <a:moveTo>
                        <a:pt x="271" y="124"/>
                      </a:moveTo>
                      <a:lnTo>
                        <a:pt x="0" y="0"/>
                      </a:lnTo>
                      <a:lnTo>
                        <a:pt x="385" y="404"/>
                      </a:lnTo>
                      <a:lnTo>
                        <a:pt x="271" y="124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8" name="Freeform 67"/>
                <p:cNvSpPr>
                  <a:spLocks/>
                </p:cNvSpPr>
                <p:nvPr>
                  <p:custDataLst>
                    <p:tags r:id="rId185"/>
                  </p:custDataLst>
                </p:nvPr>
              </p:nvSpPr>
              <p:spPr bwMode="auto">
                <a:xfrm>
                  <a:off x="11118" y="12272"/>
                  <a:ext cx="68" cy="340"/>
                </a:xfrm>
                <a:custGeom>
                  <a:avLst/>
                  <a:gdLst>
                    <a:gd name="T0" fmla="*/ 14 w 114"/>
                    <a:gd name="T1" fmla="*/ 36 h 574"/>
                    <a:gd name="T2" fmla="*/ 0 w 114"/>
                    <a:gd name="T3" fmla="*/ 0 h 574"/>
                    <a:gd name="T4" fmla="*/ 0 w 114"/>
                    <a:gd name="T5" fmla="*/ 70 h 574"/>
                    <a:gd name="T6" fmla="*/ 14 w 114"/>
                    <a:gd name="T7" fmla="*/ 36 h 5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74"/>
                    <a:gd name="T14" fmla="*/ 114 w 114"/>
                    <a:gd name="T15" fmla="*/ 574 h 5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74">
                      <a:moveTo>
                        <a:pt x="114" y="291"/>
                      </a:moveTo>
                      <a:lnTo>
                        <a:pt x="0" y="0"/>
                      </a:lnTo>
                      <a:lnTo>
                        <a:pt x="0" y="574"/>
                      </a:lnTo>
                      <a:lnTo>
                        <a:pt x="114" y="2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9" name="Freeform 68"/>
                <p:cNvSpPr>
                  <a:spLocks/>
                </p:cNvSpPr>
                <p:nvPr>
                  <p:custDataLst>
                    <p:tags r:id="rId186"/>
                  </p:custDataLst>
                </p:nvPr>
              </p:nvSpPr>
              <p:spPr bwMode="auto">
                <a:xfrm>
                  <a:off x="11131" y="11389"/>
                  <a:ext cx="335" cy="596"/>
                </a:xfrm>
                <a:custGeom>
                  <a:avLst/>
                  <a:gdLst>
                    <a:gd name="T0" fmla="*/ 5 w 562"/>
                    <a:gd name="T1" fmla="*/ 4 h 1006"/>
                    <a:gd name="T2" fmla="*/ 15 w 562"/>
                    <a:gd name="T3" fmla="*/ 9 h 1006"/>
                    <a:gd name="T4" fmla="*/ 24 w 562"/>
                    <a:gd name="T5" fmla="*/ 14 h 1006"/>
                    <a:gd name="T6" fmla="*/ 29 w 562"/>
                    <a:gd name="T7" fmla="*/ 17 h 1006"/>
                    <a:gd name="T8" fmla="*/ 32 w 562"/>
                    <a:gd name="T9" fmla="*/ 19 h 1006"/>
                    <a:gd name="T10" fmla="*/ 37 w 562"/>
                    <a:gd name="T11" fmla="*/ 11 h 1006"/>
                    <a:gd name="T12" fmla="*/ 44 w 562"/>
                    <a:gd name="T13" fmla="*/ 5 h 1006"/>
                    <a:gd name="T14" fmla="*/ 52 w 562"/>
                    <a:gd name="T15" fmla="*/ 4 h 1006"/>
                    <a:gd name="T16" fmla="*/ 62 w 562"/>
                    <a:gd name="T17" fmla="*/ 8 h 1006"/>
                    <a:gd name="T18" fmla="*/ 69 w 562"/>
                    <a:gd name="T19" fmla="*/ 17 h 1006"/>
                    <a:gd name="T20" fmla="*/ 71 w 562"/>
                    <a:gd name="T21" fmla="*/ 27 h 1006"/>
                    <a:gd name="T22" fmla="*/ 66 w 562"/>
                    <a:gd name="T23" fmla="*/ 43 h 1006"/>
                    <a:gd name="T24" fmla="*/ 57 w 562"/>
                    <a:gd name="T25" fmla="*/ 45 h 1006"/>
                    <a:gd name="T26" fmla="*/ 62 w 562"/>
                    <a:gd name="T27" fmla="*/ 37 h 1006"/>
                    <a:gd name="T28" fmla="*/ 62 w 562"/>
                    <a:gd name="T29" fmla="*/ 28 h 1006"/>
                    <a:gd name="T30" fmla="*/ 58 w 562"/>
                    <a:gd name="T31" fmla="*/ 21 h 1006"/>
                    <a:gd name="T32" fmla="*/ 52 w 562"/>
                    <a:gd name="T33" fmla="*/ 17 h 1006"/>
                    <a:gd name="T34" fmla="*/ 44 w 562"/>
                    <a:gd name="T35" fmla="*/ 18 h 1006"/>
                    <a:gd name="T36" fmla="*/ 38 w 562"/>
                    <a:gd name="T37" fmla="*/ 23 h 1006"/>
                    <a:gd name="T38" fmla="*/ 38 w 562"/>
                    <a:gd name="T39" fmla="*/ 29 h 1006"/>
                    <a:gd name="T40" fmla="*/ 41 w 562"/>
                    <a:gd name="T41" fmla="*/ 40 h 1006"/>
                    <a:gd name="T42" fmla="*/ 51 w 562"/>
                    <a:gd name="T43" fmla="*/ 55 h 1006"/>
                    <a:gd name="T44" fmla="*/ 64 w 562"/>
                    <a:gd name="T45" fmla="*/ 78 h 1006"/>
                    <a:gd name="T46" fmla="*/ 64 w 562"/>
                    <a:gd name="T47" fmla="*/ 100 h 1006"/>
                    <a:gd name="T48" fmla="*/ 56 w 562"/>
                    <a:gd name="T49" fmla="*/ 114 h 1006"/>
                    <a:gd name="T50" fmla="*/ 43 w 562"/>
                    <a:gd name="T51" fmla="*/ 123 h 1006"/>
                    <a:gd name="T52" fmla="*/ 27 w 562"/>
                    <a:gd name="T53" fmla="*/ 124 h 1006"/>
                    <a:gd name="T54" fmla="*/ 12 w 562"/>
                    <a:gd name="T55" fmla="*/ 117 h 1006"/>
                    <a:gd name="T56" fmla="*/ 2 w 562"/>
                    <a:gd name="T57" fmla="*/ 101 h 1006"/>
                    <a:gd name="T58" fmla="*/ 0 w 562"/>
                    <a:gd name="T59" fmla="*/ 86 h 1006"/>
                    <a:gd name="T60" fmla="*/ 7 w 562"/>
                    <a:gd name="T61" fmla="*/ 97 h 1006"/>
                    <a:gd name="T62" fmla="*/ 14 w 562"/>
                    <a:gd name="T63" fmla="*/ 107 h 1006"/>
                    <a:gd name="T64" fmla="*/ 24 w 562"/>
                    <a:gd name="T65" fmla="*/ 111 h 1006"/>
                    <a:gd name="T66" fmla="*/ 39 w 562"/>
                    <a:gd name="T67" fmla="*/ 111 h 1006"/>
                    <a:gd name="T68" fmla="*/ 49 w 562"/>
                    <a:gd name="T69" fmla="*/ 104 h 1006"/>
                    <a:gd name="T70" fmla="*/ 57 w 562"/>
                    <a:gd name="T71" fmla="*/ 92 h 1006"/>
                    <a:gd name="T72" fmla="*/ 58 w 562"/>
                    <a:gd name="T73" fmla="*/ 77 h 1006"/>
                    <a:gd name="T74" fmla="*/ 52 w 562"/>
                    <a:gd name="T75" fmla="*/ 63 h 1006"/>
                    <a:gd name="T76" fmla="*/ 42 w 562"/>
                    <a:gd name="T77" fmla="*/ 53 h 1006"/>
                    <a:gd name="T78" fmla="*/ 30 w 562"/>
                    <a:gd name="T79" fmla="*/ 51 h 1006"/>
                    <a:gd name="T80" fmla="*/ 23 w 562"/>
                    <a:gd name="T81" fmla="*/ 58 h 1006"/>
                    <a:gd name="T82" fmla="*/ 23 w 562"/>
                    <a:gd name="T83" fmla="*/ 68 h 1006"/>
                    <a:gd name="T84" fmla="*/ 31 w 562"/>
                    <a:gd name="T85" fmla="*/ 72 h 1006"/>
                    <a:gd name="T86" fmla="*/ 36 w 562"/>
                    <a:gd name="T87" fmla="*/ 75 h 1006"/>
                    <a:gd name="T88" fmla="*/ 27 w 562"/>
                    <a:gd name="T89" fmla="*/ 76 h 1006"/>
                    <a:gd name="T90" fmla="*/ 19 w 562"/>
                    <a:gd name="T91" fmla="*/ 74 h 1006"/>
                    <a:gd name="T92" fmla="*/ 13 w 562"/>
                    <a:gd name="T93" fmla="*/ 69 h 1006"/>
                    <a:gd name="T94" fmla="*/ 10 w 562"/>
                    <a:gd name="T95" fmla="*/ 60 h 1006"/>
                    <a:gd name="T96" fmla="*/ 14 w 562"/>
                    <a:gd name="T97" fmla="*/ 51 h 1006"/>
                    <a:gd name="T98" fmla="*/ 11 w 562"/>
                    <a:gd name="T99" fmla="*/ 41 h 1006"/>
                    <a:gd name="T100" fmla="*/ 1 w 562"/>
                    <a:gd name="T101" fmla="*/ 17 h 100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62"/>
                    <a:gd name="T154" fmla="*/ 0 h 1006"/>
                    <a:gd name="T155" fmla="*/ 562 w 562"/>
                    <a:gd name="T156" fmla="*/ 1006 h 100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62" h="1006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37" y="11"/>
                      </a:lnTo>
                      <a:lnTo>
                        <a:pt x="40" y="19"/>
                      </a:lnTo>
                      <a:lnTo>
                        <a:pt x="40" y="28"/>
                      </a:lnTo>
                      <a:lnTo>
                        <a:pt x="52" y="36"/>
                      </a:lnTo>
                      <a:lnTo>
                        <a:pt x="68" y="39"/>
                      </a:lnTo>
                      <a:lnTo>
                        <a:pt x="80" y="53"/>
                      </a:lnTo>
                      <a:lnTo>
                        <a:pt x="104" y="64"/>
                      </a:lnTo>
                      <a:lnTo>
                        <a:pt x="121" y="76"/>
                      </a:lnTo>
                      <a:lnTo>
                        <a:pt x="149" y="81"/>
                      </a:lnTo>
                      <a:lnTo>
                        <a:pt x="157" y="89"/>
                      </a:lnTo>
                      <a:lnTo>
                        <a:pt x="174" y="92"/>
                      </a:lnTo>
                      <a:lnTo>
                        <a:pt x="185" y="97"/>
                      </a:lnTo>
                      <a:lnTo>
                        <a:pt x="194" y="109"/>
                      </a:lnTo>
                      <a:lnTo>
                        <a:pt x="197" y="112"/>
                      </a:lnTo>
                      <a:lnTo>
                        <a:pt x="205" y="117"/>
                      </a:lnTo>
                      <a:lnTo>
                        <a:pt x="213" y="120"/>
                      </a:lnTo>
                      <a:lnTo>
                        <a:pt x="213" y="125"/>
                      </a:lnTo>
                      <a:lnTo>
                        <a:pt x="227" y="133"/>
                      </a:lnTo>
                      <a:lnTo>
                        <a:pt x="233" y="148"/>
                      </a:lnTo>
                      <a:lnTo>
                        <a:pt x="242" y="165"/>
                      </a:lnTo>
                      <a:lnTo>
                        <a:pt x="247" y="185"/>
                      </a:lnTo>
                      <a:lnTo>
                        <a:pt x="250" y="165"/>
                      </a:lnTo>
                      <a:lnTo>
                        <a:pt x="255" y="153"/>
                      </a:lnTo>
                      <a:lnTo>
                        <a:pt x="258" y="137"/>
                      </a:lnTo>
                      <a:lnTo>
                        <a:pt x="266" y="120"/>
                      </a:lnTo>
                      <a:lnTo>
                        <a:pt x="275" y="112"/>
                      </a:lnTo>
                      <a:lnTo>
                        <a:pt x="286" y="92"/>
                      </a:lnTo>
                      <a:lnTo>
                        <a:pt x="294" y="84"/>
                      </a:lnTo>
                      <a:lnTo>
                        <a:pt x="303" y="76"/>
                      </a:lnTo>
                      <a:lnTo>
                        <a:pt x="314" y="64"/>
                      </a:lnTo>
                      <a:lnTo>
                        <a:pt x="322" y="53"/>
                      </a:lnTo>
                      <a:lnTo>
                        <a:pt x="336" y="44"/>
                      </a:lnTo>
                      <a:lnTo>
                        <a:pt x="347" y="39"/>
                      </a:lnTo>
                      <a:lnTo>
                        <a:pt x="359" y="36"/>
                      </a:lnTo>
                      <a:lnTo>
                        <a:pt x="372" y="36"/>
                      </a:lnTo>
                      <a:lnTo>
                        <a:pt x="384" y="33"/>
                      </a:lnTo>
                      <a:lnTo>
                        <a:pt x="400" y="33"/>
                      </a:lnTo>
                      <a:lnTo>
                        <a:pt x="417" y="33"/>
                      </a:lnTo>
                      <a:lnTo>
                        <a:pt x="436" y="36"/>
                      </a:lnTo>
                      <a:lnTo>
                        <a:pt x="448" y="36"/>
                      </a:lnTo>
                      <a:lnTo>
                        <a:pt x="465" y="44"/>
                      </a:lnTo>
                      <a:lnTo>
                        <a:pt x="481" y="53"/>
                      </a:lnTo>
                      <a:lnTo>
                        <a:pt x="493" y="64"/>
                      </a:lnTo>
                      <a:lnTo>
                        <a:pt x="504" y="76"/>
                      </a:lnTo>
                      <a:lnTo>
                        <a:pt x="517" y="89"/>
                      </a:lnTo>
                      <a:lnTo>
                        <a:pt x="529" y="105"/>
                      </a:lnTo>
                      <a:lnTo>
                        <a:pt x="537" y="117"/>
                      </a:lnTo>
                      <a:lnTo>
                        <a:pt x="546" y="133"/>
                      </a:lnTo>
                      <a:lnTo>
                        <a:pt x="549" y="148"/>
                      </a:lnTo>
                      <a:lnTo>
                        <a:pt x="554" y="165"/>
                      </a:lnTo>
                      <a:lnTo>
                        <a:pt x="557" y="181"/>
                      </a:lnTo>
                      <a:lnTo>
                        <a:pt x="562" y="198"/>
                      </a:lnTo>
                      <a:lnTo>
                        <a:pt x="562" y="218"/>
                      </a:lnTo>
                      <a:lnTo>
                        <a:pt x="557" y="243"/>
                      </a:lnTo>
                      <a:lnTo>
                        <a:pt x="554" y="271"/>
                      </a:lnTo>
                      <a:lnTo>
                        <a:pt x="549" y="299"/>
                      </a:lnTo>
                      <a:lnTo>
                        <a:pt x="537" y="323"/>
                      </a:lnTo>
                      <a:lnTo>
                        <a:pt x="521" y="347"/>
                      </a:lnTo>
                      <a:lnTo>
                        <a:pt x="504" y="368"/>
                      </a:lnTo>
                      <a:lnTo>
                        <a:pt x="489" y="388"/>
                      </a:lnTo>
                      <a:lnTo>
                        <a:pt x="456" y="399"/>
                      </a:lnTo>
                      <a:lnTo>
                        <a:pt x="436" y="380"/>
                      </a:lnTo>
                      <a:lnTo>
                        <a:pt x="453" y="368"/>
                      </a:lnTo>
                      <a:lnTo>
                        <a:pt x="465" y="352"/>
                      </a:lnTo>
                      <a:lnTo>
                        <a:pt x="473" y="343"/>
                      </a:lnTo>
                      <a:lnTo>
                        <a:pt x="484" y="327"/>
                      </a:lnTo>
                      <a:lnTo>
                        <a:pt x="493" y="310"/>
                      </a:lnTo>
                      <a:lnTo>
                        <a:pt x="493" y="295"/>
                      </a:lnTo>
                      <a:lnTo>
                        <a:pt x="493" y="279"/>
                      </a:lnTo>
                      <a:lnTo>
                        <a:pt x="493" y="266"/>
                      </a:lnTo>
                      <a:lnTo>
                        <a:pt x="493" y="246"/>
                      </a:lnTo>
                      <a:lnTo>
                        <a:pt x="493" y="234"/>
                      </a:lnTo>
                      <a:lnTo>
                        <a:pt x="493" y="226"/>
                      </a:lnTo>
                      <a:lnTo>
                        <a:pt x="489" y="209"/>
                      </a:lnTo>
                      <a:lnTo>
                        <a:pt x="484" y="198"/>
                      </a:lnTo>
                      <a:lnTo>
                        <a:pt x="476" y="190"/>
                      </a:lnTo>
                      <a:lnTo>
                        <a:pt x="473" y="181"/>
                      </a:lnTo>
                      <a:lnTo>
                        <a:pt x="460" y="170"/>
                      </a:lnTo>
                      <a:lnTo>
                        <a:pt x="453" y="162"/>
                      </a:lnTo>
                      <a:lnTo>
                        <a:pt x="445" y="157"/>
                      </a:lnTo>
                      <a:lnTo>
                        <a:pt x="436" y="148"/>
                      </a:lnTo>
                      <a:lnTo>
                        <a:pt x="423" y="142"/>
                      </a:lnTo>
                      <a:lnTo>
                        <a:pt x="412" y="137"/>
                      </a:lnTo>
                      <a:lnTo>
                        <a:pt x="400" y="133"/>
                      </a:lnTo>
                      <a:lnTo>
                        <a:pt x="387" y="133"/>
                      </a:lnTo>
                      <a:lnTo>
                        <a:pt x="380" y="133"/>
                      </a:lnTo>
                      <a:lnTo>
                        <a:pt x="359" y="133"/>
                      </a:lnTo>
                      <a:lnTo>
                        <a:pt x="347" y="142"/>
                      </a:lnTo>
                      <a:lnTo>
                        <a:pt x="331" y="148"/>
                      </a:lnTo>
                      <a:lnTo>
                        <a:pt x="319" y="162"/>
                      </a:lnTo>
                      <a:lnTo>
                        <a:pt x="314" y="165"/>
                      </a:lnTo>
                      <a:lnTo>
                        <a:pt x="311" y="178"/>
                      </a:lnTo>
                      <a:lnTo>
                        <a:pt x="306" y="185"/>
                      </a:lnTo>
                      <a:lnTo>
                        <a:pt x="299" y="193"/>
                      </a:lnTo>
                      <a:lnTo>
                        <a:pt x="299" y="201"/>
                      </a:lnTo>
                      <a:lnTo>
                        <a:pt x="299" y="209"/>
                      </a:lnTo>
                      <a:lnTo>
                        <a:pt x="299" y="221"/>
                      </a:lnTo>
                      <a:lnTo>
                        <a:pt x="299" y="234"/>
                      </a:lnTo>
                      <a:lnTo>
                        <a:pt x="299" y="246"/>
                      </a:lnTo>
                      <a:lnTo>
                        <a:pt x="299" y="271"/>
                      </a:lnTo>
                      <a:lnTo>
                        <a:pt x="306" y="287"/>
                      </a:lnTo>
                      <a:lnTo>
                        <a:pt x="314" y="307"/>
                      </a:lnTo>
                      <a:lnTo>
                        <a:pt x="322" y="323"/>
                      </a:lnTo>
                      <a:lnTo>
                        <a:pt x="331" y="343"/>
                      </a:lnTo>
                      <a:lnTo>
                        <a:pt x="347" y="363"/>
                      </a:lnTo>
                      <a:lnTo>
                        <a:pt x="359" y="383"/>
                      </a:lnTo>
                      <a:lnTo>
                        <a:pt x="380" y="404"/>
                      </a:lnTo>
                      <a:lnTo>
                        <a:pt x="408" y="444"/>
                      </a:lnTo>
                      <a:lnTo>
                        <a:pt x="436" y="477"/>
                      </a:lnTo>
                      <a:lnTo>
                        <a:pt x="460" y="525"/>
                      </a:lnTo>
                      <a:lnTo>
                        <a:pt x="481" y="561"/>
                      </a:lnTo>
                      <a:lnTo>
                        <a:pt x="493" y="601"/>
                      </a:lnTo>
                      <a:lnTo>
                        <a:pt x="504" y="637"/>
                      </a:lnTo>
                      <a:lnTo>
                        <a:pt x="512" y="682"/>
                      </a:lnTo>
                      <a:lnTo>
                        <a:pt x="512" y="727"/>
                      </a:lnTo>
                      <a:lnTo>
                        <a:pt x="512" y="751"/>
                      </a:lnTo>
                      <a:lnTo>
                        <a:pt x="504" y="788"/>
                      </a:lnTo>
                      <a:lnTo>
                        <a:pt x="504" y="812"/>
                      </a:lnTo>
                      <a:lnTo>
                        <a:pt x="493" y="836"/>
                      </a:lnTo>
                      <a:lnTo>
                        <a:pt x="489" y="860"/>
                      </a:lnTo>
                      <a:lnTo>
                        <a:pt x="473" y="880"/>
                      </a:lnTo>
                      <a:lnTo>
                        <a:pt x="456" y="900"/>
                      </a:lnTo>
                      <a:lnTo>
                        <a:pt x="445" y="930"/>
                      </a:lnTo>
                      <a:lnTo>
                        <a:pt x="423" y="950"/>
                      </a:lnTo>
                      <a:lnTo>
                        <a:pt x="403" y="969"/>
                      </a:lnTo>
                      <a:lnTo>
                        <a:pt x="380" y="981"/>
                      </a:lnTo>
                      <a:lnTo>
                        <a:pt x="359" y="989"/>
                      </a:lnTo>
                      <a:lnTo>
                        <a:pt x="339" y="997"/>
                      </a:lnTo>
                      <a:lnTo>
                        <a:pt x="319" y="1006"/>
                      </a:lnTo>
                      <a:lnTo>
                        <a:pt x="294" y="1006"/>
                      </a:lnTo>
                      <a:lnTo>
                        <a:pt x="263" y="1006"/>
                      </a:lnTo>
                      <a:lnTo>
                        <a:pt x="238" y="1006"/>
                      </a:lnTo>
                      <a:lnTo>
                        <a:pt x="213" y="1006"/>
                      </a:lnTo>
                      <a:lnTo>
                        <a:pt x="185" y="997"/>
                      </a:lnTo>
                      <a:lnTo>
                        <a:pt x="166" y="989"/>
                      </a:lnTo>
                      <a:lnTo>
                        <a:pt x="137" y="981"/>
                      </a:lnTo>
                      <a:lnTo>
                        <a:pt x="118" y="966"/>
                      </a:lnTo>
                      <a:lnTo>
                        <a:pt x="96" y="945"/>
                      </a:lnTo>
                      <a:lnTo>
                        <a:pt x="73" y="925"/>
                      </a:lnTo>
                      <a:lnTo>
                        <a:pt x="52" y="897"/>
                      </a:lnTo>
                      <a:lnTo>
                        <a:pt x="40" y="872"/>
                      </a:lnTo>
                      <a:lnTo>
                        <a:pt x="28" y="849"/>
                      </a:lnTo>
                      <a:lnTo>
                        <a:pt x="20" y="821"/>
                      </a:lnTo>
                      <a:lnTo>
                        <a:pt x="12" y="796"/>
                      </a:lnTo>
                      <a:lnTo>
                        <a:pt x="4" y="768"/>
                      </a:lnTo>
                      <a:lnTo>
                        <a:pt x="4" y="735"/>
                      </a:lnTo>
                      <a:lnTo>
                        <a:pt x="0" y="703"/>
                      </a:lnTo>
                      <a:lnTo>
                        <a:pt x="0" y="695"/>
                      </a:lnTo>
                      <a:lnTo>
                        <a:pt x="32" y="695"/>
                      </a:lnTo>
                      <a:lnTo>
                        <a:pt x="37" y="718"/>
                      </a:lnTo>
                      <a:lnTo>
                        <a:pt x="40" y="740"/>
                      </a:lnTo>
                      <a:lnTo>
                        <a:pt x="40" y="768"/>
                      </a:lnTo>
                      <a:lnTo>
                        <a:pt x="52" y="788"/>
                      </a:lnTo>
                      <a:lnTo>
                        <a:pt x="60" y="807"/>
                      </a:lnTo>
                      <a:lnTo>
                        <a:pt x="68" y="821"/>
                      </a:lnTo>
                      <a:lnTo>
                        <a:pt x="76" y="836"/>
                      </a:lnTo>
                      <a:lnTo>
                        <a:pt x="96" y="857"/>
                      </a:lnTo>
                      <a:lnTo>
                        <a:pt x="109" y="864"/>
                      </a:lnTo>
                      <a:lnTo>
                        <a:pt x="121" y="880"/>
                      </a:lnTo>
                      <a:lnTo>
                        <a:pt x="137" y="888"/>
                      </a:lnTo>
                      <a:lnTo>
                        <a:pt x="157" y="897"/>
                      </a:lnTo>
                      <a:lnTo>
                        <a:pt x="177" y="900"/>
                      </a:lnTo>
                      <a:lnTo>
                        <a:pt x="194" y="905"/>
                      </a:lnTo>
                      <a:lnTo>
                        <a:pt x="213" y="905"/>
                      </a:lnTo>
                      <a:lnTo>
                        <a:pt x="238" y="905"/>
                      </a:lnTo>
                      <a:lnTo>
                        <a:pt x="258" y="905"/>
                      </a:lnTo>
                      <a:lnTo>
                        <a:pt x="286" y="900"/>
                      </a:lnTo>
                      <a:lnTo>
                        <a:pt x="311" y="897"/>
                      </a:lnTo>
                      <a:lnTo>
                        <a:pt x="327" y="897"/>
                      </a:lnTo>
                      <a:lnTo>
                        <a:pt x="347" y="885"/>
                      </a:lnTo>
                      <a:lnTo>
                        <a:pt x="359" y="872"/>
                      </a:lnTo>
                      <a:lnTo>
                        <a:pt x="380" y="860"/>
                      </a:lnTo>
                      <a:lnTo>
                        <a:pt x="395" y="844"/>
                      </a:lnTo>
                      <a:lnTo>
                        <a:pt x="408" y="827"/>
                      </a:lnTo>
                      <a:lnTo>
                        <a:pt x="428" y="812"/>
                      </a:lnTo>
                      <a:lnTo>
                        <a:pt x="436" y="791"/>
                      </a:lnTo>
                      <a:lnTo>
                        <a:pt x="448" y="771"/>
                      </a:lnTo>
                      <a:lnTo>
                        <a:pt x="453" y="748"/>
                      </a:lnTo>
                      <a:lnTo>
                        <a:pt x="456" y="727"/>
                      </a:lnTo>
                      <a:lnTo>
                        <a:pt x="460" y="698"/>
                      </a:lnTo>
                      <a:lnTo>
                        <a:pt x="460" y="674"/>
                      </a:lnTo>
                      <a:lnTo>
                        <a:pt x="460" y="651"/>
                      </a:lnTo>
                      <a:lnTo>
                        <a:pt x="456" y="626"/>
                      </a:lnTo>
                      <a:lnTo>
                        <a:pt x="453" y="606"/>
                      </a:lnTo>
                      <a:lnTo>
                        <a:pt x="448" y="578"/>
                      </a:lnTo>
                      <a:lnTo>
                        <a:pt x="436" y="558"/>
                      </a:lnTo>
                      <a:lnTo>
                        <a:pt x="432" y="542"/>
                      </a:lnTo>
                      <a:lnTo>
                        <a:pt x="412" y="517"/>
                      </a:lnTo>
                      <a:lnTo>
                        <a:pt x="400" y="489"/>
                      </a:lnTo>
                      <a:lnTo>
                        <a:pt x="380" y="472"/>
                      </a:lnTo>
                      <a:lnTo>
                        <a:pt x="367" y="461"/>
                      </a:lnTo>
                      <a:lnTo>
                        <a:pt x="351" y="444"/>
                      </a:lnTo>
                      <a:lnTo>
                        <a:pt x="336" y="432"/>
                      </a:lnTo>
                      <a:lnTo>
                        <a:pt x="322" y="424"/>
                      </a:lnTo>
                      <a:lnTo>
                        <a:pt x="303" y="416"/>
                      </a:lnTo>
                      <a:lnTo>
                        <a:pt x="286" y="416"/>
                      </a:lnTo>
                      <a:lnTo>
                        <a:pt x="263" y="416"/>
                      </a:lnTo>
                      <a:lnTo>
                        <a:pt x="242" y="416"/>
                      </a:lnTo>
                      <a:lnTo>
                        <a:pt x="227" y="419"/>
                      </a:lnTo>
                      <a:lnTo>
                        <a:pt x="213" y="432"/>
                      </a:lnTo>
                      <a:lnTo>
                        <a:pt x="197" y="441"/>
                      </a:lnTo>
                      <a:lnTo>
                        <a:pt x="185" y="456"/>
                      </a:lnTo>
                      <a:lnTo>
                        <a:pt x="177" y="469"/>
                      </a:lnTo>
                      <a:lnTo>
                        <a:pt x="174" y="485"/>
                      </a:lnTo>
                      <a:lnTo>
                        <a:pt x="169" y="517"/>
                      </a:lnTo>
                      <a:lnTo>
                        <a:pt x="174" y="528"/>
                      </a:lnTo>
                      <a:lnTo>
                        <a:pt x="177" y="542"/>
                      </a:lnTo>
                      <a:lnTo>
                        <a:pt x="185" y="553"/>
                      </a:lnTo>
                      <a:lnTo>
                        <a:pt x="194" y="565"/>
                      </a:lnTo>
                      <a:lnTo>
                        <a:pt x="205" y="573"/>
                      </a:lnTo>
                      <a:lnTo>
                        <a:pt x="218" y="581"/>
                      </a:lnTo>
                      <a:lnTo>
                        <a:pt x="233" y="581"/>
                      </a:lnTo>
                      <a:lnTo>
                        <a:pt x="247" y="586"/>
                      </a:lnTo>
                      <a:lnTo>
                        <a:pt x="255" y="586"/>
                      </a:lnTo>
                      <a:lnTo>
                        <a:pt x="263" y="586"/>
                      </a:lnTo>
                      <a:lnTo>
                        <a:pt x="270" y="581"/>
                      </a:lnTo>
                      <a:lnTo>
                        <a:pt x="275" y="581"/>
                      </a:lnTo>
                      <a:lnTo>
                        <a:pt x="291" y="609"/>
                      </a:lnTo>
                      <a:lnTo>
                        <a:pt x="270" y="614"/>
                      </a:lnTo>
                      <a:lnTo>
                        <a:pt x="255" y="618"/>
                      </a:lnTo>
                      <a:lnTo>
                        <a:pt x="238" y="618"/>
                      </a:lnTo>
                      <a:lnTo>
                        <a:pt x="227" y="618"/>
                      </a:lnTo>
                      <a:lnTo>
                        <a:pt x="213" y="618"/>
                      </a:lnTo>
                      <a:lnTo>
                        <a:pt x="197" y="618"/>
                      </a:lnTo>
                      <a:lnTo>
                        <a:pt x="185" y="614"/>
                      </a:lnTo>
                      <a:lnTo>
                        <a:pt x="169" y="614"/>
                      </a:lnTo>
                      <a:lnTo>
                        <a:pt x="157" y="609"/>
                      </a:lnTo>
                      <a:lnTo>
                        <a:pt x="149" y="601"/>
                      </a:lnTo>
                      <a:lnTo>
                        <a:pt x="129" y="594"/>
                      </a:lnTo>
                      <a:lnTo>
                        <a:pt x="121" y="586"/>
                      </a:lnTo>
                      <a:lnTo>
                        <a:pt x="113" y="578"/>
                      </a:lnTo>
                      <a:lnTo>
                        <a:pt x="104" y="570"/>
                      </a:lnTo>
                      <a:lnTo>
                        <a:pt x="101" y="558"/>
                      </a:lnTo>
                      <a:lnTo>
                        <a:pt x="96" y="545"/>
                      </a:lnTo>
                      <a:lnTo>
                        <a:pt x="85" y="542"/>
                      </a:lnTo>
                      <a:lnTo>
                        <a:pt x="80" y="528"/>
                      </a:lnTo>
                      <a:lnTo>
                        <a:pt x="80" y="517"/>
                      </a:lnTo>
                      <a:lnTo>
                        <a:pt x="80" y="489"/>
                      </a:lnTo>
                      <a:lnTo>
                        <a:pt x="80" y="477"/>
                      </a:lnTo>
                      <a:lnTo>
                        <a:pt x="85" y="461"/>
                      </a:lnTo>
                      <a:lnTo>
                        <a:pt x="96" y="444"/>
                      </a:lnTo>
                      <a:lnTo>
                        <a:pt x="104" y="432"/>
                      </a:lnTo>
                      <a:lnTo>
                        <a:pt x="113" y="416"/>
                      </a:lnTo>
                      <a:lnTo>
                        <a:pt x="121" y="399"/>
                      </a:lnTo>
                      <a:lnTo>
                        <a:pt x="137" y="391"/>
                      </a:lnTo>
                      <a:lnTo>
                        <a:pt x="157" y="380"/>
                      </a:lnTo>
                      <a:lnTo>
                        <a:pt x="121" y="360"/>
                      </a:lnTo>
                      <a:lnTo>
                        <a:pt x="85" y="338"/>
                      </a:lnTo>
                      <a:lnTo>
                        <a:pt x="60" y="310"/>
                      </a:lnTo>
                      <a:lnTo>
                        <a:pt x="40" y="271"/>
                      </a:lnTo>
                      <a:lnTo>
                        <a:pt x="20" y="226"/>
                      </a:lnTo>
                      <a:lnTo>
                        <a:pt x="12" y="185"/>
                      </a:lnTo>
                      <a:lnTo>
                        <a:pt x="4" y="133"/>
                      </a:lnTo>
                      <a:lnTo>
                        <a:pt x="0" y="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0" name="Freeform 69"/>
                <p:cNvSpPr>
                  <a:spLocks/>
                </p:cNvSpPr>
                <p:nvPr>
                  <p:custDataLst>
                    <p:tags r:id="rId187"/>
                  </p:custDataLst>
                </p:nvPr>
              </p:nvSpPr>
              <p:spPr bwMode="auto">
                <a:xfrm>
                  <a:off x="11149" y="11453"/>
                  <a:ext cx="157" cy="146"/>
                </a:xfrm>
                <a:custGeom>
                  <a:avLst/>
                  <a:gdLst>
                    <a:gd name="T0" fmla="*/ 34 w 262"/>
                    <a:gd name="T1" fmla="*/ 31 h 246"/>
                    <a:gd name="T2" fmla="*/ 32 w 262"/>
                    <a:gd name="T3" fmla="*/ 28 h 246"/>
                    <a:gd name="T4" fmla="*/ 31 w 262"/>
                    <a:gd name="T5" fmla="*/ 27 h 246"/>
                    <a:gd name="T6" fmla="*/ 30 w 262"/>
                    <a:gd name="T7" fmla="*/ 25 h 246"/>
                    <a:gd name="T8" fmla="*/ 29 w 262"/>
                    <a:gd name="T9" fmla="*/ 21 h 246"/>
                    <a:gd name="T10" fmla="*/ 28 w 262"/>
                    <a:gd name="T11" fmla="*/ 20 h 246"/>
                    <a:gd name="T12" fmla="*/ 26 w 262"/>
                    <a:gd name="T13" fmla="*/ 19 h 246"/>
                    <a:gd name="T14" fmla="*/ 25 w 262"/>
                    <a:gd name="T15" fmla="*/ 18 h 246"/>
                    <a:gd name="T16" fmla="*/ 24 w 262"/>
                    <a:gd name="T17" fmla="*/ 17 h 246"/>
                    <a:gd name="T18" fmla="*/ 23 w 262"/>
                    <a:gd name="T19" fmla="*/ 14 h 246"/>
                    <a:gd name="T20" fmla="*/ 22 w 262"/>
                    <a:gd name="T21" fmla="*/ 13 h 246"/>
                    <a:gd name="T22" fmla="*/ 21 w 262"/>
                    <a:gd name="T23" fmla="*/ 12 h 246"/>
                    <a:gd name="T24" fmla="*/ 19 w 262"/>
                    <a:gd name="T25" fmla="*/ 12 h 246"/>
                    <a:gd name="T26" fmla="*/ 19 w 262"/>
                    <a:gd name="T27" fmla="*/ 11 h 246"/>
                    <a:gd name="T28" fmla="*/ 16 w 262"/>
                    <a:gd name="T29" fmla="*/ 10 h 246"/>
                    <a:gd name="T30" fmla="*/ 14 w 262"/>
                    <a:gd name="T31" fmla="*/ 9 h 246"/>
                    <a:gd name="T32" fmla="*/ 13 w 262"/>
                    <a:gd name="T33" fmla="*/ 8 h 246"/>
                    <a:gd name="T34" fmla="*/ 11 w 262"/>
                    <a:gd name="T35" fmla="*/ 7 h 246"/>
                    <a:gd name="T36" fmla="*/ 9 w 262"/>
                    <a:gd name="T37" fmla="*/ 6 h 246"/>
                    <a:gd name="T38" fmla="*/ 7 w 262"/>
                    <a:gd name="T39" fmla="*/ 5 h 246"/>
                    <a:gd name="T40" fmla="*/ 5 w 262"/>
                    <a:gd name="T41" fmla="*/ 4 h 246"/>
                    <a:gd name="T42" fmla="*/ 4 w 262"/>
                    <a:gd name="T43" fmla="*/ 4 h 246"/>
                    <a:gd name="T44" fmla="*/ 2 w 262"/>
                    <a:gd name="T45" fmla="*/ 3 h 246"/>
                    <a:gd name="T46" fmla="*/ 1 w 262"/>
                    <a:gd name="T47" fmla="*/ 1 h 246"/>
                    <a:gd name="T48" fmla="*/ 1 w 262"/>
                    <a:gd name="T49" fmla="*/ 1 h 246"/>
                    <a:gd name="T50" fmla="*/ 0 w 262"/>
                    <a:gd name="T51" fmla="*/ 0 h 246"/>
                    <a:gd name="T52" fmla="*/ 1 w 262"/>
                    <a:gd name="T53" fmla="*/ 7 h 246"/>
                    <a:gd name="T54" fmla="*/ 2 w 262"/>
                    <a:gd name="T55" fmla="*/ 12 h 246"/>
                    <a:gd name="T56" fmla="*/ 4 w 262"/>
                    <a:gd name="T57" fmla="*/ 19 h 246"/>
                    <a:gd name="T58" fmla="*/ 8 w 262"/>
                    <a:gd name="T59" fmla="*/ 23 h 246"/>
                    <a:gd name="T60" fmla="*/ 12 w 262"/>
                    <a:gd name="T61" fmla="*/ 27 h 246"/>
                    <a:gd name="T62" fmla="*/ 17 w 262"/>
                    <a:gd name="T63" fmla="*/ 29 h 246"/>
                    <a:gd name="T64" fmla="*/ 23 w 262"/>
                    <a:gd name="T65" fmla="*/ 30 h 246"/>
                    <a:gd name="T66" fmla="*/ 30 w 262"/>
                    <a:gd name="T67" fmla="*/ 31 h 246"/>
                    <a:gd name="T68" fmla="*/ 34 w 262"/>
                    <a:gd name="T69" fmla="*/ 31 h 24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62"/>
                    <a:gd name="T106" fmla="*/ 0 h 246"/>
                    <a:gd name="T107" fmla="*/ 262 w 262"/>
                    <a:gd name="T108" fmla="*/ 246 h 24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62" h="246">
                      <a:moveTo>
                        <a:pt x="262" y="246"/>
                      </a:moveTo>
                      <a:lnTo>
                        <a:pt x="251" y="226"/>
                      </a:lnTo>
                      <a:lnTo>
                        <a:pt x="243" y="214"/>
                      </a:lnTo>
                      <a:lnTo>
                        <a:pt x="231" y="198"/>
                      </a:lnTo>
                      <a:lnTo>
                        <a:pt x="223" y="173"/>
                      </a:lnTo>
                      <a:lnTo>
                        <a:pt x="215" y="162"/>
                      </a:lnTo>
                      <a:lnTo>
                        <a:pt x="206" y="153"/>
                      </a:lnTo>
                      <a:lnTo>
                        <a:pt x="195" y="142"/>
                      </a:lnTo>
                      <a:lnTo>
                        <a:pt x="186" y="134"/>
                      </a:lnTo>
                      <a:lnTo>
                        <a:pt x="178" y="112"/>
                      </a:lnTo>
                      <a:lnTo>
                        <a:pt x="170" y="105"/>
                      </a:lnTo>
                      <a:lnTo>
                        <a:pt x="162" y="97"/>
                      </a:lnTo>
                      <a:lnTo>
                        <a:pt x="150" y="92"/>
                      </a:lnTo>
                      <a:lnTo>
                        <a:pt x="142" y="84"/>
                      </a:lnTo>
                      <a:lnTo>
                        <a:pt x="122" y="81"/>
                      </a:lnTo>
                      <a:lnTo>
                        <a:pt x="109" y="72"/>
                      </a:lnTo>
                      <a:lnTo>
                        <a:pt x="101" y="69"/>
                      </a:lnTo>
                      <a:lnTo>
                        <a:pt x="86" y="53"/>
                      </a:lnTo>
                      <a:lnTo>
                        <a:pt x="69" y="48"/>
                      </a:lnTo>
                      <a:lnTo>
                        <a:pt x="56" y="44"/>
                      </a:lnTo>
                      <a:lnTo>
                        <a:pt x="41" y="36"/>
                      </a:lnTo>
                      <a:lnTo>
                        <a:pt x="33" y="28"/>
                      </a:lnTo>
                      <a:lnTo>
                        <a:pt x="20" y="24"/>
                      </a:lnTo>
                      <a:lnTo>
                        <a:pt x="11" y="11"/>
                      </a:lnTo>
                      <a:lnTo>
                        <a:pt x="5" y="8"/>
                      </a:lnTo>
                      <a:lnTo>
                        <a:pt x="0" y="0"/>
                      </a:lnTo>
                      <a:lnTo>
                        <a:pt x="5" y="53"/>
                      </a:lnTo>
                      <a:lnTo>
                        <a:pt x="16" y="100"/>
                      </a:lnTo>
                      <a:lnTo>
                        <a:pt x="33" y="153"/>
                      </a:lnTo>
                      <a:lnTo>
                        <a:pt x="61" y="181"/>
                      </a:lnTo>
                      <a:lnTo>
                        <a:pt x="92" y="214"/>
                      </a:lnTo>
                      <a:lnTo>
                        <a:pt x="137" y="234"/>
                      </a:lnTo>
                      <a:lnTo>
                        <a:pt x="178" y="243"/>
                      </a:lnTo>
                      <a:lnTo>
                        <a:pt x="231" y="246"/>
                      </a:lnTo>
                      <a:lnTo>
                        <a:pt x="262" y="246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1" name="Freeform 70"/>
                <p:cNvSpPr>
                  <a:spLocks/>
                </p:cNvSpPr>
                <p:nvPr>
                  <p:custDataLst>
                    <p:tags r:id="rId188"/>
                  </p:custDataLst>
                </p:nvPr>
              </p:nvSpPr>
              <p:spPr bwMode="auto">
                <a:xfrm>
                  <a:off x="11131" y="11339"/>
                  <a:ext cx="335" cy="596"/>
                </a:xfrm>
                <a:custGeom>
                  <a:avLst/>
                  <a:gdLst>
                    <a:gd name="T0" fmla="*/ 5 w 562"/>
                    <a:gd name="T1" fmla="*/ 4 h 1006"/>
                    <a:gd name="T2" fmla="*/ 15 w 562"/>
                    <a:gd name="T3" fmla="*/ 9 h 1006"/>
                    <a:gd name="T4" fmla="*/ 24 w 562"/>
                    <a:gd name="T5" fmla="*/ 14 h 1006"/>
                    <a:gd name="T6" fmla="*/ 29 w 562"/>
                    <a:gd name="T7" fmla="*/ 17 h 1006"/>
                    <a:gd name="T8" fmla="*/ 32 w 562"/>
                    <a:gd name="T9" fmla="*/ 19 h 1006"/>
                    <a:gd name="T10" fmla="*/ 37 w 562"/>
                    <a:gd name="T11" fmla="*/ 11 h 1006"/>
                    <a:gd name="T12" fmla="*/ 44 w 562"/>
                    <a:gd name="T13" fmla="*/ 5 h 1006"/>
                    <a:gd name="T14" fmla="*/ 52 w 562"/>
                    <a:gd name="T15" fmla="*/ 4 h 1006"/>
                    <a:gd name="T16" fmla="*/ 62 w 562"/>
                    <a:gd name="T17" fmla="*/ 8 h 1006"/>
                    <a:gd name="T18" fmla="*/ 69 w 562"/>
                    <a:gd name="T19" fmla="*/ 17 h 1006"/>
                    <a:gd name="T20" fmla="*/ 71 w 562"/>
                    <a:gd name="T21" fmla="*/ 27 h 1006"/>
                    <a:gd name="T22" fmla="*/ 66 w 562"/>
                    <a:gd name="T23" fmla="*/ 43 h 1006"/>
                    <a:gd name="T24" fmla="*/ 57 w 562"/>
                    <a:gd name="T25" fmla="*/ 45 h 1006"/>
                    <a:gd name="T26" fmla="*/ 62 w 562"/>
                    <a:gd name="T27" fmla="*/ 37 h 1006"/>
                    <a:gd name="T28" fmla="*/ 62 w 562"/>
                    <a:gd name="T29" fmla="*/ 28 h 1006"/>
                    <a:gd name="T30" fmla="*/ 58 w 562"/>
                    <a:gd name="T31" fmla="*/ 21 h 1006"/>
                    <a:gd name="T32" fmla="*/ 52 w 562"/>
                    <a:gd name="T33" fmla="*/ 17 h 1006"/>
                    <a:gd name="T34" fmla="*/ 44 w 562"/>
                    <a:gd name="T35" fmla="*/ 18 h 1006"/>
                    <a:gd name="T36" fmla="*/ 38 w 562"/>
                    <a:gd name="T37" fmla="*/ 23 h 1006"/>
                    <a:gd name="T38" fmla="*/ 38 w 562"/>
                    <a:gd name="T39" fmla="*/ 29 h 1006"/>
                    <a:gd name="T40" fmla="*/ 41 w 562"/>
                    <a:gd name="T41" fmla="*/ 40 h 1006"/>
                    <a:gd name="T42" fmla="*/ 51 w 562"/>
                    <a:gd name="T43" fmla="*/ 55 h 1006"/>
                    <a:gd name="T44" fmla="*/ 64 w 562"/>
                    <a:gd name="T45" fmla="*/ 78 h 1006"/>
                    <a:gd name="T46" fmla="*/ 64 w 562"/>
                    <a:gd name="T47" fmla="*/ 100 h 1006"/>
                    <a:gd name="T48" fmla="*/ 56 w 562"/>
                    <a:gd name="T49" fmla="*/ 114 h 1006"/>
                    <a:gd name="T50" fmla="*/ 43 w 562"/>
                    <a:gd name="T51" fmla="*/ 123 h 1006"/>
                    <a:gd name="T52" fmla="*/ 27 w 562"/>
                    <a:gd name="T53" fmla="*/ 124 h 1006"/>
                    <a:gd name="T54" fmla="*/ 12 w 562"/>
                    <a:gd name="T55" fmla="*/ 117 h 1006"/>
                    <a:gd name="T56" fmla="*/ 2 w 562"/>
                    <a:gd name="T57" fmla="*/ 101 h 1006"/>
                    <a:gd name="T58" fmla="*/ 0 w 562"/>
                    <a:gd name="T59" fmla="*/ 86 h 1006"/>
                    <a:gd name="T60" fmla="*/ 7 w 562"/>
                    <a:gd name="T61" fmla="*/ 97 h 1006"/>
                    <a:gd name="T62" fmla="*/ 14 w 562"/>
                    <a:gd name="T63" fmla="*/ 107 h 1006"/>
                    <a:gd name="T64" fmla="*/ 24 w 562"/>
                    <a:gd name="T65" fmla="*/ 111 h 1006"/>
                    <a:gd name="T66" fmla="*/ 39 w 562"/>
                    <a:gd name="T67" fmla="*/ 111 h 1006"/>
                    <a:gd name="T68" fmla="*/ 49 w 562"/>
                    <a:gd name="T69" fmla="*/ 104 h 1006"/>
                    <a:gd name="T70" fmla="*/ 57 w 562"/>
                    <a:gd name="T71" fmla="*/ 92 h 1006"/>
                    <a:gd name="T72" fmla="*/ 58 w 562"/>
                    <a:gd name="T73" fmla="*/ 77 h 1006"/>
                    <a:gd name="T74" fmla="*/ 52 w 562"/>
                    <a:gd name="T75" fmla="*/ 63 h 1006"/>
                    <a:gd name="T76" fmla="*/ 42 w 562"/>
                    <a:gd name="T77" fmla="*/ 53 h 1006"/>
                    <a:gd name="T78" fmla="*/ 30 w 562"/>
                    <a:gd name="T79" fmla="*/ 51 h 1006"/>
                    <a:gd name="T80" fmla="*/ 23 w 562"/>
                    <a:gd name="T81" fmla="*/ 58 h 1006"/>
                    <a:gd name="T82" fmla="*/ 23 w 562"/>
                    <a:gd name="T83" fmla="*/ 68 h 1006"/>
                    <a:gd name="T84" fmla="*/ 31 w 562"/>
                    <a:gd name="T85" fmla="*/ 72 h 1006"/>
                    <a:gd name="T86" fmla="*/ 36 w 562"/>
                    <a:gd name="T87" fmla="*/ 75 h 1006"/>
                    <a:gd name="T88" fmla="*/ 27 w 562"/>
                    <a:gd name="T89" fmla="*/ 76 h 1006"/>
                    <a:gd name="T90" fmla="*/ 19 w 562"/>
                    <a:gd name="T91" fmla="*/ 74 h 1006"/>
                    <a:gd name="T92" fmla="*/ 13 w 562"/>
                    <a:gd name="T93" fmla="*/ 69 h 1006"/>
                    <a:gd name="T94" fmla="*/ 10 w 562"/>
                    <a:gd name="T95" fmla="*/ 60 h 1006"/>
                    <a:gd name="T96" fmla="*/ 14 w 562"/>
                    <a:gd name="T97" fmla="*/ 51 h 1006"/>
                    <a:gd name="T98" fmla="*/ 11 w 562"/>
                    <a:gd name="T99" fmla="*/ 41 h 1006"/>
                    <a:gd name="T100" fmla="*/ 1 w 562"/>
                    <a:gd name="T101" fmla="*/ 17 h 100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62"/>
                    <a:gd name="T154" fmla="*/ 0 h 1006"/>
                    <a:gd name="T155" fmla="*/ 562 w 562"/>
                    <a:gd name="T156" fmla="*/ 1006 h 100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62" h="1006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37" y="11"/>
                      </a:lnTo>
                      <a:lnTo>
                        <a:pt x="40" y="19"/>
                      </a:lnTo>
                      <a:lnTo>
                        <a:pt x="40" y="28"/>
                      </a:lnTo>
                      <a:lnTo>
                        <a:pt x="52" y="36"/>
                      </a:lnTo>
                      <a:lnTo>
                        <a:pt x="68" y="39"/>
                      </a:lnTo>
                      <a:lnTo>
                        <a:pt x="80" y="53"/>
                      </a:lnTo>
                      <a:lnTo>
                        <a:pt x="104" y="64"/>
                      </a:lnTo>
                      <a:lnTo>
                        <a:pt x="121" y="76"/>
                      </a:lnTo>
                      <a:lnTo>
                        <a:pt x="149" y="81"/>
                      </a:lnTo>
                      <a:lnTo>
                        <a:pt x="157" y="89"/>
                      </a:lnTo>
                      <a:lnTo>
                        <a:pt x="174" y="92"/>
                      </a:lnTo>
                      <a:lnTo>
                        <a:pt x="185" y="97"/>
                      </a:lnTo>
                      <a:lnTo>
                        <a:pt x="194" y="109"/>
                      </a:lnTo>
                      <a:lnTo>
                        <a:pt x="197" y="112"/>
                      </a:lnTo>
                      <a:lnTo>
                        <a:pt x="205" y="117"/>
                      </a:lnTo>
                      <a:lnTo>
                        <a:pt x="213" y="120"/>
                      </a:lnTo>
                      <a:lnTo>
                        <a:pt x="213" y="125"/>
                      </a:lnTo>
                      <a:lnTo>
                        <a:pt x="227" y="133"/>
                      </a:lnTo>
                      <a:lnTo>
                        <a:pt x="233" y="148"/>
                      </a:lnTo>
                      <a:lnTo>
                        <a:pt x="242" y="165"/>
                      </a:lnTo>
                      <a:lnTo>
                        <a:pt x="247" y="185"/>
                      </a:lnTo>
                      <a:lnTo>
                        <a:pt x="250" y="165"/>
                      </a:lnTo>
                      <a:lnTo>
                        <a:pt x="255" y="153"/>
                      </a:lnTo>
                      <a:lnTo>
                        <a:pt x="258" y="137"/>
                      </a:lnTo>
                      <a:lnTo>
                        <a:pt x="266" y="120"/>
                      </a:lnTo>
                      <a:lnTo>
                        <a:pt x="275" y="112"/>
                      </a:lnTo>
                      <a:lnTo>
                        <a:pt x="286" y="92"/>
                      </a:lnTo>
                      <a:lnTo>
                        <a:pt x="294" y="84"/>
                      </a:lnTo>
                      <a:lnTo>
                        <a:pt x="303" y="76"/>
                      </a:lnTo>
                      <a:lnTo>
                        <a:pt x="314" y="64"/>
                      </a:lnTo>
                      <a:lnTo>
                        <a:pt x="322" y="53"/>
                      </a:lnTo>
                      <a:lnTo>
                        <a:pt x="336" y="44"/>
                      </a:lnTo>
                      <a:lnTo>
                        <a:pt x="347" y="39"/>
                      </a:lnTo>
                      <a:lnTo>
                        <a:pt x="359" y="36"/>
                      </a:lnTo>
                      <a:lnTo>
                        <a:pt x="372" y="36"/>
                      </a:lnTo>
                      <a:lnTo>
                        <a:pt x="384" y="33"/>
                      </a:lnTo>
                      <a:lnTo>
                        <a:pt x="400" y="33"/>
                      </a:lnTo>
                      <a:lnTo>
                        <a:pt x="417" y="33"/>
                      </a:lnTo>
                      <a:lnTo>
                        <a:pt x="436" y="36"/>
                      </a:lnTo>
                      <a:lnTo>
                        <a:pt x="448" y="36"/>
                      </a:lnTo>
                      <a:lnTo>
                        <a:pt x="465" y="44"/>
                      </a:lnTo>
                      <a:lnTo>
                        <a:pt x="481" y="53"/>
                      </a:lnTo>
                      <a:lnTo>
                        <a:pt x="493" y="64"/>
                      </a:lnTo>
                      <a:lnTo>
                        <a:pt x="504" y="76"/>
                      </a:lnTo>
                      <a:lnTo>
                        <a:pt x="517" y="89"/>
                      </a:lnTo>
                      <a:lnTo>
                        <a:pt x="529" y="105"/>
                      </a:lnTo>
                      <a:lnTo>
                        <a:pt x="537" y="117"/>
                      </a:lnTo>
                      <a:lnTo>
                        <a:pt x="546" y="133"/>
                      </a:lnTo>
                      <a:lnTo>
                        <a:pt x="549" y="148"/>
                      </a:lnTo>
                      <a:lnTo>
                        <a:pt x="554" y="165"/>
                      </a:lnTo>
                      <a:lnTo>
                        <a:pt x="557" y="181"/>
                      </a:lnTo>
                      <a:lnTo>
                        <a:pt x="562" y="198"/>
                      </a:lnTo>
                      <a:lnTo>
                        <a:pt x="562" y="218"/>
                      </a:lnTo>
                      <a:lnTo>
                        <a:pt x="557" y="243"/>
                      </a:lnTo>
                      <a:lnTo>
                        <a:pt x="554" y="271"/>
                      </a:lnTo>
                      <a:lnTo>
                        <a:pt x="549" y="299"/>
                      </a:lnTo>
                      <a:lnTo>
                        <a:pt x="537" y="323"/>
                      </a:lnTo>
                      <a:lnTo>
                        <a:pt x="521" y="347"/>
                      </a:lnTo>
                      <a:lnTo>
                        <a:pt x="504" y="368"/>
                      </a:lnTo>
                      <a:lnTo>
                        <a:pt x="489" y="388"/>
                      </a:lnTo>
                      <a:lnTo>
                        <a:pt x="456" y="399"/>
                      </a:lnTo>
                      <a:lnTo>
                        <a:pt x="436" y="380"/>
                      </a:lnTo>
                      <a:lnTo>
                        <a:pt x="453" y="368"/>
                      </a:lnTo>
                      <a:lnTo>
                        <a:pt x="465" y="352"/>
                      </a:lnTo>
                      <a:lnTo>
                        <a:pt x="473" y="343"/>
                      </a:lnTo>
                      <a:lnTo>
                        <a:pt x="484" y="327"/>
                      </a:lnTo>
                      <a:lnTo>
                        <a:pt x="493" y="310"/>
                      </a:lnTo>
                      <a:lnTo>
                        <a:pt x="493" y="295"/>
                      </a:lnTo>
                      <a:lnTo>
                        <a:pt x="493" y="279"/>
                      </a:lnTo>
                      <a:lnTo>
                        <a:pt x="493" y="266"/>
                      </a:lnTo>
                      <a:lnTo>
                        <a:pt x="493" y="246"/>
                      </a:lnTo>
                      <a:lnTo>
                        <a:pt x="493" y="234"/>
                      </a:lnTo>
                      <a:lnTo>
                        <a:pt x="493" y="226"/>
                      </a:lnTo>
                      <a:lnTo>
                        <a:pt x="489" y="209"/>
                      </a:lnTo>
                      <a:lnTo>
                        <a:pt x="484" y="198"/>
                      </a:lnTo>
                      <a:lnTo>
                        <a:pt x="476" y="190"/>
                      </a:lnTo>
                      <a:lnTo>
                        <a:pt x="473" y="181"/>
                      </a:lnTo>
                      <a:lnTo>
                        <a:pt x="460" y="170"/>
                      </a:lnTo>
                      <a:lnTo>
                        <a:pt x="453" y="162"/>
                      </a:lnTo>
                      <a:lnTo>
                        <a:pt x="445" y="157"/>
                      </a:lnTo>
                      <a:lnTo>
                        <a:pt x="436" y="148"/>
                      </a:lnTo>
                      <a:lnTo>
                        <a:pt x="423" y="142"/>
                      </a:lnTo>
                      <a:lnTo>
                        <a:pt x="412" y="137"/>
                      </a:lnTo>
                      <a:lnTo>
                        <a:pt x="400" y="133"/>
                      </a:lnTo>
                      <a:lnTo>
                        <a:pt x="387" y="133"/>
                      </a:lnTo>
                      <a:lnTo>
                        <a:pt x="380" y="133"/>
                      </a:lnTo>
                      <a:lnTo>
                        <a:pt x="359" y="133"/>
                      </a:lnTo>
                      <a:lnTo>
                        <a:pt x="347" y="142"/>
                      </a:lnTo>
                      <a:lnTo>
                        <a:pt x="331" y="148"/>
                      </a:lnTo>
                      <a:lnTo>
                        <a:pt x="319" y="162"/>
                      </a:lnTo>
                      <a:lnTo>
                        <a:pt x="314" y="165"/>
                      </a:lnTo>
                      <a:lnTo>
                        <a:pt x="311" y="178"/>
                      </a:lnTo>
                      <a:lnTo>
                        <a:pt x="306" y="185"/>
                      </a:lnTo>
                      <a:lnTo>
                        <a:pt x="299" y="193"/>
                      </a:lnTo>
                      <a:lnTo>
                        <a:pt x="299" y="201"/>
                      </a:lnTo>
                      <a:lnTo>
                        <a:pt x="299" y="209"/>
                      </a:lnTo>
                      <a:lnTo>
                        <a:pt x="299" y="221"/>
                      </a:lnTo>
                      <a:lnTo>
                        <a:pt x="299" y="234"/>
                      </a:lnTo>
                      <a:lnTo>
                        <a:pt x="299" y="246"/>
                      </a:lnTo>
                      <a:lnTo>
                        <a:pt x="299" y="271"/>
                      </a:lnTo>
                      <a:lnTo>
                        <a:pt x="306" y="287"/>
                      </a:lnTo>
                      <a:lnTo>
                        <a:pt x="314" y="307"/>
                      </a:lnTo>
                      <a:lnTo>
                        <a:pt x="322" y="323"/>
                      </a:lnTo>
                      <a:lnTo>
                        <a:pt x="331" y="343"/>
                      </a:lnTo>
                      <a:lnTo>
                        <a:pt x="347" y="363"/>
                      </a:lnTo>
                      <a:lnTo>
                        <a:pt x="359" y="383"/>
                      </a:lnTo>
                      <a:lnTo>
                        <a:pt x="380" y="404"/>
                      </a:lnTo>
                      <a:lnTo>
                        <a:pt x="408" y="444"/>
                      </a:lnTo>
                      <a:lnTo>
                        <a:pt x="436" y="477"/>
                      </a:lnTo>
                      <a:lnTo>
                        <a:pt x="460" y="525"/>
                      </a:lnTo>
                      <a:lnTo>
                        <a:pt x="481" y="561"/>
                      </a:lnTo>
                      <a:lnTo>
                        <a:pt x="493" y="601"/>
                      </a:lnTo>
                      <a:lnTo>
                        <a:pt x="504" y="637"/>
                      </a:lnTo>
                      <a:lnTo>
                        <a:pt x="512" y="682"/>
                      </a:lnTo>
                      <a:lnTo>
                        <a:pt x="512" y="727"/>
                      </a:lnTo>
                      <a:lnTo>
                        <a:pt x="512" y="751"/>
                      </a:lnTo>
                      <a:lnTo>
                        <a:pt x="504" y="788"/>
                      </a:lnTo>
                      <a:lnTo>
                        <a:pt x="504" y="812"/>
                      </a:lnTo>
                      <a:lnTo>
                        <a:pt x="493" y="836"/>
                      </a:lnTo>
                      <a:lnTo>
                        <a:pt x="489" y="860"/>
                      </a:lnTo>
                      <a:lnTo>
                        <a:pt x="473" y="880"/>
                      </a:lnTo>
                      <a:lnTo>
                        <a:pt x="456" y="900"/>
                      </a:lnTo>
                      <a:lnTo>
                        <a:pt x="445" y="930"/>
                      </a:lnTo>
                      <a:lnTo>
                        <a:pt x="423" y="950"/>
                      </a:lnTo>
                      <a:lnTo>
                        <a:pt x="403" y="969"/>
                      </a:lnTo>
                      <a:lnTo>
                        <a:pt x="380" y="981"/>
                      </a:lnTo>
                      <a:lnTo>
                        <a:pt x="359" y="989"/>
                      </a:lnTo>
                      <a:lnTo>
                        <a:pt x="339" y="997"/>
                      </a:lnTo>
                      <a:lnTo>
                        <a:pt x="319" y="1006"/>
                      </a:lnTo>
                      <a:lnTo>
                        <a:pt x="294" y="1006"/>
                      </a:lnTo>
                      <a:lnTo>
                        <a:pt x="263" y="1006"/>
                      </a:lnTo>
                      <a:lnTo>
                        <a:pt x="238" y="1006"/>
                      </a:lnTo>
                      <a:lnTo>
                        <a:pt x="213" y="1006"/>
                      </a:lnTo>
                      <a:lnTo>
                        <a:pt x="185" y="997"/>
                      </a:lnTo>
                      <a:lnTo>
                        <a:pt x="166" y="989"/>
                      </a:lnTo>
                      <a:lnTo>
                        <a:pt x="137" y="981"/>
                      </a:lnTo>
                      <a:lnTo>
                        <a:pt x="118" y="966"/>
                      </a:lnTo>
                      <a:lnTo>
                        <a:pt x="96" y="945"/>
                      </a:lnTo>
                      <a:lnTo>
                        <a:pt x="73" y="925"/>
                      </a:lnTo>
                      <a:lnTo>
                        <a:pt x="52" y="897"/>
                      </a:lnTo>
                      <a:lnTo>
                        <a:pt x="40" y="872"/>
                      </a:lnTo>
                      <a:lnTo>
                        <a:pt x="28" y="849"/>
                      </a:lnTo>
                      <a:lnTo>
                        <a:pt x="20" y="821"/>
                      </a:lnTo>
                      <a:lnTo>
                        <a:pt x="12" y="796"/>
                      </a:lnTo>
                      <a:lnTo>
                        <a:pt x="4" y="768"/>
                      </a:lnTo>
                      <a:lnTo>
                        <a:pt x="4" y="735"/>
                      </a:lnTo>
                      <a:lnTo>
                        <a:pt x="0" y="703"/>
                      </a:lnTo>
                      <a:lnTo>
                        <a:pt x="0" y="695"/>
                      </a:lnTo>
                      <a:lnTo>
                        <a:pt x="32" y="695"/>
                      </a:lnTo>
                      <a:lnTo>
                        <a:pt x="37" y="718"/>
                      </a:lnTo>
                      <a:lnTo>
                        <a:pt x="40" y="740"/>
                      </a:lnTo>
                      <a:lnTo>
                        <a:pt x="40" y="768"/>
                      </a:lnTo>
                      <a:lnTo>
                        <a:pt x="52" y="788"/>
                      </a:lnTo>
                      <a:lnTo>
                        <a:pt x="60" y="807"/>
                      </a:lnTo>
                      <a:lnTo>
                        <a:pt x="68" y="821"/>
                      </a:lnTo>
                      <a:lnTo>
                        <a:pt x="76" y="836"/>
                      </a:lnTo>
                      <a:lnTo>
                        <a:pt x="96" y="857"/>
                      </a:lnTo>
                      <a:lnTo>
                        <a:pt x="109" y="864"/>
                      </a:lnTo>
                      <a:lnTo>
                        <a:pt x="121" y="880"/>
                      </a:lnTo>
                      <a:lnTo>
                        <a:pt x="137" y="888"/>
                      </a:lnTo>
                      <a:lnTo>
                        <a:pt x="157" y="897"/>
                      </a:lnTo>
                      <a:lnTo>
                        <a:pt x="177" y="900"/>
                      </a:lnTo>
                      <a:lnTo>
                        <a:pt x="194" y="905"/>
                      </a:lnTo>
                      <a:lnTo>
                        <a:pt x="213" y="905"/>
                      </a:lnTo>
                      <a:lnTo>
                        <a:pt x="238" y="905"/>
                      </a:lnTo>
                      <a:lnTo>
                        <a:pt x="258" y="905"/>
                      </a:lnTo>
                      <a:lnTo>
                        <a:pt x="286" y="900"/>
                      </a:lnTo>
                      <a:lnTo>
                        <a:pt x="311" y="897"/>
                      </a:lnTo>
                      <a:lnTo>
                        <a:pt x="327" y="897"/>
                      </a:lnTo>
                      <a:lnTo>
                        <a:pt x="347" y="885"/>
                      </a:lnTo>
                      <a:lnTo>
                        <a:pt x="359" y="872"/>
                      </a:lnTo>
                      <a:lnTo>
                        <a:pt x="380" y="860"/>
                      </a:lnTo>
                      <a:lnTo>
                        <a:pt x="395" y="844"/>
                      </a:lnTo>
                      <a:lnTo>
                        <a:pt x="408" y="827"/>
                      </a:lnTo>
                      <a:lnTo>
                        <a:pt x="428" y="812"/>
                      </a:lnTo>
                      <a:lnTo>
                        <a:pt x="436" y="791"/>
                      </a:lnTo>
                      <a:lnTo>
                        <a:pt x="448" y="771"/>
                      </a:lnTo>
                      <a:lnTo>
                        <a:pt x="453" y="748"/>
                      </a:lnTo>
                      <a:lnTo>
                        <a:pt x="456" y="727"/>
                      </a:lnTo>
                      <a:lnTo>
                        <a:pt x="460" y="698"/>
                      </a:lnTo>
                      <a:lnTo>
                        <a:pt x="460" y="674"/>
                      </a:lnTo>
                      <a:lnTo>
                        <a:pt x="460" y="651"/>
                      </a:lnTo>
                      <a:lnTo>
                        <a:pt x="456" y="626"/>
                      </a:lnTo>
                      <a:lnTo>
                        <a:pt x="453" y="606"/>
                      </a:lnTo>
                      <a:lnTo>
                        <a:pt x="448" y="578"/>
                      </a:lnTo>
                      <a:lnTo>
                        <a:pt x="436" y="558"/>
                      </a:lnTo>
                      <a:lnTo>
                        <a:pt x="432" y="542"/>
                      </a:lnTo>
                      <a:lnTo>
                        <a:pt x="412" y="517"/>
                      </a:lnTo>
                      <a:lnTo>
                        <a:pt x="400" y="489"/>
                      </a:lnTo>
                      <a:lnTo>
                        <a:pt x="380" y="472"/>
                      </a:lnTo>
                      <a:lnTo>
                        <a:pt x="367" y="461"/>
                      </a:lnTo>
                      <a:lnTo>
                        <a:pt x="351" y="444"/>
                      </a:lnTo>
                      <a:lnTo>
                        <a:pt x="336" y="432"/>
                      </a:lnTo>
                      <a:lnTo>
                        <a:pt x="322" y="424"/>
                      </a:lnTo>
                      <a:lnTo>
                        <a:pt x="303" y="416"/>
                      </a:lnTo>
                      <a:lnTo>
                        <a:pt x="286" y="416"/>
                      </a:lnTo>
                      <a:lnTo>
                        <a:pt x="263" y="416"/>
                      </a:lnTo>
                      <a:lnTo>
                        <a:pt x="242" y="416"/>
                      </a:lnTo>
                      <a:lnTo>
                        <a:pt x="227" y="419"/>
                      </a:lnTo>
                      <a:lnTo>
                        <a:pt x="213" y="432"/>
                      </a:lnTo>
                      <a:lnTo>
                        <a:pt x="197" y="441"/>
                      </a:lnTo>
                      <a:lnTo>
                        <a:pt x="185" y="456"/>
                      </a:lnTo>
                      <a:lnTo>
                        <a:pt x="177" y="469"/>
                      </a:lnTo>
                      <a:lnTo>
                        <a:pt x="174" y="485"/>
                      </a:lnTo>
                      <a:lnTo>
                        <a:pt x="169" y="517"/>
                      </a:lnTo>
                      <a:lnTo>
                        <a:pt x="174" y="528"/>
                      </a:lnTo>
                      <a:lnTo>
                        <a:pt x="177" y="542"/>
                      </a:lnTo>
                      <a:lnTo>
                        <a:pt x="185" y="553"/>
                      </a:lnTo>
                      <a:lnTo>
                        <a:pt x="194" y="565"/>
                      </a:lnTo>
                      <a:lnTo>
                        <a:pt x="205" y="573"/>
                      </a:lnTo>
                      <a:lnTo>
                        <a:pt x="218" y="581"/>
                      </a:lnTo>
                      <a:lnTo>
                        <a:pt x="233" y="581"/>
                      </a:lnTo>
                      <a:lnTo>
                        <a:pt x="247" y="586"/>
                      </a:lnTo>
                      <a:lnTo>
                        <a:pt x="255" y="586"/>
                      </a:lnTo>
                      <a:lnTo>
                        <a:pt x="263" y="586"/>
                      </a:lnTo>
                      <a:lnTo>
                        <a:pt x="270" y="581"/>
                      </a:lnTo>
                      <a:lnTo>
                        <a:pt x="275" y="581"/>
                      </a:lnTo>
                      <a:lnTo>
                        <a:pt x="291" y="609"/>
                      </a:lnTo>
                      <a:lnTo>
                        <a:pt x="270" y="614"/>
                      </a:lnTo>
                      <a:lnTo>
                        <a:pt x="255" y="618"/>
                      </a:lnTo>
                      <a:lnTo>
                        <a:pt x="238" y="618"/>
                      </a:lnTo>
                      <a:lnTo>
                        <a:pt x="227" y="618"/>
                      </a:lnTo>
                      <a:lnTo>
                        <a:pt x="213" y="618"/>
                      </a:lnTo>
                      <a:lnTo>
                        <a:pt x="197" y="618"/>
                      </a:lnTo>
                      <a:lnTo>
                        <a:pt x="185" y="614"/>
                      </a:lnTo>
                      <a:lnTo>
                        <a:pt x="169" y="614"/>
                      </a:lnTo>
                      <a:lnTo>
                        <a:pt x="157" y="609"/>
                      </a:lnTo>
                      <a:lnTo>
                        <a:pt x="149" y="601"/>
                      </a:lnTo>
                      <a:lnTo>
                        <a:pt x="129" y="594"/>
                      </a:lnTo>
                      <a:lnTo>
                        <a:pt x="121" y="586"/>
                      </a:lnTo>
                      <a:lnTo>
                        <a:pt x="113" y="578"/>
                      </a:lnTo>
                      <a:lnTo>
                        <a:pt x="104" y="570"/>
                      </a:lnTo>
                      <a:lnTo>
                        <a:pt x="101" y="558"/>
                      </a:lnTo>
                      <a:lnTo>
                        <a:pt x="96" y="545"/>
                      </a:lnTo>
                      <a:lnTo>
                        <a:pt x="85" y="542"/>
                      </a:lnTo>
                      <a:lnTo>
                        <a:pt x="80" y="528"/>
                      </a:lnTo>
                      <a:lnTo>
                        <a:pt x="80" y="517"/>
                      </a:lnTo>
                      <a:lnTo>
                        <a:pt x="80" y="489"/>
                      </a:lnTo>
                      <a:lnTo>
                        <a:pt x="80" y="477"/>
                      </a:lnTo>
                      <a:lnTo>
                        <a:pt x="85" y="461"/>
                      </a:lnTo>
                      <a:lnTo>
                        <a:pt x="96" y="444"/>
                      </a:lnTo>
                      <a:lnTo>
                        <a:pt x="104" y="432"/>
                      </a:lnTo>
                      <a:lnTo>
                        <a:pt x="113" y="416"/>
                      </a:lnTo>
                      <a:lnTo>
                        <a:pt x="121" y="399"/>
                      </a:lnTo>
                      <a:lnTo>
                        <a:pt x="137" y="391"/>
                      </a:lnTo>
                      <a:lnTo>
                        <a:pt x="157" y="380"/>
                      </a:lnTo>
                      <a:lnTo>
                        <a:pt x="121" y="360"/>
                      </a:lnTo>
                      <a:lnTo>
                        <a:pt x="85" y="338"/>
                      </a:lnTo>
                      <a:lnTo>
                        <a:pt x="60" y="310"/>
                      </a:lnTo>
                      <a:lnTo>
                        <a:pt x="40" y="271"/>
                      </a:lnTo>
                      <a:lnTo>
                        <a:pt x="20" y="226"/>
                      </a:lnTo>
                      <a:lnTo>
                        <a:pt x="12" y="185"/>
                      </a:lnTo>
                      <a:lnTo>
                        <a:pt x="4" y="133"/>
                      </a:lnTo>
                      <a:lnTo>
                        <a:pt x="0" y="7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FF00"/>
                </a:solidFill>
                <a:ln w="127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2" name="Freeform 71"/>
                <p:cNvSpPr>
                  <a:spLocks/>
                </p:cNvSpPr>
                <p:nvPr>
                  <p:custDataLst>
                    <p:tags r:id="rId189"/>
                  </p:custDataLst>
                </p:nvPr>
              </p:nvSpPr>
              <p:spPr bwMode="auto">
                <a:xfrm>
                  <a:off x="11149" y="11453"/>
                  <a:ext cx="157" cy="146"/>
                </a:xfrm>
                <a:custGeom>
                  <a:avLst/>
                  <a:gdLst>
                    <a:gd name="T0" fmla="*/ 34 w 262"/>
                    <a:gd name="T1" fmla="*/ 31 h 246"/>
                    <a:gd name="T2" fmla="*/ 32 w 262"/>
                    <a:gd name="T3" fmla="*/ 28 h 246"/>
                    <a:gd name="T4" fmla="*/ 31 w 262"/>
                    <a:gd name="T5" fmla="*/ 27 h 246"/>
                    <a:gd name="T6" fmla="*/ 30 w 262"/>
                    <a:gd name="T7" fmla="*/ 25 h 246"/>
                    <a:gd name="T8" fmla="*/ 29 w 262"/>
                    <a:gd name="T9" fmla="*/ 21 h 246"/>
                    <a:gd name="T10" fmla="*/ 28 w 262"/>
                    <a:gd name="T11" fmla="*/ 20 h 246"/>
                    <a:gd name="T12" fmla="*/ 26 w 262"/>
                    <a:gd name="T13" fmla="*/ 19 h 246"/>
                    <a:gd name="T14" fmla="*/ 25 w 262"/>
                    <a:gd name="T15" fmla="*/ 18 h 246"/>
                    <a:gd name="T16" fmla="*/ 24 w 262"/>
                    <a:gd name="T17" fmla="*/ 17 h 246"/>
                    <a:gd name="T18" fmla="*/ 23 w 262"/>
                    <a:gd name="T19" fmla="*/ 14 h 246"/>
                    <a:gd name="T20" fmla="*/ 22 w 262"/>
                    <a:gd name="T21" fmla="*/ 13 h 246"/>
                    <a:gd name="T22" fmla="*/ 21 w 262"/>
                    <a:gd name="T23" fmla="*/ 12 h 246"/>
                    <a:gd name="T24" fmla="*/ 19 w 262"/>
                    <a:gd name="T25" fmla="*/ 12 h 246"/>
                    <a:gd name="T26" fmla="*/ 19 w 262"/>
                    <a:gd name="T27" fmla="*/ 11 h 246"/>
                    <a:gd name="T28" fmla="*/ 16 w 262"/>
                    <a:gd name="T29" fmla="*/ 10 h 246"/>
                    <a:gd name="T30" fmla="*/ 14 w 262"/>
                    <a:gd name="T31" fmla="*/ 9 h 246"/>
                    <a:gd name="T32" fmla="*/ 13 w 262"/>
                    <a:gd name="T33" fmla="*/ 8 h 246"/>
                    <a:gd name="T34" fmla="*/ 11 w 262"/>
                    <a:gd name="T35" fmla="*/ 7 h 246"/>
                    <a:gd name="T36" fmla="*/ 9 w 262"/>
                    <a:gd name="T37" fmla="*/ 6 h 246"/>
                    <a:gd name="T38" fmla="*/ 7 w 262"/>
                    <a:gd name="T39" fmla="*/ 5 h 246"/>
                    <a:gd name="T40" fmla="*/ 5 w 262"/>
                    <a:gd name="T41" fmla="*/ 4 h 246"/>
                    <a:gd name="T42" fmla="*/ 4 w 262"/>
                    <a:gd name="T43" fmla="*/ 4 h 246"/>
                    <a:gd name="T44" fmla="*/ 2 w 262"/>
                    <a:gd name="T45" fmla="*/ 3 h 246"/>
                    <a:gd name="T46" fmla="*/ 1 w 262"/>
                    <a:gd name="T47" fmla="*/ 1 h 246"/>
                    <a:gd name="T48" fmla="*/ 1 w 262"/>
                    <a:gd name="T49" fmla="*/ 1 h 246"/>
                    <a:gd name="T50" fmla="*/ 0 w 262"/>
                    <a:gd name="T51" fmla="*/ 0 h 246"/>
                    <a:gd name="T52" fmla="*/ 1 w 262"/>
                    <a:gd name="T53" fmla="*/ 7 h 246"/>
                    <a:gd name="T54" fmla="*/ 2 w 262"/>
                    <a:gd name="T55" fmla="*/ 12 h 246"/>
                    <a:gd name="T56" fmla="*/ 4 w 262"/>
                    <a:gd name="T57" fmla="*/ 19 h 246"/>
                    <a:gd name="T58" fmla="*/ 8 w 262"/>
                    <a:gd name="T59" fmla="*/ 23 h 246"/>
                    <a:gd name="T60" fmla="*/ 12 w 262"/>
                    <a:gd name="T61" fmla="*/ 27 h 246"/>
                    <a:gd name="T62" fmla="*/ 17 w 262"/>
                    <a:gd name="T63" fmla="*/ 29 h 246"/>
                    <a:gd name="T64" fmla="*/ 23 w 262"/>
                    <a:gd name="T65" fmla="*/ 30 h 246"/>
                    <a:gd name="T66" fmla="*/ 30 w 262"/>
                    <a:gd name="T67" fmla="*/ 31 h 246"/>
                    <a:gd name="T68" fmla="*/ 34 w 262"/>
                    <a:gd name="T69" fmla="*/ 31 h 24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62"/>
                    <a:gd name="T106" fmla="*/ 0 h 246"/>
                    <a:gd name="T107" fmla="*/ 262 w 262"/>
                    <a:gd name="T108" fmla="*/ 246 h 24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62" h="246">
                      <a:moveTo>
                        <a:pt x="262" y="246"/>
                      </a:moveTo>
                      <a:lnTo>
                        <a:pt x="251" y="226"/>
                      </a:lnTo>
                      <a:lnTo>
                        <a:pt x="243" y="214"/>
                      </a:lnTo>
                      <a:lnTo>
                        <a:pt x="231" y="198"/>
                      </a:lnTo>
                      <a:lnTo>
                        <a:pt x="223" y="173"/>
                      </a:lnTo>
                      <a:lnTo>
                        <a:pt x="215" y="162"/>
                      </a:lnTo>
                      <a:lnTo>
                        <a:pt x="206" y="153"/>
                      </a:lnTo>
                      <a:lnTo>
                        <a:pt x="195" y="142"/>
                      </a:lnTo>
                      <a:lnTo>
                        <a:pt x="186" y="134"/>
                      </a:lnTo>
                      <a:lnTo>
                        <a:pt x="178" y="112"/>
                      </a:lnTo>
                      <a:lnTo>
                        <a:pt x="170" y="105"/>
                      </a:lnTo>
                      <a:lnTo>
                        <a:pt x="162" y="97"/>
                      </a:lnTo>
                      <a:lnTo>
                        <a:pt x="150" y="92"/>
                      </a:lnTo>
                      <a:lnTo>
                        <a:pt x="142" y="84"/>
                      </a:lnTo>
                      <a:lnTo>
                        <a:pt x="122" y="81"/>
                      </a:lnTo>
                      <a:lnTo>
                        <a:pt x="109" y="72"/>
                      </a:lnTo>
                      <a:lnTo>
                        <a:pt x="101" y="69"/>
                      </a:lnTo>
                      <a:lnTo>
                        <a:pt x="86" y="53"/>
                      </a:lnTo>
                      <a:lnTo>
                        <a:pt x="69" y="48"/>
                      </a:lnTo>
                      <a:lnTo>
                        <a:pt x="56" y="44"/>
                      </a:lnTo>
                      <a:lnTo>
                        <a:pt x="41" y="36"/>
                      </a:lnTo>
                      <a:lnTo>
                        <a:pt x="33" y="28"/>
                      </a:lnTo>
                      <a:lnTo>
                        <a:pt x="20" y="24"/>
                      </a:lnTo>
                      <a:lnTo>
                        <a:pt x="11" y="11"/>
                      </a:lnTo>
                      <a:lnTo>
                        <a:pt x="5" y="8"/>
                      </a:lnTo>
                      <a:lnTo>
                        <a:pt x="0" y="0"/>
                      </a:lnTo>
                      <a:lnTo>
                        <a:pt x="5" y="53"/>
                      </a:lnTo>
                      <a:lnTo>
                        <a:pt x="16" y="100"/>
                      </a:lnTo>
                      <a:lnTo>
                        <a:pt x="33" y="153"/>
                      </a:lnTo>
                      <a:lnTo>
                        <a:pt x="61" y="181"/>
                      </a:lnTo>
                      <a:lnTo>
                        <a:pt x="92" y="214"/>
                      </a:lnTo>
                      <a:lnTo>
                        <a:pt x="137" y="234"/>
                      </a:lnTo>
                      <a:lnTo>
                        <a:pt x="178" y="243"/>
                      </a:lnTo>
                      <a:lnTo>
                        <a:pt x="231" y="246"/>
                      </a:lnTo>
                      <a:lnTo>
                        <a:pt x="262" y="2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3" name="Freeform 72"/>
                <p:cNvSpPr>
                  <a:spLocks/>
                </p:cNvSpPr>
                <p:nvPr>
                  <p:custDataLst>
                    <p:tags r:id="rId190"/>
                  </p:custDataLst>
                </p:nvPr>
              </p:nvSpPr>
              <p:spPr bwMode="auto">
                <a:xfrm>
                  <a:off x="11149" y="11453"/>
                  <a:ext cx="157" cy="146"/>
                </a:xfrm>
                <a:custGeom>
                  <a:avLst/>
                  <a:gdLst>
                    <a:gd name="T0" fmla="*/ 34 w 262"/>
                    <a:gd name="T1" fmla="*/ 31 h 246"/>
                    <a:gd name="T2" fmla="*/ 34 w 262"/>
                    <a:gd name="T3" fmla="*/ 31 h 246"/>
                    <a:gd name="T4" fmla="*/ 32 w 262"/>
                    <a:gd name="T5" fmla="*/ 28 h 246"/>
                    <a:gd name="T6" fmla="*/ 31 w 262"/>
                    <a:gd name="T7" fmla="*/ 27 h 246"/>
                    <a:gd name="T8" fmla="*/ 30 w 262"/>
                    <a:gd name="T9" fmla="*/ 25 h 246"/>
                    <a:gd name="T10" fmla="*/ 29 w 262"/>
                    <a:gd name="T11" fmla="*/ 21 h 246"/>
                    <a:gd name="T12" fmla="*/ 28 w 262"/>
                    <a:gd name="T13" fmla="*/ 20 h 246"/>
                    <a:gd name="T14" fmla="*/ 26 w 262"/>
                    <a:gd name="T15" fmla="*/ 19 h 246"/>
                    <a:gd name="T16" fmla="*/ 25 w 262"/>
                    <a:gd name="T17" fmla="*/ 18 h 246"/>
                    <a:gd name="T18" fmla="*/ 24 w 262"/>
                    <a:gd name="T19" fmla="*/ 17 h 246"/>
                    <a:gd name="T20" fmla="*/ 23 w 262"/>
                    <a:gd name="T21" fmla="*/ 14 h 246"/>
                    <a:gd name="T22" fmla="*/ 22 w 262"/>
                    <a:gd name="T23" fmla="*/ 13 h 246"/>
                    <a:gd name="T24" fmla="*/ 21 w 262"/>
                    <a:gd name="T25" fmla="*/ 12 h 246"/>
                    <a:gd name="T26" fmla="*/ 19 w 262"/>
                    <a:gd name="T27" fmla="*/ 12 h 246"/>
                    <a:gd name="T28" fmla="*/ 19 w 262"/>
                    <a:gd name="T29" fmla="*/ 11 h 246"/>
                    <a:gd name="T30" fmla="*/ 16 w 262"/>
                    <a:gd name="T31" fmla="*/ 10 h 246"/>
                    <a:gd name="T32" fmla="*/ 14 w 262"/>
                    <a:gd name="T33" fmla="*/ 9 h 246"/>
                    <a:gd name="T34" fmla="*/ 13 w 262"/>
                    <a:gd name="T35" fmla="*/ 8 h 246"/>
                    <a:gd name="T36" fmla="*/ 11 w 262"/>
                    <a:gd name="T37" fmla="*/ 7 h 246"/>
                    <a:gd name="T38" fmla="*/ 9 w 262"/>
                    <a:gd name="T39" fmla="*/ 6 h 246"/>
                    <a:gd name="T40" fmla="*/ 7 w 262"/>
                    <a:gd name="T41" fmla="*/ 5 h 246"/>
                    <a:gd name="T42" fmla="*/ 5 w 262"/>
                    <a:gd name="T43" fmla="*/ 4 h 246"/>
                    <a:gd name="T44" fmla="*/ 4 w 262"/>
                    <a:gd name="T45" fmla="*/ 4 h 246"/>
                    <a:gd name="T46" fmla="*/ 2 w 262"/>
                    <a:gd name="T47" fmla="*/ 3 h 246"/>
                    <a:gd name="T48" fmla="*/ 1 w 262"/>
                    <a:gd name="T49" fmla="*/ 1 h 246"/>
                    <a:gd name="T50" fmla="*/ 1 w 262"/>
                    <a:gd name="T51" fmla="*/ 1 h 246"/>
                    <a:gd name="T52" fmla="*/ 0 w 262"/>
                    <a:gd name="T53" fmla="*/ 0 h 246"/>
                    <a:gd name="T54" fmla="*/ 1 w 262"/>
                    <a:gd name="T55" fmla="*/ 7 h 246"/>
                    <a:gd name="T56" fmla="*/ 2 w 262"/>
                    <a:gd name="T57" fmla="*/ 12 h 246"/>
                    <a:gd name="T58" fmla="*/ 4 w 262"/>
                    <a:gd name="T59" fmla="*/ 19 h 246"/>
                    <a:gd name="T60" fmla="*/ 8 w 262"/>
                    <a:gd name="T61" fmla="*/ 23 h 246"/>
                    <a:gd name="T62" fmla="*/ 12 w 262"/>
                    <a:gd name="T63" fmla="*/ 27 h 246"/>
                    <a:gd name="T64" fmla="*/ 17 w 262"/>
                    <a:gd name="T65" fmla="*/ 29 h 246"/>
                    <a:gd name="T66" fmla="*/ 23 w 262"/>
                    <a:gd name="T67" fmla="*/ 30 h 246"/>
                    <a:gd name="T68" fmla="*/ 30 w 262"/>
                    <a:gd name="T69" fmla="*/ 31 h 246"/>
                    <a:gd name="T70" fmla="*/ 34 w 262"/>
                    <a:gd name="T71" fmla="*/ 31 h 24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62"/>
                    <a:gd name="T109" fmla="*/ 0 h 246"/>
                    <a:gd name="T110" fmla="*/ 262 w 262"/>
                    <a:gd name="T111" fmla="*/ 246 h 24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62" h="246">
                      <a:moveTo>
                        <a:pt x="262" y="246"/>
                      </a:moveTo>
                      <a:lnTo>
                        <a:pt x="262" y="246"/>
                      </a:lnTo>
                      <a:lnTo>
                        <a:pt x="251" y="226"/>
                      </a:lnTo>
                      <a:lnTo>
                        <a:pt x="243" y="214"/>
                      </a:lnTo>
                      <a:lnTo>
                        <a:pt x="231" y="198"/>
                      </a:lnTo>
                      <a:lnTo>
                        <a:pt x="223" y="173"/>
                      </a:lnTo>
                      <a:lnTo>
                        <a:pt x="215" y="162"/>
                      </a:lnTo>
                      <a:lnTo>
                        <a:pt x="206" y="153"/>
                      </a:lnTo>
                      <a:lnTo>
                        <a:pt x="195" y="142"/>
                      </a:lnTo>
                      <a:lnTo>
                        <a:pt x="186" y="134"/>
                      </a:lnTo>
                      <a:lnTo>
                        <a:pt x="178" y="112"/>
                      </a:lnTo>
                      <a:lnTo>
                        <a:pt x="170" y="105"/>
                      </a:lnTo>
                      <a:lnTo>
                        <a:pt x="162" y="97"/>
                      </a:lnTo>
                      <a:lnTo>
                        <a:pt x="150" y="92"/>
                      </a:lnTo>
                      <a:lnTo>
                        <a:pt x="142" y="84"/>
                      </a:lnTo>
                      <a:lnTo>
                        <a:pt x="122" y="81"/>
                      </a:lnTo>
                      <a:lnTo>
                        <a:pt x="109" y="72"/>
                      </a:lnTo>
                      <a:lnTo>
                        <a:pt x="101" y="69"/>
                      </a:lnTo>
                      <a:lnTo>
                        <a:pt x="86" y="53"/>
                      </a:lnTo>
                      <a:lnTo>
                        <a:pt x="69" y="48"/>
                      </a:lnTo>
                      <a:lnTo>
                        <a:pt x="56" y="44"/>
                      </a:lnTo>
                      <a:lnTo>
                        <a:pt x="41" y="36"/>
                      </a:lnTo>
                      <a:lnTo>
                        <a:pt x="33" y="28"/>
                      </a:lnTo>
                      <a:lnTo>
                        <a:pt x="20" y="24"/>
                      </a:lnTo>
                      <a:lnTo>
                        <a:pt x="11" y="11"/>
                      </a:lnTo>
                      <a:lnTo>
                        <a:pt x="5" y="8"/>
                      </a:lnTo>
                      <a:lnTo>
                        <a:pt x="0" y="0"/>
                      </a:lnTo>
                      <a:lnTo>
                        <a:pt x="5" y="53"/>
                      </a:lnTo>
                      <a:lnTo>
                        <a:pt x="16" y="100"/>
                      </a:lnTo>
                      <a:lnTo>
                        <a:pt x="33" y="153"/>
                      </a:lnTo>
                      <a:lnTo>
                        <a:pt x="61" y="181"/>
                      </a:lnTo>
                      <a:lnTo>
                        <a:pt x="92" y="214"/>
                      </a:lnTo>
                      <a:lnTo>
                        <a:pt x="137" y="234"/>
                      </a:lnTo>
                      <a:lnTo>
                        <a:pt x="178" y="243"/>
                      </a:lnTo>
                      <a:lnTo>
                        <a:pt x="231" y="246"/>
                      </a:lnTo>
                      <a:lnTo>
                        <a:pt x="262" y="246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4" name="Freeform 73"/>
                <p:cNvSpPr>
                  <a:spLocks/>
                </p:cNvSpPr>
                <p:nvPr>
                  <p:custDataLst>
                    <p:tags r:id="rId191"/>
                  </p:custDataLst>
                </p:nvPr>
              </p:nvSpPr>
              <p:spPr bwMode="auto">
                <a:xfrm>
                  <a:off x="10248" y="11971"/>
                  <a:ext cx="612" cy="347"/>
                </a:xfrm>
                <a:custGeom>
                  <a:avLst/>
                  <a:gdLst>
                    <a:gd name="T0" fmla="*/ 4 w 1028"/>
                    <a:gd name="T1" fmla="*/ 5 h 586"/>
                    <a:gd name="T2" fmla="*/ 9 w 1028"/>
                    <a:gd name="T3" fmla="*/ 16 h 586"/>
                    <a:gd name="T4" fmla="*/ 14 w 1028"/>
                    <a:gd name="T5" fmla="*/ 24 h 586"/>
                    <a:gd name="T6" fmla="*/ 17 w 1028"/>
                    <a:gd name="T7" fmla="*/ 29 h 586"/>
                    <a:gd name="T8" fmla="*/ 20 w 1028"/>
                    <a:gd name="T9" fmla="*/ 33 h 586"/>
                    <a:gd name="T10" fmla="*/ 11 w 1028"/>
                    <a:gd name="T11" fmla="*/ 38 h 586"/>
                    <a:gd name="T12" fmla="*/ 5 w 1028"/>
                    <a:gd name="T13" fmla="*/ 44 h 586"/>
                    <a:gd name="T14" fmla="*/ 4 w 1028"/>
                    <a:gd name="T15" fmla="*/ 53 h 586"/>
                    <a:gd name="T16" fmla="*/ 8 w 1028"/>
                    <a:gd name="T17" fmla="*/ 63 h 586"/>
                    <a:gd name="T18" fmla="*/ 17 w 1028"/>
                    <a:gd name="T19" fmla="*/ 69 h 586"/>
                    <a:gd name="T20" fmla="*/ 29 w 1028"/>
                    <a:gd name="T21" fmla="*/ 72 h 586"/>
                    <a:gd name="T22" fmla="*/ 44 w 1028"/>
                    <a:gd name="T23" fmla="*/ 67 h 586"/>
                    <a:gd name="T24" fmla="*/ 46 w 1028"/>
                    <a:gd name="T25" fmla="*/ 58 h 586"/>
                    <a:gd name="T26" fmla="*/ 38 w 1028"/>
                    <a:gd name="T27" fmla="*/ 62 h 586"/>
                    <a:gd name="T28" fmla="*/ 29 w 1028"/>
                    <a:gd name="T29" fmla="*/ 62 h 586"/>
                    <a:gd name="T30" fmla="*/ 22 w 1028"/>
                    <a:gd name="T31" fmla="*/ 59 h 586"/>
                    <a:gd name="T32" fmla="*/ 17 w 1028"/>
                    <a:gd name="T33" fmla="*/ 53 h 586"/>
                    <a:gd name="T34" fmla="*/ 18 w 1028"/>
                    <a:gd name="T35" fmla="*/ 44 h 586"/>
                    <a:gd name="T36" fmla="*/ 24 w 1028"/>
                    <a:gd name="T37" fmla="*/ 39 h 586"/>
                    <a:gd name="T38" fmla="*/ 29 w 1028"/>
                    <a:gd name="T39" fmla="*/ 38 h 586"/>
                    <a:gd name="T40" fmla="*/ 42 w 1028"/>
                    <a:gd name="T41" fmla="*/ 41 h 586"/>
                    <a:gd name="T42" fmla="*/ 54 w 1028"/>
                    <a:gd name="T43" fmla="*/ 50 h 586"/>
                    <a:gd name="T44" fmla="*/ 67 w 1028"/>
                    <a:gd name="T45" fmla="*/ 58 h 586"/>
                    <a:gd name="T46" fmla="*/ 80 w 1028"/>
                    <a:gd name="T47" fmla="*/ 64 h 586"/>
                    <a:gd name="T48" fmla="*/ 93 w 1028"/>
                    <a:gd name="T49" fmla="*/ 66 h 586"/>
                    <a:gd name="T50" fmla="*/ 111 w 1028"/>
                    <a:gd name="T51" fmla="*/ 62 h 586"/>
                    <a:gd name="T52" fmla="*/ 124 w 1028"/>
                    <a:gd name="T53" fmla="*/ 51 h 586"/>
                    <a:gd name="T54" fmla="*/ 129 w 1028"/>
                    <a:gd name="T55" fmla="*/ 38 h 586"/>
                    <a:gd name="T56" fmla="*/ 127 w 1028"/>
                    <a:gd name="T57" fmla="*/ 21 h 586"/>
                    <a:gd name="T58" fmla="*/ 115 w 1028"/>
                    <a:gd name="T59" fmla="*/ 7 h 586"/>
                    <a:gd name="T60" fmla="*/ 99 w 1028"/>
                    <a:gd name="T61" fmla="*/ 1 h 586"/>
                    <a:gd name="T62" fmla="*/ 92 w 1028"/>
                    <a:gd name="T63" fmla="*/ 4 h 586"/>
                    <a:gd name="T64" fmla="*/ 105 w 1028"/>
                    <a:gd name="T65" fmla="*/ 8 h 586"/>
                    <a:gd name="T66" fmla="*/ 114 w 1028"/>
                    <a:gd name="T67" fmla="*/ 18 h 586"/>
                    <a:gd name="T68" fmla="*/ 117 w 1028"/>
                    <a:gd name="T69" fmla="*/ 30 h 586"/>
                    <a:gd name="T70" fmla="*/ 114 w 1028"/>
                    <a:gd name="T71" fmla="*/ 44 h 586"/>
                    <a:gd name="T72" fmla="*/ 104 w 1028"/>
                    <a:gd name="T73" fmla="*/ 54 h 586"/>
                    <a:gd name="T74" fmla="*/ 90 w 1028"/>
                    <a:gd name="T75" fmla="*/ 59 h 586"/>
                    <a:gd name="T76" fmla="*/ 74 w 1028"/>
                    <a:gd name="T77" fmla="*/ 57 h 586"/>
                    <a:gd name="T78" fmla="*/ 61 w 1028"/>
                    <a:gd name="T79" fmla="*/ 49 h 586"/>
                    <a:gd name="T80" fmla="*/ 53 w 1028"/>
                    <a:gd name="T81" fmla="*/ 39 h 586"/>
                    <a:gd name="T82" fmla="*/ 55 w 1028"/>
                    <a:gd name="T83" fmla="*/ 27 h 586"/>
                    <a:gd name="T84" fmla="*/ 60 w 1028"/>
                    <a:gd name="T85" fmla="*/ 23 h 586"/>
                    <a:gd name="T86" fmla="*/ 67 w 1028"/>
                    <a:gd name="T87" fmla="*/ 22 h 586"/>
                    <a:gd name="T88" fmla="*/ 75 w 1028"/>
                    <a:gd name="T89" fmla="*/ 28 h 586"/>
                    <a:gd name="T90" fmla="*/ 75 w 1028"/>
                    <a:gd name="T91" fmla="*/ 34 h 586"/>
                    <a:gd name="T92" fmla="*/ 79 w 1028"/>
                    <a:gd name="T93" fmla="*/ 31 h 586"/>
                    <a:gd name="T94" fmla="*/ 79 w 1028"/>
                    <a:gd name="T95" fmla="*/ 22 h 586"/>
                    <a:gd name="T96" fmla="*/ 74 w 1028"/>
                    <a:gd name="T97" fmla="*/ 15 h 586"/>
                    <a:gd name="T98" fmla="*/ 67 w 1028"/>
                    <a:gd name="T99" fmla="*/ 11 h 586"/>
                    <a:gd name="T100" fmla="*/ 60 w 1028"/>
                    <a:gd name="T101" fmla="*/ 11 h 586"/>
                    <a:gd name="T102" fmla="*/ 55 w 1028"/>
                    <a:gd name="T103" fmla="*/ 14 h 586"/>
                    <a:gd name="T104" fmla="*/ 46 w 1028"/>
                    <a:gd name="T105" fmla="*/ 15 h 586"/>
                    <a:gd name="T106" fmla="*/ 24 w 1028"/>
                    <a:gd name="T107" fmla="*/ 1 h 58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28"/>
                    <a:gd name="T163" fmla="*/ 0 h 586"/>
                    <a:gd name="T164" fmla="*/ 1028 w 1028"/>
                    <a:gd name="T165" fmla="*/ 586 h 58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28" h="586">
                      <a:moveTo>
                        <a:pt x="0" y="0"/>
                      </a:moveTo>
                      <a:lnTo>
                        <a:pt x="0" y="28"/>
                      </a:lnTo>
                      <a:lnTo>
                        <a:pt x="13" y="33"/>
                      </a:lnTo>
                      <a:lnTo>
                        <a:pt x="17" y="36"/>
                      </a:lnTo>
                      <a:lnTo>
                        <a:pt x="33" y="41"/>
                      </a:lnTo>
                      <a:lnTo>
                        <a:pt x="41" y="56"/>
                      </a:lnTo>
                      <a:lnTo>
                        <a:pt x="50" y="64"/>
                      </a:lnTo>
                      <a:lnTo>
                        <a:pt x="56" y="86"/>
                      </a:lnTo>
                      <a:lnTo>
                        <a:pt x="65" y="109"/>
                      </a:lnTo>
                      <a:lnTo>
                        <a:pt x="73" y="130"/>
                      </a:lnTo>
                      <a:lnTo>
                        <a:pt x="86" y="153"/>
                      </a:lnTo>
                      <a:lnTo>
                        <a:pt x="93" y="167"/>
                      </a:lnTo>
                      <a:lnTo>
                        <a:pt x="98" y="178"/>
                      </a:lnTo>
                      <a:lnTo>
                        <a:pt x="101" y="186"/>
                      </a:lnTo>
                      <a:lnTo>
                        <a:pt x="106" y="195"/>
                      </a:lnTo>
                      <a:lnTo>
                        <a:pt x="109" y="203"/>
                      </a:lnTo>
                      <a:lnTo>
                        <a:pt x="117" y="206"/>
                      </a:lnTo>
                      <a:lnTo>
                        <a:pt x="122" y="223"/>
                      </a:lnTo>
                      <a:lnTo>
                        <a:pt x="126" y="231"/>
                      </a:lnTo>
                      <a:lnTo>
                        <a:pt x="137" y="234"/>
                      </a:lnTo>
                      <a:lnTo>
                        <a:pt x="150" y="246"/>
                      </a:lnTo>
                      <a:lnTo>
                        <a:pt x="167" y="254"/>
                      </a:lnTo>
                      <a:lnTo>
                        <a:pt x="190" y="262"/>
                      </a:lnTo>
                      <a:lnTo>
                        <a:pt x="170" y="267"/>
                      </a:lnTo>
                      <a:lnTo>
                        <a:pt x="154" y="267"/>
                      </a:lnTo>
                      <a:lnTo>
                        <a:pt x="137" y="271"/>
                      </a:lnTo>
                      <a:lnTo>
                        <a:pt x="122" y="279"/>
                      </a:lnTo>
                      <a:lnTo>
                        <a:pt x="109" y="282"/>
                      </a:lnTo>
                      <a:lnTo>
                        <a:pt x="98" y="304"/>
                      </a:lnTo>
                      <a:lnTo>
                        <a:pt x="86" y="312"/>
                      </a:lnTo>
                      <a:lnTo>
                        <a:pt x="73" y="319"/>
                      </a:lnTo>
                      <a:lnTo>
                        <a:pt x="65" y="327"/>
                      </a:lnTo>
                      <a:lnTo>
                        <a:pt x="56" y="340"/>
                      </a:lnTo>
                      <a:lnTo>
                        <a:pt x="50" y="348"/>
                      </a:lnTo>
                      <a:lnTo>
                        <a:pt x="41" y="360"/>
                      </a:lnTo>
                      <a:lnTo>
                        <a:pt x="41" y="380"/>
                      </a:lnTo>
                      <a:lnTo>
                        <a:pt x="36" y="393"/>
                      </a:lnTo>
                      <a:lnTo>
                        <a:pt x="33" y="405"/>
                      </a:lnTo>
                      <a:lnTo>
                        <a:pt x="33" y="416"/>
                      </a:lnTo>
                      <a:lnTo>
                        <a:pt x="33" y="433"/>
                      </a:lnTo>
                      <a:lnTo>
                        <a:pt x="41" y="452"/>
                      </a:lnTo>
                      <a:lnTo>
                        <a:pt x="41" y="469"/>
                      </a:lnTo>
                      <a:lnTo>
                        <a:pt x="50" y="481"/>
                      </a:lnTo>
                      <a:lnTo>
                        <a:pt x="53" y="502"/>
                      </a:lnTo>
                      <a:lnTo>
                        <a:pt x="65" y="517"/>
                      </a:lnTo>
                      <a:lnTo>
                        <a:pt x="73" y="530"/>
                      </a:lnTo>
                      <a:lnTo>
                        <a:pt x="93" y="545"/>
                      </a:lnTo>
                      <a:lnTo>
                        <a:pt x="106" y="550"/>
                      </a:lnTo>
                      <a:lnTo>
                        <a:pt x="117" y="558"/>
                      </a:lnTo>
                      <a:lnTo>
                        <a:pt x="134" y="566"/>
                      </a:lnTo>
                      <a:lnTo>
                        <a:pt x="150" y="575"/>
                      </a:lnTo>
                      <a:lnTo>
                        <a:pt x="167" y="578"/>
                      </a:lnTo>
                      <a:lnTo>
                        <a:pt x="187" y="586"/>
                      </a:lnTo>
                      <a:lnTo>
                        <a:pt x="207" y="586"/>
                      </a:lnTo>
                      <a:lnTo>
                        <a:pt x="226" y="586"/>
                      </a:lnTo>
                      <a:lnTo>
                        <a:pt x="251" y="586"/>
                      </a:lnTo>
                      <a:lnTo>
                        <a:pt x="283" y="578"/>
                      </a:lnTo>
                      <a:lnTo>
                        <a:pt x="307" y="575"/>
                      </a:lnTo>
                      <a:lnTo>
                        <a:pt x="332" y="558"/>
                      </a:lnTo>
                      <a:lnTo>
                        <a:pt x="352" y="545"/>
                      </a:lnTo>
                      <a:lnTo>
                        <a:pt x="372" y="530"/>
                      </a:lnTo>
                      <a:lnTo>
                        <a:pt x="393" y="505"/>
                      </a:lnTo>
                      <a:lnTo>
                        <a:pt x="408" y="477"/>
                      </a:lnTo>
                      <a:lnTo>
                        <a:pt x="385" y="452"/>
                      </a:lnTo>
                      <a:lnTo>
                        <a:pt x="368" y="469"/>
                      </a:lnTo>
                      <a:lnTo>
                        <a:pt x="360" y="477"/>
                      </a:lnTo>
                      <a:lnTo>
                        <a:pt x="349" y="494"/>
                      </a:lnTo>
                      <a:lnTo>
                        <a:pt x="332" y="502"/>
                      </a:lnTo>
                      <a:lnTo>
                        <a:pt x="312" y="505"/>
                      </a:lnTo>
                      <a:lnTo>
                        <a:pt x="304" y="509"/>
                      </a:lnTo>
                      <a:lnTo>
                        <a:pt x="288" y="517"/>
                      </a:lnTo>
                      <a:lnTo>
                        <a:pt x="271" y="517"/>
                      </a:lnTo>
                      <a:lnTo>
                        <a:pt x="259" y="517"/>
                      </a:lnTo>
                      <a:lnTo>
                        <a:pt x="243" y="514"/>
                      </a:lnTo>
                      <a:lnTo>
                        <a:pt x="231" y="509"/>
                      </a:lnTo>
                      <a:lnTo>
                        <a:pt x="215" y="505"/>
                      </a:lnTo>
                      <a:lnTo>
                        <a:pt x="207" y="505"/>
                      </a:lnTo>
                      <a:lnTo>
                        <a:pt x="198" y="497"/>
                      </a:lnTo>
                      <a:lnTo>
                        <a:pt x="182" y="494"/>
                      </a:lnTo>
                      <a:lnTo>
                        <a:pt x="174" y="477"/>
                      </a:lnTo>
                      <a:lnTo>
                        <a:pt x="162" y="469"/>
                      </a:lnTo>
                      <a:lnTo>
                        <a:pt x="154" y="461"/>
                      </a:lnTo>
                      <a:lnTo>
                        <a:pt x="150" y="452"/>
                      </a:lnTo>
                      <a:lnTo>
                        <a:pt x="142" y="441"/>
                      </a:lnTo>
                      <a:lnTo>
                        <a:pt x="137" y="433"/>
                      </a:lnTo>
                      <a:lnTo>
                        <a:pt x="134" y="421"/>
                      </a:lnTo>
                      <a:lnTo>
                        <a:pt x="134" y="408"/>
                      </a:lnTo>
                      <a:lnTo>
                        <a:pt x="134" y="396"/>
                      </a:lnTo>
                      <a:lnTo>
                        <a:pt x="134" y="380"/>
                      </a:lnTo>
                      <a:lnTo>
                        <a:pt x="142" y="360"/>
                      </a:lnTo>
                      <a:lnTo>
                        <a:pt x="150" y="343"/>
                      </a:lnTo>
                      <a:lnTo>
                        <a:pt x="162" y="335"/>
                      </a:lnTo>
                      <a:lnTo>
                        <a:pt x="170" y="327"/>
                      </a:lnTo>
                      <a:lnTo>
                        <a:pt x="182" y="319"/>
                      </a:lnTo>
                      <a:lnTo>
                        <a:pt x="190" y="319"/>
                      </a:lnTo>
                      <a:lnTo>
                        <a:pt x="198" y="315"/>
                      </a:lnTo>
                      <a:lnTo>
                        <a:pt x="207" y="315"/>
                      </a:lnTo>
                      <a:lnTo>
                        <a:pt x="215" y="312"/>
                      </a:lnTo>
                      <a:lnTo>
                        <a:pt x="226" y="312"/>
                      </a:lnTo>
                      <a:lnTo>
                        <a:pt x="235" y="312"/>
                      </a:lnTo>
                      <a:lnTo>
                        <a:pt x="259" y="312"/>
                      </a:lnTo>
                      <a:lnTo>
                        <a:pt x="276" y="315"/>
                      </a:lnTo>
                      <a:lnTo>
                        <a:pt x="291" y="319"/>
                      </a:lnTo>
                      <a:lnTo>
                        <a:pt x="312" y="324"/>
                      </a:lnTo>
                      <a:lnTo>
                        <a:pt x="332" y="335"/>
                      </a:lnTo>
                      <a:lnTo>
                        <a:pt x="349" y="343"/>
                      </a:lnTo>
                      <a:lnTo>
                        <a:pt x="368" y="360"/>
                      </a:lnTo>
                      <a:lnTo>
                        <a:pt x="388" y="380"/>
                      </a:lnTo>
                      <a:lnTo>
                        <a:pt x="408" y="396"/>
                      </a:lnTo>
                      <a:lnTo>
                        <a:pt x="430" y="408"/>
                      </a:lnTo>
                      <a:lnTo>
                        <a:pt x="449" y="424"/>
                      </a:lnTo>
                      <a:lnTo>
                        <a:pt x="466" y="441"/>
                      </a:lnTo>
                      <a:lnTo>
                        <a:pt x="486" y="452"/>
                      </a:lnTo>
                      <a:lnTo>
                        <a:pt x="506" y="466"/>
                      </a:lnTo>
                      <a:lnTo>
                        <a:pt x="530" y="472"/>
                      </a:lnTo>
                      <a:lnTo>
                        <a:pt x="554" y="481"/>
                      </a:lnTo>
                      <a:lnTo>
                        <a:pt x="570" y="502"/>
                      </a:lnTo>
                      <a:lnTo>
                        <a:pt x="598" y="505"/>
                      </a:lnTo>
                      <a:lnTo>
                        <a:pt x="620" y="517"/>
                      </a:lnTo>
                      <a:lnTo>
                        <a:pt x="639" y="522"/>
                      </a:lnTo>
                      <a:lnTo>
                        <a:pt x="663" y="530"/>
                      </a:lnTo>
                      <a:lnTo>
                        <a:pt x="679" y="533"/>
                      </a:lnTo>
                      <a:lnTo>
                        <a:pt x="699" y="533"/>
                      </a:lnTo>
                      <a:lnTo>
                        <a:pt x="720" y="538"/>
                      </a:lnTo>
                      <a:lnTo>
                        <a:pt x="740" y="538"/>
                      </a:lnTo>
                      <a:lnTo>
                        <a:pt x="768" y="538"/>
                      </a:lnTo>
                      <a:lnTo>
                        <a:pt x="801" y="533"/>
                      </a:lnTo>
                      <a:lnTo>
                        <a:pt x="824" y="530"/>
                      </a:lnTo>
                      <a:lnTo>
                        <a:pt x="853" y="517"/>
                      </a:lnTo>
                      <a:lnTo>
                        <a:pt x="882" y="505"/>
                      </a:lnTo>
                      <a:lnTo>
                        <a:pt x="905" y="494"/>
                      </a:lnTo>
                      <a:lnTo>
                        <a:pt x="925" y="477"/>
                      </a:lnTo>
                      <a:lnTo>
                        <a:pt x="947" y="461"/>
                      </a:lnTo>
                      <a:lnTo>
                        <a:pt x="967" y="441"/>
                      </a:lnTo>
                      <a:lnTo>
                        <a:pt x="986" y="416"/>
                      </a:lnTo>
                      <a:lnTo>
                        <a:pt x="998" y="396"/>
                      </a:lnTo>
                      <a:lnTo>
                        <a:pt x="1006" y="380"/>
                      </a:lnTo>
                      <a:lnTo>
                        <a:pt x="1014" y="352"/>
                      </a:lnTo>
                      <a:lnTo>
                        <a:pt x="1028" y="327"/>
                      </a:lnTo>
                      <a:lnTo>
                        <a:pt x="1028" y="307"/>
                      </a:lnTo>
                      <a:lnTo>
                        <a:pt x="1028" y="271"/>
                      </a:lnTo>
                      <a:lnTo>
                        <a:pt x="1028" y="246"/>
                      </a:lnTo>
                      <a:lnTo>
                        <a:pt x="1028" y="223"/>
                      </a:lnTo>
                      <a:lnTo>
                        <a:pt x="1014" y="190"/>
                      </a:lnTo>
                      <a:lnTo>
                        <a:pt x="1006" y="167"/>
                      </a:lnTo>
                      <a:lnTo>
                        <a:pt x="995" y="150"/>
                      </a:lnTo>
                      <a:lnTo>
                        <a:pt x="983" y="122"/>
                      </a:lnTo>
                      <a:lnTo>
                        <a:pt x="962" y="101"/>
                      </a:lnTo>
                      <a:lnTo>
                        <a:pt x="942" y="77"/>
                      </a:lnTo>
                      <a:lnTo>
                        <a:pt x="919" y="56"/>
                      </a:lnTo>
                      <a:lnTo>
                        <a:pt x="894" y="41"/>
                      </a:lnTo>
                      <a:lnTo>
                        <a:pt x="866" y="28"/>
                      </a:lnTo>
                      <a:lnTo>
                        <a:pt x="838" y="16"/>
                      </a:lnTo>
                      <a:lnTo>
                        <a:pt x="813" y="8"/>
                      </a:lnTo>
                      <a:lnTo>
                        <a:pt x="785" y="5"/>
                      </a:lnTo>
                      <a:lnTo>
                        <a:pt x="748" y="0"/>
                      </a:lnTo>
                      <a:lnTo>
                        <a:pt x="715" y="0"/>
                      </a:lnTo>
                      <a:lnTo>
                        <a:pt x="707" y="0"/>
                      </a:lnTo>
                      <a:lnTo>
                        <a:pt x="707" y="28"/>
                      </a:lnTo>
                      <a:lnTo>
                        <a:pt x="729" y="33"/>
                      </a:lnTo>
                      <a:lnTo>
                        <a:pt x="757" y="36"/>
                      </a:lnTo>
                      <a:lnTo>
                        <a:pt x="780" y="41"/>
                      </a:lnTo>
                      <a:lnTo>
                        <a:pt x="801" y="49"/>
                      </a:lnTo>
                      <a:lnTo>
                        <a:pt x="816" y="56"/>
                      </a:lnTo>
                      <a:lnTo>
                        <a:pt x="838" y="64"/>
                      </a:lnTo>
                      <a:lnTo>
                        <a:pt x="853" y="81"/>
                      </a:lnTo>
                      <a:lnTo>
                        <a:pt x="874" y="101"/>
                      </a:lnTo>
                      <a:lnTo>
                        <a:pt x="886" y="114"/>
                      </a:lnTo>
                      <a:lnTo>
                        <a:pt x="894" y="130"/>
                      </a:lnTo>
                      <a:lnTo>
                        <a:pt x="910" y="150"/>
                      </a:lnTo>
                      <a:lnTo>
                        <a:pt x="919" y="167"/>
                      </a:lnTo>
                      <a:lnTo>
                        <a:pt x="925" y="182"/>
                      </a:lnTo>
                      <a:lnTo>
                        <a:pt x="925" y="203"/>
                      </a:lnTo>
                      <a:lnTo>
                        <a:pt x="934" y="231"/>
                      </a:lnTo>
                      <a:lnTo>
                        <a:pt x="934" y="246"/>
                      </a:lnTo>
                      <a:lnTo>
                        <a:pt x="930" y="271"/>
                      </a:lnTo>
                      <a:lnTo>
                        <a:pt x="925" y="299"/>
                      </a:lnTo>
                      <a:lnTo>
                        <a:pt x="922" y="319"/>
                      </a:lnTo>
                      <a:lnTo>
                        <a:pt x="914" y="340"/>
                      </a:lnTo>
                      <a:lnTo>
                        <a:pt x="905" y="360"/>
                      </a:lnTo>
                      <a:lnTo>
                        <a:pt x="889" y="385"/>
                      </a:lnTo>
                      <a:lnTo>
                        <a:pt x="882" y="396"/>
                      </a:lnTo>
                      <a:lnTo>
                        <a:pt x="866" y="413"/>
                      </a:lnTo>
                      <a:lnTo>
                        <a:pt x="846" y="429"/>
                      </a:lnTo>
                      <a:lnTo>
                        <a:pt x="824" y="441"/>
                      </a:lnTo>
                      <a:lnTo>
                        <a:pt x="808" y="452"/>
                      </a:lnTo>
                      <a:lnTo>
                        <a:pt x="785" y="461"/>
                      </a:lnTo>
                      <a:lnTo>
                        <a:pt x="760" y="469"/>
                      </a:lnTo>
                      <a:lnTo>
                        <a:pt x="740" y="472"/>
                      </a:lnTo>
                      <a:lnTo>
                        <a:pt x="715" y="477"/>
                      </a:lnTo>
                      <a:lnTo>
                        <a:pt x="687" y="477"/>
                      </a:lnTo>
                      <a:lnTo>
                        <a:pt x="663" y="477"/>
                      </a:lnTo>
                      <a:lnTo>
                        <a:pt x="639" y="472"/>
                      </a:lnTo>
                      <a:lnTo>
                        <a:pt x="620" y="469"/>
                      </a:lnTo>
                      <a:lnTo>
                        <a:pt x="590" y="461"/>
                      </a:lnTo>
                      <a:lnTo>
                        <a:pt x="570" y="452"/>
                      </a:lnTo>
                      <a:lnTo>
                        <a:pt x="545" y="444"/>
                      </a:lnTo>
                      <a:lnTo>
                        <a:pt x="525" y="433"/>
                      </a:lnTo>
                      <a:lnTo>
                        <a:pt x="502" y="416"/>
                      </a:lnTo>
                      <a:lnTo>
                        <a:pt x="486" y="400"/>
                      </a:lnTo>
                      <a:lnTo>
                        <a:pt x="466" y="388"/>
                      </a:lnTo>
                      <a:lnTo>
                        <a:pt x="453" y="372"/>
                      </a:lnTo>
                      <a:lnTo>
                        <a:pt x="436" y="348"/>
                      </a:lnTo>
                      <a:lnTo>
                        <a:pt x="430" y="335"/>
                      </a:lnTo>
                      <a:lnTo>
                        <a:pt x="421" y="319"/>
                      </a:lnTo>
                      <a:lnTo>
                        <a:pt x="416" y="299"/>
                      </a:lnTo>
                      <a:lnTo>
                        <a:pt x="413" y="271"/>
                      </a:lnTo>
                      <a:lnTo>
                        <a:pt x="416" y="254"/>
                      </a:lnTo>
                      <a:lnTo>
                        <a:pt x="421" y="239"/>
                      </a:lnTo>
                      <a:lnTo>
                        <a:pt x="436" y="223"/>
                      </a:lnTo>
                      <a:lnTo>
                        <a:pt x="449" y="203"/>
                      </a:lnTo>
                      <a:lnTo>
                        <a:pt x="458" y="195"/>
                      </a:lnTo>
                      <a:lnTo>
                        <a:pt x="466" y="190"/>
                      </a:lnTo>
                      <a:lnTo>
                        <a:pt x="473" y="186"/>
                      </a:lnTo>
                      <a:lnTo>
                        <a:pt x="478" y="182"/>
                      </a:lnTo>
                      <a:lnTo>
                        <a:pt x="489" y="178"/>
                      </a:lnTo>
                      <a:lnTo>
                        <a:pt x="497" y="178"/>
                      </a:lnTo>
                      <a:lnTo>
                        <a:pt x="506" y="173"/>
                      </a:lnTo>
                      <a:lnTo>
                        <a:pt x="522" y="173"/>
                      </a:lnTo>
                      <a:lnTo>
                        <a:pt x="534" y="178"/>
                      </a:lnTo>
                      <a:lnTo>
                        <a:pt x="550" y="178"/>
                      </a:lnTo>
                      <a:lnTo>
                        <a:pt x="562" y="186"/>
                      </a:lnTo>
                      <a:lnTo>
                        <a:pt x="570" y="198"/>
                      </a:lnTo>
                      <a:lnTo>
                        <a:pt x="587" y="206"/>
                      </a:lnTo>
                      <a:lnTo>
                        <a:pt x="595" y="231"/>
                      </a:lnTo>
                      <a:lnTo>
                        <a:pt x="598" y="246"/>
                      </a:lnTo>
                      <a:lnTo>
                        <a:pt x="606" y="259"/>
                      </a:lnTo>
                      <a:lnTo>
                        <a:pt x="606" y="267"/>
                      </a:lnTo>
                      <a:lnTo>
                        <a:pt x="598" y="271"/>
                      </a:lnTo>
                      <a:lnTo>
                        <a:pt x="598" y="279"/>
                      </a:lnTo>
                      <a:lnTo>
                        <a:pt x="598" y="282"/>
                      </a:lnTo>
                      <a:lnTo>
                        <a:pt x="626" y="304"/>
                      </a:lnTo>
                      <a:lnTo>
                        <a:pt x="631" y="279"/>
                      </a:lnTo>
                      <a:lnTo>
                        <a:pt x="631" y="262"/>
                      </a:lnTo>
                      <a:lnTo>
                        <a:pt x="634" y="251"/>
                      </a:lnTo>
                      <a:lnTo>
                        <a:pt x="634" y="231"/>
                      </a:lnTo>
                      <a:lnTo>
                        <a:pt x="634" y="223"/>
                      </a:lnTo>
                      <a:lnTo>
                        <a:pt x="631" y="203"/>
                      </a:lnTo>
                      <a:lnTo>
                        <a:pt x="631" y="190"/>
                      </a:lnTo>
                      <a:lnTo>
                        <a:pt x="626" y="178"/>
                      </a:lnTo>
                      <a:lnTo>
                        <a:pt x="623" y="167"/>
                      </a:lnTo>
                      <a:lnTo>
                        <a:pt x="620" y="153"/>
                      </a:lnTo>
                      <a:lnTo>
                        <a:pt x="611" y="137"/>
                      </a:lnTo>
                      <a:lnTo>
                        <a:pt x="598" y="130"/>
                      </a:lnTo>
                      <a:lnTo>
                        <a:pt x="590" y="122"/>
                      </a:lnTo>
                      <a:lnTo>
                        <a:pt x="578" y="114"/>
                      </a:lnTo>
                      <a:lnTo>
                        <a:pt x="567" y="109"/>
                      </a:lnTo>
                      <a:lnTo>
                        <a:pt x="554" y="101"/>
                      </a:lnTo>
                      <a:lnTo>
                        <a:pt x="545" y="86"/>
                      </a:lnTo>
                      <a:lnTo>
                        <a:pt x="534" y="86"/>
                      </a:lnTo>
                      <a:lnTo>
                        <a:pt x="525" y="86"/>
                      </a:lnTo>
                      <a:lnTo>
                        <a:pt x="506" y="86"/>
                      </a:lnTo>
                      <a:lnTo>
                        <a:pt x="497" y="86"/>
                      </a:lnTo>
                      <a:lnTo>
                        <a:pt x="486" y="86"/>
                      </a:lnTo>
                      <a:lnTo>
                        <a:pt x="478" y="86"/>
                      </a:lnTo>
                      <a:lnTo>
                        <a:pt x="473" y="86"/>
                      </a:lnTo>
                      <a:lnTo>
                        <a:pt x="466" y="97"/>
                      </a:lnTo>
                      <a:lnTo>
                        <a:pt x="453" y="101"/>
                      </a:lnTo>
                      <a:lnTo>
                        <a:pt x="449" y="106"/>
                      </a:lnTo>
                      <a:lnTo>
                        <a:pt x="436" y="109"/>
                      </a:lnTo>
                      <a:lnTo>
                        <a:pt x="421" y="117"/>
                      </a:lnTo>
                      <a:lnTo>
                        <a:pt x="408" y="130"/>
                      </a:lnTo>
                      <a:lnTo>
                        <a:pt x="397" y="142"/>
                      </a:lnTo>
                      <a:lnTo>
                        <a:pt x="385" y="167"/>
                      </a:lnTo>
                      <a:lnTo>
                        <a:pt x="368" y="122"/>
                      </a:lnTo>
                      <a:lnTo>
                        <a:pt x="340" y="86"/>
                      </a:lnTo>
                      <a:lnTo>
                        <a:pt x="312" y="56"/>
                      </a:lnTo>
                      <a:lnTo>
                        <a:pt x="279" y="36"/>
                      </a:lnTo>
                      <a:lnTo>
                        <a:pt x="235" y="20"/>
                      </a:lnTo>
                      <a:lnTo>
                        <a:pt x="190" y="5"/>
                      </a:lnTo>
                      <a:lnTo>
                        <a:pt x="134" y="0"/>
                      </a:lnTo>
                      <a:lnTo>
                        <a:pt x="7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5" name="Freeform 74"/>
                <p:cNvSpPr>
                  <a:spLocks/>
                </p:cNvSpPr>
                <p:nvPr>
                  <p:custDataLst>
                    <p:tags r:id="rId192"/>
                  </p:custDataLst>
                </p:nvPr>
              </p:nvSpPr>
              <p:spPr bwMode="auto">
                <a:xfrm>
                  <a:off x="10316" y="12012"/>
                  <a:ext cx="153" cy="159"/>
                </a:xfrm>
                <a:custGeom>
                  <a:avLst/>
                  <a:gdLst>
                    <a:gd name="T0" fmla="*/ 32 w 258"/>
                    <a:gd name="T1" fmla="*/ 33 h 268"/>
                    <a:gd name="T2" fmla="*/ 30 w 258"/>
                    <a:gd name="T3" fmla="*/ 31 h 268"/>
                    <a:gd name="T4" fmla="*/ 27 w 258"/>
                    <a:gd name="T5" fmla="*/ 31 h 268"/>
                    <a:gd name="T6" fmla="*/ 26 w 258"/>
                    <a:gd name="T7" fmla="*/ 30 h 268"/>
                    <a:gd name="T8" fmla="*/ 23 w 258"/>
                    <a:gd name="T9" fmla="*/ 29 h 268"/>
                    <a:gd name="T10" fmla="*/ 21 w 258"/>
                    <a:gd name="T11" fmla="*/ 27 h 268"/>
                    <a:gd name="T12" fmla="*/ 20 w 258"/>
                    <a:gd name="T13" fmla="*/ 26 h 268"/>
                    <a:gd name="T14" fmla="*/ 18 w 258"/>
                    <a:gd name="T15" fmla="*/ 25 h 268"/>
                    <a:gd name="T16" fmla="*/ 17 w 258"/>
                    <a:gd name="T17" fmla="*/ 24 h 268"/>
                    <a:gd name="T18" fmla="*/ 15 w 258"/>
                    <a:gd name="T19" fmla="*/ 23 h 268"/>
                    <a:gd name="T20" fmla="*/ 14 w 258"/>
                    <a:gd name="T21" fmla="*/ 22 h 268"/>
                    <a:gd name="T22" fmla="*/ 14 w 258"/>
                    <a:gd name="T23" fmla="*/ 20 h 268"/>
                    <a:gd name="T24" fmla="*/ 12 w 258"/>
                    <a:gd name="T25" fmla="*/ 19 h 268"/>
                    <a:gd name="T26" fmla="*/ 12 w 258"/>
                    <a:gd name="T27" fmla="*/ 18 h 268"/>
                    <a:gd name="T28" fmla="*/ 11 w 258"/>
                    <a:gd name="T29" fmla="*/ 15 h 268"/>
                    <a:gd name="T30" fmla="*/ 9 w 258"/>
                    <a:gd name="T31" fmla="*/ 14 h 268"/>
                    <a:gd name="T32" fmla="*/ 9 w 258"/>
                    <a:gd name="T33" fmla="*/ 12 h 268"/>
                    <a:gd name="T34" fmla="*/ 8 w 258"/>
                    <a:gd name="T35" fmla="*/ 11 h 268"/>
                    <a:gd name="T36" fmla="*/ 7 w 258"/>
                    <a:gd name="T37" fmla="*/ 9 h 268"/>
                    <a:gd name="T38" fmla="*/ 6 w 258"/>
                    <a:gd name="T39" fmla="*/ 7 h 268"/>
                    <a:gd name="T40" fmla="*/ 5 w 258"/>
                    <a:gd name="T41" fmla="*/ 5 h 268"/>
                    <a:gd name="T42" fmla="*/ 4 w 258"/>
                    <a:gd name="T43" fmla="*/ 4 h 268"/>
                    <a:gd name="T44" fmla="*/ 4 w 258"/>
                    <a:gd name="T45" fmla="*/ 2 h 268"/>
                    <a:gd name="T46" fmla="*/ 2 w 258"/>
                    <a:gd name="T47" fmla="*/ 1 h 268"/>
                    <a:gd name="T48" fmla="*/ 1 w 258"/>
                    <a:gd name="T49" fmla="*/ 1 h 268"/>
                    <a:gd name="T50" fmla="*/ 0 w 258"/>
                    <a:gd name="T51" fmla="*/ 0 h 268"/>
                    <a:gd name="T52" fmla="*/ 7 w 258"/>
                    <a:gd name="T53" fmla="*/ 1 h 268"/>
                    <a:gd name="T54" fmla="*/ 14 w 258"/>
                    <a:gd name="T55" fmla="*/ 1 h 268"/>
                    <a:gd name="T56" fmla="*/ 20 w 258"/>
                    <a:gd name="T57" fmla="*/ 4 h 268"/>
                    <a:gd name="T58" fmla="*/ 24 w 258"/>
                    <a:gd name="T59" fmla="*/ 8 h 268"/>
                    <a:gd name="T60" fmla="*/ 27 w 258"/>
                    <a:gd name="T61" fmla="*/ 12 h 268"/>
                    <a:gd name="T62" fmla="*/ 31 w 258"/>
                    <a:gd name="T63" fmla="*/ 18 h 268"/>
                    <a:gd name="T64" fmla="*/ 31 w 258"/>
                    <a:gd name="T65" fmla="*/ 23 h 268"/>
                    <a:gd name="T66" fmla="*/ 32 w 258"/>
                    <a:gd name="T67" fmla="*/ 30 h 268"/>
                    <a:gd name="T68" fmla="*/ 32 w 258"/>
                    <a:gd name="T69" fmla="*/ 33 h 26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58"/>
                    <a:gd name="T106" fmla="*/ 0 h 268"/>
                    <a:gd name="T107" fmla="*/ 258 w 258"/>
                    <a:gd name="T108" fmla="*/ 268 h 26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58" h="268">
                      <a:moveTo>
                        <a:pt x="258" y="268"/>
                      </a:moveTo>
                      <a:lnTo>
                        <a:pt x="238" y="255"/>
                      </a:lnTo>
                      <a:lnTo>
                        <a:pt x="221" y="247"/>
                      </a:lnTo>
                      <a:lnTo>
                        <a:pt x="205" y="238"/>
                      </a:lnTo>
                      <a:lnTo>
                        <a:pt x="185" y="232"/>
                      </a:lnTo>
                      <a:lnTo>
                        <a:pt x="174" y="223"/>
                      </a:lnTo>
                      <a:lnTo>
                        <a:pt x="157" y="210"/>
                      </a:lnTo>
                      <a:lnTo>
                        <a:pt x="149" y="199"/>
                      </a:lnTo>
                      <a:lnTo>
                        <a:pt x="137" y="190"/>
                      </a:lnTo>
                      <a:lnTo>
                        <a:pt x="126" y="182"/>
                      </a:lnTo>
                      <a:lnTo>
                        <a:pt x="117" y="179"/>
                      </a:lnTo>
                      <a:lnTo>
                        <a:pt x="109" y="166"/>
                      </a:lnTo>
                      <a:lnTo>
                        <a:pt x="101" y="154"/>
                      </a:lnTo>
                      <a:lnTo>
                        <a:pt x="93" y="146"/>
                      </a:lnTo>
                      <a:lnTo>
                        <a:pt x="89" y="123"/>
                      </a:lnTo>
                      <a:lnTo>
                        <a:pt x="76" y="109"/>
                      </a:lnTo>
                      <a:lnTo>
                        <a:pt x="73" y="98"/>
                      </a:lnTo>
                      <a:lnTo>
                        <a:pt x="68" y="86"/>
                      </a:lnTo>
                      <a:lnTo>
                        <a:pt x="56" y="70"/>
                      </a:lnTo>
                      <a:lnTo>
                        <a:pt x="48" y="57"/>
                      </a:lnTo>
                      <a:lnTo>
                        <a:pt x="40" y="42"/>
                      </a:lnTo>
                      <a:lnTo>
                        <a:pt x="31" y="29"/>
                      </a:lnTo>
                      <a:lnTo>
                        <a:pt x="28" y="20"/>
                      </a:lnTo>
                      <a:lnTo>
                        <a:pt x="17" y="12"/>
                      </a:lnTo>
                      <a:lnTo>
                        <a:pt x="8" y="9"/>
                      </a:lnTo>
                      <a:lnTo>
                        <a:pt x="0" y="0"/>
                      </a:lnTo>
                      <a:lnTo>
                        <a:pt x="56" y="5"/>
                      </a:lnTo>
                      <a:lnTo>
                        <a:pt x="112" y="12"/>
                      </a:lnTo>
                      <a:lnTo>
                        <a:pt x="157" y="33"/>
                      </a:lnTo>
                      <a:lnTo>
                        <a:pt x="193" y="62"/>
                      </a:lnTo>
                      <a:lnTo>
                        <a:pt x="221" y="93"/>
                      </a:lnTo>
                      <a:lnTo>
                        <a:pt x="246" y="146"/>
                      </a:lnTo>
                      <a:lnTo>
                        <a:pt x="254" y="182"/>
                      </a:lnTo>
                      <a:lnTo>
                        <a:pt x="258" y="238"/>
                      </a:lnTo>
                      <a:lnTo>
                        <a:pt x="258" y="268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6" name="Freeform 75"/>
                <p:cNvSpPr>
                  <a:spLocks/>
                </p:cNvSpPr>
                <p:nvPr>
                  <p:custDataLst>
                    <p:tags r:id="rId193"/>
                  </p:custDataLst>
                </p:nvPr>
              </p:nvSpPr>
              <p:spPr bwMode="auto">
                <a:xfrm>
                  <a:off x="10248" y="11986"/>
                  <a:ext cx="612" cy="347"/>
                </a:xfrm>
                <a:custGeom>
                  <a:avLst/>
                  <a:gdLst>
                    <a:gd name="T0" fmla="*/ 4 w 1028"/>
                    <a:gd name="T1" fmla="*/ 5 h 586"/>
                    <a:gd name="T2" fmla="*/ 9 w 1028"/>
                    <a:gd name="T3" fmla="*/ 16 h 586"/>
                    <a:gd name="T4" fmla="*/ 14 w 1028"/>
                    <a:gd name="T5" fmla="*/ 24 h 586"/>
                    <a:gd name="T6" fmla="*/ 17 w 1028"/>
                    <a:gd name="T7" fmla="*/ 29 h 586"/>
                    <a:gd name="T8" fmla="*/ 20 w 1028"/>
                    <a:gd name="T9" fmla="*/ 33 h 586"/>
                    <a:gd name="T10" fmla="*/ 11 w 1028"/>
                    <a:gd name="T11" fmla="*/ 38 h 586"/>
                    <a:gd name="T12" fmla="*/ 5 w 1028"/>
                    <a:gd name="T13" fmla="*/ 44 h 586"/>
                    <a:gd name="T14" fmla="*/ 4 w 1028"/>
                    <a:gd name="T15" fmla="*/ 53 h 586"/>
                    <a:gd name="T16" fmla="*/ 8 w 1028"/>
                    <a:gd name="T17" fmla="*/ 63 h 586"/>
                    <a:gd name="T18" fmla="*/ 17 w 1028"/>
                    <a:gd name="T19" fmla="*/ 69 h 586"/>
                    <a:gd name="T20" fmla="*/ 29 w 1028"/>
                    <a:gd name="T21" fmla="*/ 72 h 586"/>
                    <a:gd name="T22" fmla="*/ 44 w 1028"/>
                    <a:gd name="T23" fmla="*/ 67 h 586"/>
                    <a:gd name="T24" fmla="*/ 46 w 1028"/>
                    <a:gd name="T25" fmla="*/ 58 h 586"/>
                    <a:gd name="T26" fmla="*/ 38 w 1028"/>
                    <a:gd name="T27" fmla="*/ 62 h 586"/>
                    <a:gd name="T28" fmla="*/ 29 w 1028"/>
                    <a:gd name="T29" fmla="*/ 62 h 586"/>
                    <a:gd name="T30" fmla="*/ 22 w 1028"/>
                    <a:gd name="T31" fmla="*/ 59 h 586"/>
                    <a:gd name="T32" fmla="*/ 17 w 1028"/>
                    <a:gd name="T33" fmla="*/ 53 h 586"/>
                    <a:gd name="T34" fmla="*/ 18 w 1028"/>
                    <a:gd name="T35" fmla="*/ 44 h 586"/>
                    <a:gd name="T36" fmla="*/ 24 w 1028"/>
                    <a:gd name="T37" fmla="*/ 39 h 586"/>
                    <a:gd name="T38" fmla="*/ 29 w 1028"/>
                    <a:gd name="T39" fmla="*/ 38 h 586"/>
                    <a:gd name="T40" fmla="*/ 42 w 1028"/>
                    <a:gd name="T41" fmla="*/ 41 h 586"/>
                    <a:gd name="T42" fmla="*/ 54 w 1028"/>
                    <a:gd name="T43" fmla="*/ 50 h 586"/>
                    <a:gd name="T44" fmla="*/ 67 w 1028"/>
                    <a:gd name="T45" fmla="*/ 58 h 586"/>
                    <a:gd name="T46" fmla="*/ 80 w 1028"/>
                    <a:gd name="T47" fmla="*/ 64 h 586"/>
                    <a:gd name="T48" fmla="*/ 93 w 1028"/>
                    <a:gd name="T49" fmla="*/ 66 h 586"/>
                    <a:gd name="T50" fmla="*/ 111 w 1028"/>
                    <a:gd name="T51" fmla="*/ 62 h 586"/>
                    <a:gd name="T52" fmla="*/ 124 w 1028"/>
                    <a:gd name="T53" fmla="*/ 51 h 586"/>
                    <a:gd name="T54" fmla="*/ 129 w 1028"/>
                    <a:gd name="T55" fmla="*/ 38 h 586"/>
                    <a:gd name="T56" fmla="*/ 127 w 1028"/>
                    <a:gd name="T57" fmla="*/ 21 h 586"/>
                    <a:gd name="T58" fmla="*/ 115 w 1028"/>
                    <a:gd name="T59" fmla="*/ 7 h 586"/>
                    <a:gd name="T60" fmla="*/ 99 w 1028"/>
                    <a:gd name="T61" fmla="*/ 1 h 586"/>
                    <a:gd name="T62" fmla="*/ 92 w 1028"/>
                    <a:gd name="T63" fmla="*/ 4 h 586"/>
                    <a:gd name="T64" fmla="*/ 105 w 1028"/>
                    <a:gd name="T65" fmla="*/ 8 h 586"/>
                    <a:gd name="T66" fmla="*/ 114 w 1028"/>
                    <a:gd name="T67" fmla="*/ 18 h 586"/>
                    <a:gd name="T68" fmla="*/ 117 w 1028"/>
                    <a:gd name="T69" fmla="*/ 30 h 586"/>
                    <a:gd name="T70" fmla="*/ 114 w 1028"/>
                    <a:gd name="T71" fmla="*/ 44 h 586"/>
                    <a:gd name="T72" fmla="*/ 104 w 1028"/>
                    <a:gd name="T73" fmla="*/ 54 h 586"/>
                    <a:gd name="T74" fmla="*/ 90 w 1028"/>
                    <a:gd name="T75" fmla="*/ 59 h 586"/>
                    <a:gd name="T76" fmla="*/ 74 w 1028"/>
                    <a:gd name="T77" fmla="*/ 57 h 586"/>
                    <a:gd name="T78" fmla="*/ 61 w 1028"/>
                    <a:gd name="T79" fmla="*/ 49 h 586"/>
                    <a:gd name="T80" fmla="*/ 53 w 1028"/>
                    <a:gd name="T81" fmla="*/ 39 h 586"/>
                    <a:gd name="T82" fmla="*/ 55 w 1028"/>
                    <a:gd name="T83" fmla="*/ 27 h 586"/>
                    <a:gd name="T84" fmla="*/ 60 w 1028"/>
                    <a:gd name="T85" fmla="*/ 23 h 586"/>
                    <a:gd name="T86" fmla="*/ 67 w 1028"/>
                    <a:gd name="T87" fmla="*/ 22 h 586"/>
                    <a:gd name="T88" fmla="*/ 75 w 1028"/>
                    <a:gd name="T89" fmla="*/ 28 h 586"/>
                    <a:gd name="T90" fmla="*/ 75 w 1028"/>
                    <a:gd name="T91" fmla="*/ 34 h 586"/>
                    <a:gd name="T92" fmla="*/ 79 w 1028"/>
                    <a:gd name="T93" fmla="*/ 31 h 586"/>
                    <a:gd name="T94" fmla="*/ 79 w 1028"/>
                    <a:gd name="T95" fmla="*/ 22 h 586"/>
                    <a:gd name="T96" fmla="*/ 74 w 1028"/>
                    <a:gd name="T97" fmla="*/ 15 h 586"/>
                    <a:gd name="T98" fmla="*/ 67 w 1028"/>
                    <a:gd name="T99" fmla="*/ 11 h 586"/>
                    <a:gd name="T100" fmla="*/ 60 w 1028"/>
                    <a:gd name="T101" fmla="*/ 11 h 586"/>
                    <a:gd name="T102" fmla="*/ 55 w 1028"/>
                    <a:gd name="T103" fmla="*/ 14 h 586"/>
                    <a:gd name="T104" fmla="*/ 46 w 1028"/>
                    <a:gd name="T105" fmla="*/ 15 h 586"/>
                    <a:gd name="T106" fmla="*/ 24 w 1028"/>
                    <a:gd name="T107" fmla="*/ 1 h 58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28"/>
                    <a:gd name="T163" fmla="*/ 0 h 586"/>
                    <a:gd name="T164" fmla="*/ 1028 w 1028"/>
                    <a:gd name="T165" fmla="*/ 586 h 58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28" h="586">
                      <a:moveTo>
                        <a:pt x="0" y="0"/>
                      </a:moveTo>
                      <a:lnTo>
                        <a:pt x="0" y="28"/>
                      </a:lnTo>
                      <a:lnTo>
                        <a:pt x="13" y="33"/>
                      </a:lnTo>
                      <a:lnTo>
                        <a:pt x="17" y="36"/>
                      </a:lnTo>
                      <a:lnTo>
                        <a:pt x="33" y="41"/>
                      </a:lnTo>
                      <a:lnTo>
                        <a:pt x="41" y="56"/>
                      </a:lnTo>
                      <a:lnTo>
                        <a:pt x="50" y="64"/>
                      </a:lnTo>
                      <a:lnTo>
                        <a:pt x="56" y="86"/>
                      </a:lnTo>
                      <a:lnTo>
                        <a:pt x="65" y="109"/>
                      </a:lnTo>
                      <a:lnTo>
                        <a:pt x="73" y="130"/>
                      </a:lnTo>
                      <a:lnTo>
                        <a:pt x="86" y="153"/>
                      </a:lnTo>
                      <a:lnTo>
                        <a:pt x="93" y="167"/>
                      </a:lnTo>
                      <a:lnTo>
                        <a:pt x="98" y="178"/>
                      </a:lnTo>
                      <a:lnTo>
                        <a:pt x="101" y="186"/>
                      </a:lnTo>
                      <a:lnTo>
                        <a:pt x="106" y="195"/>
                      </a:lnTo>
                      <a:lnTo>
                        <a:pt x="109" y="203"/>
                      </a:lnTo>
                      <a:lnTo>
                        <a:pt x="117" y="206"/>
                      </a:lnTo>
                      <a:lnTo>
                        <a:pt x="122" y="223"/>
                      </a:lnTo>
                      <a:lnTo>
                        <a:pt x="126" y="231"/>
                      </a:lnTo>
                      <a:lnTo>
                        <a:pt x="137" y="234"/>
                      </a:lnTo>
                      <a:lnTo>
                        <a:pt x="150" y="246"/>
                      </a:lnTo>
                      <a:lnTo>
                        <a:pt x="167" y="254"/>
                      </a:lnTo>
                      <a:lnTo>
                        <a:pt x="190" y="262"/>
                      </a:lnTo>
                      <a:lnTo>
                        <a:pt x="170" y="267"/>
                      </a:lnTo>
                      <a:lnTo>
                        <a:pt x="154" y="267"/>
                      </a:lnTo>
                      <a:lnTo>
                        <a:pt x="137" y="271"/>
                      </a:lnTo>
                      <a:lnTo>
                        <a:pt x="122" y="279"/>
                      </a:lnTo>
                      <a:lnTo>
                        <a:pt x="109" y="282"/>
                      </a:lnTo>
                      <a:lnTo>
                        <a:pt x="98" y="304"/>
                      </a:lnTo>
                      <a:lnTo>
                        <a:pt x="86" y="312"/>
                      </a:lnTo>
                      <a:lnTo>
                        <a:pt x="73" y="319"/>
                      </a:lnTo>
                      <a:lnTo>
                        <a:pt x="65" y="327"/>
                      </a:lnTo>
                      <a:lnTo>
                        <a:pt x="56" y="340"/>
                      </a:lnTo>
                      <a:lnTo>
                        <a:pt x="50" y="348"/>
                      </a:lnTo>
                      <a:lnTo>
                        <a:pt x="41" y="360"/>
                      </a:lnTo>
                      <a:lnTo>
                        <a:pt x="41" y="380"/>
                      </a:lnTo>
                      <a:lnTo>
                        <a:pt x="36" y="393"/>
                      </a:lnTo>
                      <a:lnTo>
                        <a:pt x="33" y="405"/>
                      </a:lnTo>
                      <a:lnTo>
                        <a:pt x="33" y="416"/>
                      </a:lnTo>
                      <a:lnTo>
                        <a:pt x="33" y="433"/>
                      </a:lnTo>
                      <a:lnTo>
                        <a:pt x="41" y="452"/>
                      </a:lnTo>
                      <a:lnTo>
                        <a:pt x="41" y="469"/>
                      </a:lnTo>
                      <a:lnTo>
                        <a:pt x="50" y="481"/>
                      </a:lnTo>
                      <a:lnTo>
                        <a:pt x="53" y="502"/>
                      </a:lnTo>
                      <a:lnTo>
                        <a:pt x="65" y="517"/>
                      </a:lnTo>
                      <a:lnTo>
                        <a:pt x="73" y="530"/>
                      </a:lnTo>
                      <a:lnTo>
                        <a:pt x="93" y="545"/>
                      </a:lnTo>
                      <a:lnTo>
                        <a:pt x="106" y="550"/>
                      </a:lnTo>
                      <a:lnTo>
                        <a:pt x="117" y="558"/>
                      </a:lnTo>
                      <a:lnTo>
                        <a:pt x="134" y="566"/>
                      </a:lnTo>
                      <a:lnTo>
                        <a:pt x="150" y="575"/>
                      </a:lnTo>
                      <a:lnTo>
                        <a:pt x="167" y="578"/>
                      </a:lnTo>
                      <a:lnTo>
                        <a:pt x="187" y="586"/>
                      </a:lnTo>
                      <a:lnTo>
                        <a:pt x="207" y="586"/>
                      </a:lnTo>
                      <a:lnTo>
                        <a:pt x="226" y="586"/>
                      </a:lnTo>
                      <a:lnTo>
                        <a:pt x="251" y="586"/>
                      </a:lnTo>
                      <a:lnTo>
                        <a:pt x="283" y="578"/>
                      </a:lnTo>
                      <a:lnTo>
                        <a:pt x="307" y="575"/>
                      </a:lnTo>
                      <a:lnTo>
                        <a:pt x="332" y="558"/>
                      </a:lnTo>
                      <a:lnTo>
                        <a:pt x="352" y="545"/>
                      </a:lnTo>
                      <a:lnTo>
                        <a:pt x="372" y="530"/>
                      </a:lnTo>
                      <a:lnTo>
                        <a:pt x="393" y="505"/>
                      </a:lnTo>
                      <a:lnTo>
                        <a:pt x="408" y="477"/>
                      </a:lnTo>
                      <a:lnTo>
                        <a:pt x="385" y="452"/>
                      </a:lnTo>
                      <a:lnTo>
                        <a:pt x="368" y="469"/>
                      </a:lnTo>
                      <a:lnTo>
                        <a:pt x="360" y="477"/>
                      </a:lnTo>
                      <a:lnTo>
                        <a:pt x="349" y="494"/>
                      </a:lnTo>
                      <a:lnTo>
                        <a:pt x="332" y="502"/>
                      </a:lnTo>
                      <a:lnTo>
                        <a:pt x="312" y="505"/>
                      </a:lnTo>
                      <a:lnTo>
                        <a:pt x="304" y="509"/>
                      </a:lnTo>
                      <a:lnTo>
                        <a:pt x="288" y="517"/>
                      </a:lnTo>
                      <a:lnTo>
                        <a:pt x="271" y="517"/>
                      </a:lnTo>
                      <a:lnTo>
                        <a:pt x="259" y="517"/>
                      </a:lnTo>
                      <a:lnTo>
                        <a:pt x="243" y="514"/>
                      </a:lnTo>
                      <a:lnTo>
                        <a:pt x="231" y="509"/>
                      </a:lnTo>
                      <a:lnTo>
                        <a:pt x="215" y="505"/>
                      </a:lnTo>
                      <a:lnTo>
                        <a:pt x="207" y="505"/>
                      </a:lnTo>
                      <a:lnTo>
                        <a:pt x="198" y="497"/>
                      </a:lnTo>
                      <a:lnTo>
                        <a:pt x="182" y="494"/>
                      </a:lnTo>
                      <a:lnTo>
                        <a:pt x="174" y="477"/>
                      </a:lnTo>
                      <a:lnTo>
                        <a:pt x="162" y="469"/>
                      </a:lnTo>
                      <a:lnTo>
                        <a:pt x="154" y="461"/>
                      </a:lnTo>
                      <a:lnTo>
                        <a:pt x="150" y="452"/>
                      </a:lnTo>
                      <a:lnTo>
                        <a:pt x="142" y="441"/>
                      </a:lnTo>
                      <a:lnTo>
                        <a:pt x="137" y="433"/>
                      </a:lnTo>
                      <a:lnTo>
                        <a:pt x="134" y="421"/>
                      </a:lnTo>
                      <a:lnTo>
                        <a:pt x="134" y="408"/>
                      </a:lnTo>
                      <a:lnTo>
                        <a:pt x="134" y="396"/>
                      </a:lnTo>
                      <a:lnTo>
                        <a:pt x="134" y="380"/>
                      </a:lnTo>
                      <a:lnTo>
                        <a:pt x="142" y="360"/>
                      </a:lnTo>
                      <a:lnTo>
                        <a:pt x="150" y="343"/>
                      </a:lnTo>
                      <a:lnTo>
                        <a:pt x="162" y="335"/>
                      </a:lnTo>
                      <a:lnTo>
                        <a:pt x="170" y="327"/>
                      </a:lnTo>
                      <a:lnTo>
                        <a:pt x="182" y="319"/>
                      </a:lnTo>
                      <a:lnTo>
                        <a:pt x="190" y="319"/>
                      </a:lnTo>
                      <a:lnTo>
                        <a:pt x="198" y="315"/>
                      </a:lnTo>
                      <a:lnTo>
                        <a:pt x="207" y="315"/>
                      </a:lnTo>
                      <a:lnTo>
                        <a:pt x="215" y="312"/>
                      </a:lnTo>
                      <a:lnTo>
                        <a:pt x="226" y="312"/>
                      </a:lnTo>
                      <a:lnTo>
                        <a:pt x="235" y="312"/>
                      </a:lnTo>
                      <a:lnTo>
                        <a:pt x="259" y="312"/>
                      </a:lnTo>
                      <a:lnTo>
                        <a:pt x="276" y="315"/>
                      </a:lnTo>
                      <a:lnTo>
                        <a:pt x="291" y="319"/>
                      </a:lnTo>
                      <a:lnTo>
                        <a:pt x="312" y="324"/>
                      </a:lnTo>
                      <a:lnTo>
                        <a:pt x="332" y="335"/>
                      </a:lnTo>
                      <a:lnTo>
                        <a:pt x="349" y="343"/>
                      </a:lnTo>
                      <a:lnTo>
                        <a:pt x="368" y="360"/>
                      </a:lnTo>
                      <a:lnTo>
                        <a:pt x="388" y="380"/>
                      </a:lnTo>
                      <a:lnTo>
                        <a:pt x="408" y="396"/>
                      </a:lnTo>
                      <a:lnTo>
                        <a:pt x="430" y="408"/>
                      </a:lnTo>
                      <a:lnTo>
                        <a:pt x="449" y="424"/>
                      </a:lnTo>
                      <a:lnTo>
                        <a:pt x="466" y="441"/>
                      </a:lnTo>
                      <a:lnTo>
                        <a:pt x="486" y="452"/>
                      </a:lnTo>
                      <a:lnTo>
                        <a:pt x="506" y="466"/>
                      </a:lnTo>
                      <a:lnTo>
                        <a:pt x="530" y="472"/>
                      </a:lnTo>
                      <a:lnTo>
                        <a:pt x="554" y="481"/>
                      </a:lnTo>
                      <a:lnTo>
                        <a:pt x="570" y="502"/>
                      </a:lnTo>
                      <a:lnTo>
                        <a:pt x="598" y="505"/>
                      </a:lnTo>
                      <a:lnTo>
                        <a:pt x="620" y="517"/>
                      </a:lnTo>
                      <a:lnTo>
                        <a:pt x="639" y="522"/>
                      </a:lnTo>
                      <a:lnTo>
                        <a:pt x="663" y="530"/>
                      </a:lnTo>
                      <a:lnTo>
                        <a:pt x="679" y="533"/>
                      </a:lnTo>
                      <a:lnTo>
                        <a:pt x="699" y="533"/>
                      </a:lnTo>
                      <a:lnTo>
                        <a:pt x="720" y="538"/>
                      </a:lnTo>
                      <a:lnTo>
                        <a:pt x="740" y="538"/>
                      </a:lnTo>
                      <a:lnTo>
                        <a:pt x="768" y="538"/>
                      </a:lnTo>
                      <a:lnTo>
                        <a:pt x="801" y="533"/>
                      </a:lnTo>
                      <a:lnTo>
                        <a:pt x="824" y="530"/>
                      </a:lnTo>
                      <a:lnTo>
                        <a:pt x="853" y="517"/>
                      </a:lnTo>
                      <a:lnTo>
                        <a:pt x="882" y="505"/>
                      </a:lnTo>
                      <a:lnTo>
                        <a:pt x="905" y="494"/>
                      </a:lnTo>
                      <a:lnTo>
                        <a:pt x="925" y="477"/>
                      </a:lnTo>
                      <a:lnTo>
                        <a:pt x="947" y="461"/>
                      </a:lnTo>
                      <a:lnTo>
                        <a:pt x="967" y="441"/>
                      </a:lnTo>
                      <a:lnTo>
                        <a:pt x="986" y="416"/>
                      </a:lnTo>
                      <a:lnTo>
                        <a:pt x="998" y="396"/>
                      </a:lnTo>
                      <a:lnTo>
                        <a:pt x="1006" y="380"/>
                      </a:lnTo>
                      <a:lnTo>
                        <a:pt x="1014" y="352"/>
                      </a:lnTo>
                      <a:lnTo>
                        <a:pt x="1028" y="327"/>
                      </a:lnTo>
                      <a:lnTo>
                        <a:pt x="1028" y="307"/>
                      </a:lnTo>
                      <a:lnTo>
                        <a:pt x="1028" y="271"/>
                      </a:lnTo>
                      <a:lnTo>
                        <a:pt x="1028" y="246"/>
                      </a:lnTo>
                      <a:lnTo>
                        <a:pt x="1028" y="223"/>
                      </a:lnTo>
                      <a:lnTo>
                        <a:pt x="1014" y="190"/>
                      </a:lnTo>
                      <a:lnTo>
                        <a:pt x="1006" y="167"/>
                      </a:lnTo>
                      <a:lnTo>
                        <a:pt x="995" y="150"/>
                      </a:lnTo>
                      <a:lnTo>
                        <a:pt x="983" y="122"/>
                      </a:lnTo>
                      <a:lnTo>
                        <a:pt x="962" y="101"/>
                      </a:lnTo>
                      <a:lnTo>
                        <a:pt x="942" y="77"/>
                      </a:lnTo>
                      <a:lnTo>
                        <a:pt x="919" y="56"/>
                      </a:lnTo>
                      <a:lnTo>
                        <a:pt x="894" y="41"/>
                      </a:lnTo>
                      <a:lnTo>
                        <a:pt x="866" y="28"/>
                      </a:lnTo>
                      <a:lnTo>
                        <a:pt x="838" y="16"/>
                      </a:lnTo>
                      <a:lnTo>
                        <a:pt x="813" y="8"/>
                      </a:lnTo>
                      <a:lnTo>
                        <a:pt x="785" y="5"/>
                      </a:lnTo>
                      <a:lnTo>
                        <a:pt x="748" y="0"/>
                      </a:lnTo>
                      <a:lnTo>
                        <a:pt x="715" y="0"/>
                      </a:lnTo>
                      <a:lnTo>
                        <a:pt x="707" y="0"/>
                      </a:lnTo>
                      <a:lnTo>
                        <a:pt x="707" y="28"/>
                      </a:lnTo>
                      <a:lnTo>
                        <a:pt x="729" y="33"/>
                      </a:lnTo>
                      <a:lnTo>
                        <a:pt x="757" y="36"/>
                      </a:lnTo>
                      <a:lnTo>
                        <a:pt x="780" y="41"/>
                      </a:lnTo>
                      <a:lnTo>
                        <a:pt x="801" y="49"/>
                      </a:lnTo>
                      <a:lnTo>
                        <a:pt x="816" y="56"/>
                      </a:lnTo>
                      <a:lnTo>
                        <a:pt x="838" y="64"/>
                      </a:lnTo>
                      <a:lnTo>
                        <a:pt x="853" y="81"/>
                      </a:lnTo>
                      <a:lnTo>
                        <a:pt x="874" y="101"/>
                      </a:lnTo>
                      <a:lnTo>
                        <a:pt x="886" y="114"/>
                      </a:lnTo>
                      <a:lnTo>
                        <a:pt x="894" y="130"/>
                      </a:lnTo>
                      <a:lnTo>
                        <a:pt x="910" y="150"/>
                      </a:lnTo>
                      <a:lnTo>
                        <a:pt x="919" y="167"/>
                      </a:lnTo>
                      <a:lnTo>
                        <a:pt x="925" y="182"/>
                      </a:lnTo>
                      <a:lnTo>
                        <a:pt x="925" y="203"/>
                      </a:lnTo>
                      <a:lnTo>
                        <a:pt x="934" y="231"/>
                      </a:lnTo>
                      <a:lnTo>
                        <a:pt x="934" y="246"/>
                      </a:lnTo>
                      <a:lnTo>
                        <a:pt x="930" y="271"/>
                      </a:lnTo>
                      <a:lnTo>
                        <a:pt x="925" y="299"/>
                      </a:lnTo>
                      <a:lnTo>
                        <a:pt x="922" y="319"/>
                      </a:lnTo>
                      <a:lnTo>
                        <a:pt x="914" y="340"/>
                      </a:lnTo>
                      <a:lnTo>
                        <a:pt x="905" y="360"/>
                      </a:lnTo>
                      <a:lnTo>
                        <a:pt x="889" y="385"/>
                      </a:lnTo>
                      <a:lnTo>
                        <a:pt x="882" y="396"/>
                      </a:lnTo>
                      <a:lnTo>
                        <a:pt x="866" y="413"/>
                      </a:lnTo>
                      <a:lnTo>
                        <a:pt x="846" y="429"/>
                      </a:lnTo>
                      <a:lnTo>
                        <a:pt x="824" y="441"/>
                      </a:lnTo>
                      <a:lnTo>
                        <a:pt x="808" y="452"/>
                      </a:lnTo>
                      <a:lnTo>
                        <a:pt x="785" y="461"/>
                      </a:lnTo>
                      <a:lnTo>
                        <a:pt x="760" y="469"/>
                      </a:lnTo>
                      <a:lnTo>
                        <a:pt x="740" y="472"/>
                      </a:lnTo>
                      <a:lnTo>
                        <a:pt x="715" y="477"/>
                      </a:lnTo>
                      <a:lnTo>
                        <a:pt x="687" y="477"/>
                      </a:lnTo>
                      <a:lnTo>
                        <a:pt x="663" y="477"/>
                      </a:lnTo>
                      <a:lnTo>
                        <a:pt x="639" y="472"/>
                      </a:lnTo>
                      <a:lnTo>
                        <a:pt x="620" y="469"/>
                      </a:lnTo>
                      <a:lnTo>
                        <a:pt x="590" y="461"/>
                      </a:lnTo>
                      <a:lnTo>
                        <a:pt x="570" y="452"/>
                      </a:lnTo>
                      <a:lnTo>
                        <a:pt x="545" y="444"/>
                      </a:lnTo>
                      <a:lnTo>
                        <a:pt x="525" y="433"/>
                      </a:lnTo>
                      <a:lnTo>
                        <a:pt x="502" y="416"/>
                      </a:lnTo>
                      <a:lnTo>
                        <a:pt x="486" y="400"/>
                      </a:lnTo>
                      <a:lnTo>
                        <a:pt x="466" y="388"/>
                      </a:lnTo>
                      <a:lnTo>
                        <a:pt x="453" y="372"/>
                      </a:lnTo>
                      <a:lnTo>
                        <a:pt x="436" y="348"/>
                      </a:lnTo>
                      <a:lnTo>
                        <a:pt x="430" y="335"/>
                      </a:lnTo>
                      <a:lnTo>
                        <a:pt x="421" y="319"/>
                      </a:lnTo>
                      <a:lnTo>
                        <a:pt x="416" y="299"/>
                      </a:lnTo>
                      <a:lnTo>
                        <a:pt x="413" y="271"/>
                      </a:lnTo>
                      <a:lnTo>
                        <a:pt x="416" y="254"/>
                      </a:lnTo>
                      <a:lnTo>
                        <a:pt x="421" y="239"/>
                      </a:lnTo>
                      <a:lnTo>
                        <a:pt x="436" y="223"/>
                      </a:lnTo>
                      <a:lnTo>
                        <a:pt x="449" y="203"/>
                      </a:lnTo>
                      <a:lnTo>
                        <a:pt x="458" y="195"/>
                      </a:lnTo>
                      <a:lnTo>
                        <a:pt x="466" y="190"/>
                      </a:lnTo>
                      <a:lnTo>
                        <a:pt x="473" y="186"/>
                      </a:lnTo>
                      <a:lnTo>
                        <a:pt x="478" y="182"/>
                      </a:lnTo>
                      <a:lnTo>
                        <a:pt x="489" y="178"/>
                      </a:lnTo>
                      <a:lnTo>
                        <a:pt x="497" y="178"/>
                      </a:lnTo>
                      <a:lnTo>
                        <a:pt x="506" y="173"/>
                      </a:lnTo>
                      <a:lnTo>
                        <a:pt x="522" y="173"/>
                      </a:lnTo>
                      <a:lnTo>
                        <a:pt x="534" y="178"/>
                      </a:lnTo>
                      <a:lnTo>
                        <a:pt x="550" y="178"/>
                      </a:lnTo>
                      <a:lnTo>
                        <a:pt x="562" y="186"/>
                      </a:lnTo>
                      <a:lnTo>
                        <a:pt x="570" y="198"/>
                      </a:lnTo>
                      <a:lnTo>
                        <a:pt x="587" y="206"/>
                      </a:lnTo>
                      <a:lnTo>
                        <a:pt x="595" y="231"/>
                      </a:lnTo>
                      <a:lnTo>
                        <a:pt x="598" y="246"/>
                      </a:lnTo>
                      <a:lnTo>
                        <a:pt x="606" y="259"/>
                      </a:lnTo>
                      <a:lnTo>
                        <a:pt x="606" y="267"/>
                      </a:lnTo>
                      <a:lnTo>
                        <a:pt x="598" y="271"/>
                      </a:lnTo>
                      <a:lnTo>
                        <a:pt x="598" y="279"/>
                      </a:lnTo>
                      <a:lnTo>
                        <a:pt x="598" y="282"/>
                      </a:lnTo>
                      <a:lnTo>
                        <a:pt x="626" y="304"/>
                      </a:lnTo>
                      <a:lnTo>
                        <a:pt x="631" y="279"/>
                      </a:lnTo>
                      <a:lnTo>
                        <a:pt x="631" y="262"/>
                      </a:lnTo>
                      <a:lnTo>
                        <a:pt x="634" y="251"/>
                      </a:lnTo>
                      <a:lnTo>
                        <a:pt x="634" y="231"/>
                      </a:lnTo>
                      <a:lnTo>
                        <a:pt x="634" y="223"/>
                      </a:lnTo>
                      <a:lnTo>
                        <a:pt x="631" y="203"/>
                      </a:lnTo>
                      <a:lnTo>
                        <a:pt x="631" y="190"/>
                      </a:lnTo>
                      <a:lnTo>
                        <a:pt x="626" y="178"/>
                      </a:lnTo>
                      <a:lnTo>
                        <a:pt x="623" y="167"/>
                      </a:lnTo>
                      <a:lnTo>
                        <a:pt x="620" y="153"/>
                      </a:lnTo>
                      <a:lnTo>
                        <a:pt x="611" y="137"/>
                      </a:lnTo>
                      <a:lnTo>
                        <a:pt x="598" y="130"/>
                      </a:lnTo>
                      <a:lnTo>
                        <a:pt x="590" y="122"/>
                      </a:lnTo>
                      <a:lnTo>
                        <a:pt x="578" y="114"/>
                      </a:lnTo>
                      <a:lnTo>
                        <a:pt x="567" y="109"/>
                      </a:lnTo>
                      <a:lnTo>
                        <a:pt x="554" y="101"/>
                      </a:lnTo>
                      <a:lnTo>
                        <a:pt x="545" y="86"/>
                      </a:lnTo>
                      <a:lnTo>
                        <a:pt x="534" y="86"/>
                      </a:lnTo>
                      <a:lnTo>
                        <a:pt x="525" y="86"/>
                      </a:lnTo>
                      <a:lnTo>
                        <a:pt x="506" y="86"/>
                      </a:lnTo>
                      <a:lnTo>
                        <a:pt x="497" y="86"/>
                      </a:lnTo>
                      <a:lnTo>
                        <a:pt x="486" y="86"/>
                      </a:lnTo>
                      <a:lnTo>
                        <a:pt x="478" y="86"/>
                      </a:lnTo>
                      <a:lnTo>
                        <a:pt x="473" y="86"/>
                      </a:lnTo>
                      <a:lnTo>
                        <a:pt x="466" y="97"/>
                      </a:lnTo>
                      <a:lnTo>
                        <a:pt x="453" y="101"/>
                      </a:lnTo>
                      <a:lnTo>
                        <a:pt x="449" y="106"/>
                      </a:lnTo>
                      <a:lnTo>
                        <a:pt x="436" y="109"/>
                      </a:lnTo>
                      <a:lnTo>
                        <a:pt x="421" y="117"/>
                      </a:lnTo>
                      <a:lnTo>
                        <a:pt x="408" y="130"/>
                      </a:lnTo>
                      <a:lnTo>
                        <a:pt x="397" y="142"/>
                      </a:lnTo>
                      <a:lnTo>
                        <a:pt x="385" y="167"/>
                      </a:lnTo>
                      <a:lnTo>
                        <a:pt x="368" y="122"/>
                      </a:lnTo>
                      <a:lnTo>
                        <a:pt x="340" y="86"/>
                      </a:lnTo>
                      <a:lnTo>
                        <a:pt x="312" y="56"/>
                      </a:lnTo>
                      <a:lnTo>
                        <a:pt x="279" y="36"/>
                      </a:lnTo>
                      <a:lnTo>
                        <a:pt x="235" y="20"/>
                      </a:lnTo>
                      <a:lnTo>
                        <a:pt x="190" y="5"/>
                      </a:lnTo>
                      <a:lnTo>
                        <a:pt x="134" y="0"/>
                      </a:lnTo>
                      <a:lnTo>
                        <a:pt x="73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FF00"/>
                </a:solidFill>
                <a:ln w="127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148271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60" name="Freeform 76"/>
              <p:cNvSpPr>
                <a:spLocks/>
              </p:cNvSpPr>
              <p:nvPr>
                <p:custDataLst>
                  <p:tags r:id="rId157"/>
                </p:custDataLst>
              </p:nvPr>
            </p:nvSpPr>
            <p:spPr bwMode="auto">
              <a:xfrm>
                <a:off x="2475" y="12021"/>
                <a:ext cx="7847" cy="16"/>
              </a:xfrm>
              <a:custGeom>
                <a:avLst/>
                <a:gdLst>
                  <a:gd name="T0" fmla="*/ 1666 w 13154"/>
                  <a:gd name="T1" fmla="*/ 3 h 25"/>
                  <a:gd name="T2" fmla="*/ 1666 w 13154"/>
                  <a:gd name="T3" fmla="*/ 0 h 25"/>
                  <a:gd name="T4" fmla="*/ 0 w 13154"/>
                  <a:gd name="T5" fmla="*/ 0 h 25"/>
                  <a:gd name="T6" fmla="*/ 0 w 13154"/>
                  <a:gd name="T7" fmla="*/ 4 h 25"/>
                  <a:gd name="T8" fmla="*/ 1666 w 13154"/>
                  <a:gd name="T9" fmla="*/ 4 h 25"/>
                  <a:gd name="T10" fmla="*/ 1666 w 13154"/>
                  <a:gd name="T11" fmla="*/ 3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54"/>
                  <a:gd name="T19" fmla="*/ 0 h 25"/>
                  <a:gd name="T20" fmla="*/ 13154 w 13154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54" h="25">
                    <a:moveTo>
                      <a:pt x="13154" y="14"/>
                    </a:moveTo>
                    <a:lnTo>
                      <a:pt x="13154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13154" y="25"/>
                    </a:lnTo>
                    <a:lnTo>
                      <a:pt x="13154" y="14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1" name="Freeform 77"/>
              <p:cNvSpPr>
                <a:spLocks/>
              </p:cNvSpPr>
              <p:nvPr>
                <p:custDataLst>
                  <p:tags r:id="rId158"/>
                </p:custDataLst>
              </p:nvPr>
            </p:nvSpPr>
            <p:spPr bwMode="auto">
              <a:xfrm>
                <a:off x="2394" y="12087"/>
                <a:ext cx="7816" cy="38"/>
              </a:xfrm>
              <a:custGeom>
                <a:avLst/>
                <a:gdLst>
                  <a:gd name="T0" fmla="*/ 1660 w 13101"/>
                  <a:gd name="T1" fmla="*/ 4 h 65"/>
                  <a:gd name="T2" fmla="*/ 1660 w 13101"/>
                  <a:gd name="T3" fmla="*/ 0 h 65"/>
                  <a:gd name="T4" fmla="*/ 0 w 13101"/>
                  <a:gd name="T5" fmla="*/ 0 h 65"/>
                  <a:gd name="T6" fmla="*/ 0 w 13101"/>
                  <a:gd name="T7" fmla="*/ 8 h 65"/>
                  <a:gd name="T8" fmla="*/ 1660 w 13101"/>
                  <a:gd name="T9" fmla="*/ 8 h 65"/>
                  <a:gd name="T10" fmla="*/ 1660 w 13101"/>
                  <a:gd name="T11" fmla="*/ 4 h 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01"/>
                  <a:gd name="T19" fmla="*/ 0 h 65"/>
                  <a:gd name="T20" fmla="*/ 13101 w 13101"/>
                  <a:gd name="T21" fmla="*/ 65 h 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01" h="65">
                    <a:moveTo>
                      <a:pt x="13101" y="29"/>
                    </a:moveTo>
                    <a:lnTo>
                      <a:pt x="13101" y="0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13101" y="65"/>
                    </a:lnTo>
                    <a:lnTo>
                      <a:pt x="13101" y="29"/>
                    </a:lnTo>
                    <a:close/>
                  </a:path>
                </a:pathLst>
              </a:custGeom>
              <a:solidFill>
                <a:srgbClr val="121415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2" name="Line 78"/>
              <p:cNvSpPr>
                <a:spLocks noChangeShapeType="1"/>
              </p:cNvSpPr>
              <p:nvPr>
                <p:custDataLst>
                  <p:tags r:id="rId159"/>
                </p:custDataLst>
              </p:nvPr>
            </p:nvSpPr>
            <p:spPr bwMode="auto">
              <a:xfrm>
                <a:off x="2515" y="12063"/>
                <a:ext cx="7771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Line 79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1448" y="5297"/>
              <a:ext cx="1" cy="13132"/>
            </a:xfrm>
            <a:prstGeom prst="line">
              <a:avLst/>
            </a:prstGeom>
            <a:noFill/>
            <a:ln w="127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148271"/>
              <a:endPara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80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1523" y="5336"/>
              <a:ext cx="36" cy="13172"/>
            </a:xfrm>
            <a:custGeom>
              <a:avLst/>
              <a:gdLst>
                <a:gd name="T0" fmla="*/ 4 w 61"/>
                <a:gd name="T1" fmla="*/ 2740 h 22231"/>
                <a:gd name="T2" fmla="*/ 7 w 61"/>
                <a:gd name="T3" fmla="*/ 2740 h 22231"/>
                <a:gd name="T4" fmla="*/ 7 w 61"/>
                <a:gd name="T5" fmla="*/ 0 h 22231"/>
                <a:gd name="T6" fmla="*/ 0 w 61"/>
                <a:gd name="T7" fmla="*/ 0 h 22231"/>
                <a:gd name="T8" fmla="*/ 0 w 61"/>
                <a:gd name="T9" fmla="*/ 2740 h 22231"/>
                <a:gd name="T10" fmla="*/ 4 w 61"/>
                <a:gd name="T11" fmla="*/ 2740 h 222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1"/>
                <a:gd name="T19" fmla="*/ 0 h 22231"/>
                <a:gd name="T20" fmla="*/ 61 w 61"/>
                <a:gd name="T21" fmla="*/ 22231 h 222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1" h="22231">
                  <a:moveTo>
                    <a:pt x="33" y="22231"/>
                  </a:moveTo>
                  <a:lnTo>
                    <a:pt x="61" y="22231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22231"/>
                  </a:lnTo>
                  <a:lnTo>
                    <a:pt x="33" y="2223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148271"/>
              <a:endPara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Line 81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1294" y="5413"/>
              <a:ext cx="2" cy="13111"/>
            </a:xfrm>
            <a:prstGeom prst="line">
              <a:avLst/>
            </a:prstGeom>
            <a:noFill/>
            <a:ln w="127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148271"/>
              <a:endPara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82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1248" y="5407"/>
              <a:ext cx="18" cy="13069"/>
            </a:xfrm>
            <a:custGeom>
              <a:avLst/>
              <a:gdLst>
                <a:gd name="T0" fmla="*/ 2 w 30"/>
                <a:gd name="T1" fmla="*/ 2717 h 22061"/>
                <a:gd name="T2" fmla="*/ 4 w 30"/>
                <a:gd name="T3" fmla="*/ 2717 h 22061"/>
                <a:gd name="T4" fmla="*/ 4 w 30"/>
                <a:gd name="T5" fmla="*/ 0 h 22061"/>
                <a:gd name="T6" fmla="*/ 0 w 30"/>
                <a:gd name="T7" fmla="*/ 0 h 22061"/>
                <a:gd name="T8" fmla="*/ 0 w 30"/>
                <a:gd name="T9" fmla="*/ 2717 h 22061"/>
                <a:gd name="T10" fmla="*/ 2 w 30"/>
                <a:gd name="T11" fmla="*/ 2717 h 220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2061"/>
                <a:gd name="T20" fmla="*/ 30 w 30"/>
                <a:gd name="T21" fmla="*/ 22061 h 220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2061">
                  <a:moveTo>
                    <a:pt x="16" y="22061"/>
                  </a:moveTo>
                  <a:lnTo>
                    <a:pt x="30" y="22061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2061"/>
                  </a:lnTo>
                  <a:lnTo>
                    <a:pt x="16" y="22061"/>
                  </a:lnTo>
                  <a:close/>
                </a:path>
              </a:pathLst>
            </a:custGeom>
            <a:solidFill>
              <a:srgbClr val="121415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48271"/>
              <a:endPara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reeform 83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1191" y="5395"/>
              <a:ext cx="38" cy="13108"/>
            </a:xfrm>
            <a:custGeom>
              <a:avLst/>
              <a:gdLst>
                <a:gd name="T0" fmla="*/ 4 w 65"/>
                <a:gd name="T1" fmla="*/ 2726 h 22126"/>
                <a:gd name="T2" fmla="*/ 8 w 65"/>
                <a:gd name="T3" fmla="*/ 2726 h 22126"/>
                <a:gd name="T4" fmla="*/ 8 w 65"/>
                <a:gd name="T5" fmla="*/ 0 h 22126"/>
                <a:gd name="T6" fmla="*/ 0 w 65"/>
                <a:gd name="T7" fmla="*/ 0 h 22126"/>
                <a:gd name="T8" fmla="*/ 0 w 65"/>
                <a:gd name="T9" fmla="*/ 2726 h 22126"/>
                <a:gd name="T10" fmla="*/ 4 w 65"/>
                <a:gd name="T11" fmla="*/ 2726 h 221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22126"/>
                <a:gd name="T20" fmla="*/ 65 w 65"/>
                <a:gd name="T21" fmla="*/ 22126 h 221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22126">
                  <a:moveTo>
                    <a:pt x="32" y="22126"/>
                  </a:moveTo>
                  <a:lnTo>
                    <a:pt x="65" y="22126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22126"/>
                  </a:lnTo>
                  <a:lnTo>
                    <a:pt x="32" y="22126"/>
                  </a:lnTo>
                  <a:close/>
                </a:path>
              </a:pathLst>
            </a:custGeom>
            <a:solidFill>
              <a:srgbClr val="121415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pPr defTabSz="1148271"/>
              <a:endPara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" name="Group 84"/>
            <p:cNvGrpSpPr>
              <a:grpSpLocks/>
            </p:cNvGrpSpPr>
            <p:nvPr/>
          </p:nvGrpSpPr>
          <p:grpSpPr bwMode="auto">
            <a:xfrm>
              <a:off x="1290" y="3783"/>
              <a:ext cx="10223" cy="1559"/>
              <a:chOff x="1243" y="11521"/>
              <a:chExt cx="10223" cy="1559"/>
            </a:xfrm>
          </p:grpSpPr>
          <p:sp>
            <p:nvSpPr>
              <p:cNvPr id="14" name="Freeform 85"/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243" y="11521"/>
                <a:ext cx="786" cy="818"/>
              </a:xfrm>
              <a:custGeom>
                <a:avLst/>
                <a:gdLst>
                  <a:gd name="T0" fmla="*/ 101 w 1318"/>
                  <a:gd name="T1" fmla="*/ 43 h 1379"/>
                  <a:gd name="T2" fmla="*/ 141 w 1318"/>
                  <a:gd name="T3" fmla="*/ 25 h 1379"/>
                  <a:gd name="T4" fmla="*/ 125 w 1318"/>
                  <a:gd name="T5" fmla="*/ 69 h 1379"/>
                  <a:gd name="T6" fmla="*/ 167 w 1318"/>
                  <a:gd name="T7" fmla="*/ 87 h 1379"/>
                  <a:gd name="T8" fmla="*/ 125 w 1318"/>
                  <a:gd name="T9" fmla="*/ 103 h 1379"/>
                  <a:gd name="T10" fmla="*/ 141 w 1318"/>
                  <a:gd name="T11" fmla="*/ 146 h 1379"/>
                  <a:gd name="T12" fmla="*/ 101 w 1318"/>
                  <a:gd name="T13" fmla="*/ 128 h 1379"/>
                  <a:gd name="T14" fmla="*/ 84 w 1318"/>
                  <a:gd name="T15" fmla="*/ 171 h 1379"/>
                  <a:gd name="T16" fmla="*/ 66 w 1318"/>
                  <a:gd name="T17" fmla="*/ 128 h 1379"/>
                  <a:gd name="T18" fmla="*/ 24 w 1318"/>
                  <a:gd name="T19" fmla="*/ 146 h 1379"/>
                  <a:gd name="T20" fmla="*/ 42 w 1318"/>
                  <a:gd name="T21" fmla="*/ 103 h 1379"/>
                  <a:gd name="T22" fmla="*/ 0 w 1318"/>
                  <a:gd name="T23" fmla="*/ 87 h 1379"/>
                  <a:gd name="T24" fmla="*/ 42 w 1318"/>
                  <a:gd name="T25" fmla="*/ 69 h 1379"/>
                  <a:gd name="T26" fmla="*/ 24 w 1318"/>
                  <a:gd name="T27" fmla="*/ 25 h 1379"/>
                  <a:gd name="T28" fmla="*/ 66 w 1318"/>
                  <a:gd name="T29" fmla="*/ 43 h 1379"/>
                  <a:gd name="T30" fmla="*/ 84 w 1318"/>
                  <a:gd name="T31" fmla="*/ 0 h 1379"/>
                  <a:gd name="T32" fmla="*/ 101 w 1318"/>
                  <a:gd name="T33" fmla="*/ 43 h 13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9"/>
                  <a:gd name="T53" fmla="*/ 1318 w 1318"/>
                  <a:gd name="T54" fmla="*/ 1379 h 13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9">
                    <a:moveTo>
                      <a:pt x="796" y="344"/>
                    </a:moveTo>
                    <a:lnTo>
                      <a:pt x="1120" y="203"/>
                    </a:lnTo>
                    <a:lnTo>
                      <a:pt x="986" y="555"/>
                    </a:lnTo>
                    <a:lnTo>
                      <a:pt x="1318" y="700"/>
                    </a:lnTo>
                    <a:lnTo>
                      <a:pt x="986" y="829"/>
                    </a:lnTo>
                    <a:lnTo>
                      <a:pt x="1120" y="1176"/>
                    </a:lnTo>
                    <a:lnTo>
                      <a:pt x="796" y="1031"/>
                    </a:lnTo>
                    <a:lnTo>
                      <a:pt x="664" y="1379"/>
                    </a:lnTo>
                    <a:lnTo>
                      <a:pt x="522" y="1031"/>
                    </a:lnTo>
                    <a:lnTo>
                      <a:pt x="195" y="1176"/>
                    </a:lnTo>
                    <a:lnTo>
                      <a:pt x="332" y="829"/>
                    </a:lnTo>
                    <a:lnTo>
                      <a:pt x="0" y="700"/>
                    </a:lnTo>
                    <a:lnTo>
                      <a:pt x="332" y="555"/>
                    </a:lnTo>
                    <a:lnTo>
                      <a:pt x="195" y="203"/>
                    </a:lnTo>
                    <a:lnTo>
                      <a:pt x="522" y="344"/>
                    </a:lnTo>
                    <a:lnTo>
                      <a:pt x="664" y="0"/>
                    </a:lnTo>
                    <a:lnTo>
                      <a:pt x="796" y="344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Freeform 86"/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Freeform 87"/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Freeform 88"/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Freeform 89"/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Freeform 90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Freeform 91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Freeform 92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Freeform 93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Freeform 94"/>
              <p:cNvSpPr>
                <a:spLocks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243" y="11521"/>
                <a:ext cx="786" cy="818"/>
              </a:xfrm>
              <a:custGeom>
                <a:avLst/>
                <a:gdLst>
                  <a:gd name="T0" fmla="*/ 101 w 1318"/>
                  <a:gd name="T1" fmla="*/ 43 h 1379"/>
                  <a:gd name="T2" fmla="*/ 141 w 1318"/>
                  <a:gd name="T3" fmla="*/ 25 h 1379"/>
                  <a:gd name="T4" fmla="*/ 125 w 1318"/>
                  <a:gd name="T5" fmla="*/ 69 h 1379"/>
                  <a:gd name="T6" fmla="*/ 167 w 1318"/>
                  <a:gd name="T7" fmla="*/ 87 h 1379"/>
                  <a:gd name="T8" fmla="*/ 125 w 1318"/>
                  <a:gd name="T9" fmla="*/ 103 h 1379"/>
                  <a:gd name="T10" fmla="*/ 141 w 1318"/>
                  <a:gd name="T11" fmla="*/ 146 h 1379"/>
                  <a:gd name="T12" fmla="*/ 101 w 1318"/>
                  <a:gd name="T13" fmla="*/ 128 h 1379"/>
                  <a:gd name="T14" fmla="*/ 84 w 1318"/>
                  <a:gd name="T15" fmla="*/ 171 h 1379"/>
                  <a:gd name="T16" fmla="*/ 66 w 1318"/>
                  <a:gd name="T17" fmla="*/ 128 h 1379"/>
                  <a:gd name="T18" fmla="*/ 24 w 1318"/>
                  <a:gd name="T19" fmla="*/ 146 h 1379"/>
                  <a:gd name="T20" fmla="*/ 42 w 1318"/>
                  <a:gd name="T21" fmla="*/ 103 h 1379"/>
                  <a:gd name="T22" fmla="*/ 0 w 1318"/>
                  <a:gd name="T23" fmla="*/ 87 h 1379"/>
                  <a:gd name="T24" fmla="*/ 42 w 1318"/>
                  <a:gd name="T25" fmla="*/ 69 h 1379"/>
                  <a:gd name="T26" fmla="*/ 24 w 1318"/>
                  <a:gd name="T27" fmla="*/ 25 h 1379"/>
                  <a:gd name="T28" fmla="*/ 66 w 1318"/>
                  <a:gd name="T29" fmla="*/ 43 h 1379"/>
                  <a:gd name="T30" fmla="*/ 84 w 1318"/>
                  <a:gd name="T31" fmla="*/ 0 h 1379"/>
                  <a:gd name="T32" fmla="*/ 101 w 1318"/>
                  <a:gd name="T33" fmla="*/ 43 h 13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9"/>
                  <a:gd name="T53" fmla="*/ 1318 w 1318"/>
                  <a:gd name="T54" fmla="*/ 1379 h 13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9">
                    <a:moveTo>
                      <a:pt x="796" y="344"/>
                    </a:moveTo>
                    <a:lnTo>
                      <a:pt x="1120" y="203"/>
                    </a:lnTo>
                    <a:lnTo>
                      <a:pt x="986" y="555"/>
                    </a:lnTo>
                    <a:lnTo>
                      <a:pt x="1318" y="700"/>
                    </a:lnTo>
                    <a:lnTo>
                      <a:pt x="986" y="829"/>
                    </a:lnTo>
                    <a:lnTo>
                      <a:pt x="1120" y="1176"/>
                    </a:lnTo>
                    <a:lnTo>
                      <a:pt x="796" y="1031"/>
                    </a:lnTo>
                    <a:lnTo>
                      <a:pt x="664" y="1379"/>
                    </a:lnTo>
                    <a:lnTo>
                      <a:pt x="522" y="1031"/>
                    </a:lnTo>
                    <a:lnTo>
                      <a:pt x="195" y="1176"/>
                    </a:lnTo>
                    <a:lnTo>
                      <a:pt x="332" y="829"/>
                    </a:lnTo>
                    <a:lnTo>
                      <a:pt x="0" y="700"/>
                    </a:lnTo>
                    <a:lnTo>
                      <a:pt x="332" y="555"/>
                    </a:lnTo>
                    <a:lnTo>
                      <a:pt x="195" y="203"/>
                    </a:lnTo>
                    <a:lnTo>
                      <a:pt x="522" y="344"/>
                    </a:lnTo>
                    <a:lnTo>
                      <a:pt x="664" y="0"/>
                    </a:lnTo>
                    <a:lnTo>
                      <a:pt x="796" y="344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Freeform 95"/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Freeform 96"/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Freeform 97"/>
              <p:cNvSpPr>
                <a:spLocks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Freeform 98"/>
              <p:cNvSpPr>
                <a:spLocks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Freeform 99"/>
              <p:cNvSpPr>
                <a:spLocks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Freeform 100"/>
              <p:cNvSpPr>
                <a:spLocks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Freeform 101"/>
              <p:cNvSpPr>
                <a:spLocks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Freeform 102"/>
              <p:cNvSpPr>
                <a:spLocks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Freeform 103"/>
              <p:cNvSpPr>
                <a:spLocks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Freeform 104"/>
              <p:cNvSpPr>
                <a:spLocks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Freeform 105"/>
              <p:cNvSpPr>
                <a:spLocks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Freeform 106"/>
              <p:cNvSpPr>
                <a:spLocks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Freeform 107"/>
              <p:cNvSpPr>
                <a:spLocks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Freeform 108"/>
              <p:cNvSpPr>
                <a:spLocks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Freeform 109"/>
              <p:cNvSpPr>
                <a:spLocks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Freeform 110"/>
              <p:cNvSpPr>
                <a:spLocks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Freeform 111"/>
              <p:cNvSpPr>
                <a:spLocks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1294" y="12222"/>
                <a:ext cx="336" cy="596"/>
              </a:xfrm>
              <a:custGeom>
                <a:avLst/>
                <a:gdLst>
                  <a:gd name="T0" fmla="*/ 66 w 562"/>
                  <a:gd name="T1" fmla="*/ 121 h 1007"/>
                  <a:gd name="T2" fmla="*/ 56 w 562"/>
                  <a:gd name="T3" fmla="*/ 115 h 1007"/>
                  <a:gd name="T4" fmla="*/ 47 w 562"/>
                  <a:gd name="T5" fmla="*/ 111 h 1007"/>
                  <a:gd name="T6" fmla="*/ 43 w 562"/>
                  <a:gd name="T7" fmla="*/ 108 h 1007"/>
                  <a:gd name="T8" fmla="*/ 39 w 562"/>
                  <a:gd name="T9" fmla="*/ 105 h 1007"/>
                  <a:gd name="T10" fmla="*/ 34 w 562"/>
                  <a:gd name="T11" fmla="*/ 113 h 1007"/>
                  <a:gd name="T12" fmla="*/ 28 w 562"/>
                  <a:gd name="T13" fmla="*/ 119 h 1007"/>
                  <a:gd name="T14" fmla="*/ 19 w 562"/>
                  <a:gd name="T15" fmla="*/ 120 h 1007"/>
                  <a:gd name="T16" fmla="*/ 9 w 562"/>
                  <a:gd name="T17" fmla="*/ 116 h 1007"/>
                  <a:gd name="T18" fmla="*/ 2 w 562"/>
                  <a:gd name="T19" fmla="*/ 108 h 1007"/>
                  <a:gd name="T20" fmla="*/ 0 w 562"/>
                  <a:gd name="T21" fmla="*/ 98 h 1007"/>
                  <a:gd name="T22" fmla="*/ 5 w 562"/>
                  <a:gd name="T23" fmla="*/ 81 h 1007"/>
                  <a:gd name="T24" fmla="*/ 14 w 562"/>
                  <a:gd name="T25" fmla="*/ 79 h 1007"/>
                  <a:gd name="T26" fmla="*/ 9 w 562"/>
                  <a:gd name="T27" fmla="*/ 88 h 1007"/>
                  <a:gd name="T28" fmla="*/ 9 w 562"/>
                  <a:gd name="T29" fmla="*/ 96 h 1007"/>
                  <a:gd name="T30" fmla="*/ 13 w 562"/>
                  <a:gd name="T31" fmla="*/ 103 h 1007"/>
                  <a:gd name="T32" fmla="*/ 19 w 562"/>
                  <a:gd name="T33" fmla="*/ 107 h 1007"/>
                  <a:gd name="T34" fmla="*/ 28 w 562"/>
                  <a:gd name="T35" fmla="*/ 107 h 1007"/>
                  <a:gd name="T36" fmla="*/ 32 w 562"/>
                  <a:gd name="T37" fmla="*/ 101 h 1007"/>
                  <a:gd name="T38" fmla="*/ 33 w 562"/>
                  <a:gd name="T39" fmla="*/ 95 h 1007"/>
                  <a:gd name="T40" fmla="*/ 30 w 562"/>
                  <a:gd name="T41" fmla="*/ 84 h 1007"/>
                  <a:gd name="T42" fmla="*/ 20 w 562"/>
                  <a:gd name="T43" fmla="*/ 70 h 1007"/>
                  <a:gd name="T44" fmla="*/ 8 w 562"/>
                  <a:gd name="T45" fmla="*/ 46 h 1007"/>
                  <a:gd name="T46" fmla="*/ 8 w 562"/>
                  <a:gd name="T47" fmla="*/ 24 h 1007"/>
                  <a:gd name="T48" fmla="*/ 15 w 562"/>
                  <a:gd name="T49" fmla="*/ 9 h 1007"/>
                  <a:gd name="T50" fmla="*/ 28 w 562"/>
                  <a:gd name="T51" fmla="*/ 1 h 1007"/>
                  <a:gd name="T52" fmla="*/ 45 w 562"/>
                  <a:gd name="T53" fmla="*/ 1 h 1007"/>
                  <a:gd name="T54" fmla="*/ 59 w 562"/>
                  <a:gd name="T55" fmla="*/ 8 h 1007"/>
                  <a:gd name="T56" fmla="*/ 70 w 562"/>
                  <a:gd name="T57" fmla="*/ 23 h 1007"/>
                  <a:gd name="T58" fmla="*/ 72 w 562"/>
                  <a:gd name="T59" fmla="*/ 39 h 1007"/>
                  <a:gd name="T60" fmla="*/ 66 w 562"/>
                  <a:gd name="T61" fmla="*/ 27 h 1007"/>
                  <a:gd name="T62" fmla="*/ 58 w 562"/>
                  <a:gd name="T63" fmla="*/ 18 h 1007"/>
                  <a:gd name="T64" fmla="*/ 47 w 562"/>
                  <a:gd name="T65" fmla="*/ 13 h 1007"/>
                  <a:gd name="T66" fmla="*/ 32 w 562"/>
                  <a:gd name="T67" fmla="*/ 13 h 1007"/>
                  <a:gd name="T68" fmla="*/ 21 w 562"/>
                  <a:gd name="T69" fmla="*/ 20 h 1007"/>
                  <a:gd name="T70" fmla="*/ 14 w 562"/>
                  <a:gd name="T71" fmla="*/ 32 h 1007"/>
                  <a:gd name="T72" fmla="*/ 13 w 562"/>
                  <a:gd name="T73" fmla="*/ 47 h 1007"/>
                  <a:gd name="T74" fmla="*/ 19 w 562"/>
                  <a:gd name="T75" fmla="*/ 60 h 1007"/>
                  <a:gd name="T76" fmla="*/ 29 w 562"/>
                  <a:gd name="T77" fmla="*/ 70 h 1007"/>
                  <a:gd name="T78" fmla="*/ 41 w 562"/>
                  <a:gd name="T79" fmla="*/ 73 h 1007"/>
                  <a:gd name="T80" fmla="*/ 49 w 562"/>
                  <a:gd name="T81" fmla="*/ 66 h 1007"/>
                  <a:gd name="T82" fmla="*/ 48 w 562"/>
                  <a:gd name="T83" fmla="*/ 56 h 1007"/>
                  <a:gd name="T84" fmla="*/ 39 w 562"/>
                  <a:gd name="T85" fmla="*/ 52 h 1007"/>
                  <a:gd name="T86" fmla="*/ 35 w 562"/>
                  <a:gd name="T87" fmla="*/ 49 h 1007"/>
                  <a:gd name="T88" fmla="*/ 45 w 562"/>
                  <a:gd name="T89" fmla="*/ 47 h 1007"/>
                  <a:gd name="T90" fmla="*/ 53 w 562"/>
                  <a:gd name="T91" fmla="*/ 50 h 1007"/>
                  <a:gd name="T92" fmla="*/ 59 w 562"/>
                  <a:gd name="T93" fmla="*/ 56 h 1007"/>
                  <a:gd name="T94" fmla="*/ 62 w 562"/>
                  <a:gd name="T95" fmla="*/ 64 h 1007"/>
                  <a:gd name="T96" fmla="*/ 58 w 562"/>
                  <a:gd name="T97" fmla="*/ 73 h 1007"/>
                  <a:gd name="T98" fmla="*/ 61 w 562"/>
                  <a:gd name="T99" fmla="*/ 82 h 1007"/>
                  <a:gd name="T100" fmla="*/ 71 w 562"/>
                  <a:gd name="T101" fmla="*/ 108 h 10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2"/>
                  <a:gd name="T154" fmla="*/ 0 h 1007"/>
                  <a:gd name="T155" fmla="*/ 562 w 562"/>
                  <a:gd name="T156" fmla="*/ 1007 h 100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2" h="1007">
                    <a:moveTo>
                      <a:pt x="562" y="1007"/>
                    </a:moveTo>
                    <a:lnTo>
                      <a:pt x="529" y="1007"/>
                    </a:lnTo>
                    <a:lnTo>
                      <a:pt x="525" y="998"/>
                    </a:lnTo>
                    <a:lnTo>
                      <a:pt x="525" y="992"/>
                    </a:lnTo>
                    <a:lnTo>
                      <a:pt x="520" y="983"/>
                    </a:lnTo>
                    <a:lnTo>
                      <a:pt x="505" y="975"/>
                    </a:lnTo>
                    <a:lnTo>
                      <a:pt x="492" y="967"/>
                    </a:lnTo>
                    <a:lnTo>
                      <a:pt x="477" y="955"/>
                    </a:lnTo>
                    <a:lnTo>
                      <a:pt x="461" y="947"/>
                    </a:lnTo>
                    <a:lnTo>
                      <a:pt x="441" y="934"/>
                    </a:lnTo>
                    <a:lnTo>
                      <a:pt x="411" y="926"/>
                    </a:lnTo>
                    <a:lnTo>
                      <a:pt x="400" y="922"/>
                    </a:lnTo>
                    <a:lnTo>
                      <a:pt x="388" y="919"/>
                    </a:lnTo>
                    <a:lnTo>
                      <a:pt x="380" y="906"/>
                    </a:lnTo>
                    <a:lnTo>
                      <a:pt x="367" y="902"/>
                    </a:lnTo>
                    <a:lnTo>
                      <a:pt x="363" y="894"/>
                    </a:lnTo>
                    <a:lnTo>
                      <a:pt x="352" y="894"/>
                    </a:lnTo>
                    <a:lnTo>
                      <a:pt x="352" y="889"/>
                    </a:lnTo>
                    <a:lnTo>
                      <a:pt x="347" y="883"/>
                    </a:lnTo>
                    <a:lnTo>
                      <a:pt x="335" y="878"/>
                    </a:lnTo>
                    <a:lnTo>
                      <a:pt x="327" y="858"/>
                    </a:lnTo>
                    <a:lnTo>
                      <a:pt x="319" y="846"/>
                    </a:lnTo>
                    <a:lnTo>
                      <a:pt x="310" y="825"/>
                    </a:lnTo>
                    <a:lnTo>
                      <a:pt x="310" y="841"/>
                    </a:lnTo>
                    <a:lnTo>
                      <a:pt x="307" y="858"/>
                    </a:lnTo>
                    <a:lnTo>
                      <a:pt x="302" y="869"/>
                    </a:lnTo>
                    <a:lnTo>
                      <a:pt x="294" y="886"/>
                    </a:lnTo>
                    <a:lnTo>
                      <a:pt x="291" y="894"/>
                    </a:lnTo>
                    <a:lnTo>
                      <a:pt x="274" y="914"/>
                    </a:lnTo>
                    <a:lnTo>
                      <a:pt x="266" y="922"/>
                    </a:lnTo>
                    <a:lnTo>
                      <a:pt x="254" y="934"/>
                    </a:lnTo>
                    <a:lnTo>
                      <a:pt x="246" y="947"/>
                    </a:lnTo>
                    <a:lnTo>
                      <a:pt x="238" y="955"/>
                    </a:lnTo>
                    <a:lnTo>
                      <a:pt x="226" y="967"/>
                    </a:lnTo>
                    <a:lnTo>
                      <a:pt x="215" y="970"/>
                    </a:lnTo>
                    <a:lnTo>
                      <a:pt x="201" y="975"/>
                    </a:lnTo>
                    <a:lnTo>
                      <a:pt x="190" y="975"/>
                    </a:lnTo>
                    <a:lnTo>
                      <a:pt x="177" y="975"/>
                    </a:lnTo>
                    <a:lnTo>
                      <a:pt x="157" y="975"/>
                    </a:lnTo>
                    <a:lnTo>
                      <a:pt x="145" y="975"/>
                    </a:lnTo>
                    <a:lnTo>
                      <a:pt x="125" y="975"/>
                    </a:lnTo>
                    <a:lnTo>
                      <a:pt x="109" y="970"/>
                    </a:lnTo>
                    <a:lnTo>
                      <a:pt x="97" y="967"/>
                    </a:lnTo>
                    <a:lnTo>
                      <a:pt x="81" y="955"/>
                    </a:lnTo>
                    <a:lnTo>
                      <a:pt x="68" y="947"/>
                    </a:lnTo>
                    <a:lnTo>
                      <a:pt x="56" y="934"/>
                    </a:lnTo>
                    <a:lnTo>
                      <a:pt x="45" y="922"/>
                    </a:lnTo>
                    <a:lnTo>
                      <a:pt x="31" y="902"/>
                    </a:lnTo>
                    <a:lnTo>
                      <a:pt x="25" y="894"/>
                    </a:lnTo>
                    <a:lnTo>
                      <a:pt x="16" y="878"/>
                    </a:lnTo>
                    <a:lnTo>
                      <a:pt x="11" y="858"/>
                    </a:lnTo>
                    <a:lnTo>
                      <a:pt x="8" y="846"/>
                    </a:lnTo>
                    <a:lnTo>
                      <a:pt x="3" y="825"/>
                    </a:lnTo>
                    <a:lnTo>
                      <a:pt x="0" y="813"/>
                    </a:lnTo>
                    <a:lnTo>
                      <a:pt x="0" y="793"/>
                    </a:lnTo>
                    <a:lnTo>
                      <a:pt x="3" y="769"/>
                    </a:lnTo>
                    <a:lnTo>
                      <a:pt x="8" y="736"/>
                    </a:lnTo>
                    <a:lnTo>
                      <a:pt x="11" y="712"/>
                    </a:lnTo>
                    <a:lnTo>
                      <a:pt x="25" y="688"/>
                    </a:lnTo>
                    <a:lnTo>
                      <a:pt x="40" y="663"/>
                    </a:lnTo>
                    <a:lnTo>
                      <a:pt x="56" y="640"/>
                    </a:lnTo>
                    <a:lnTo>
                      <a:pt x="76" y="623"/>
                    </a:lnTo>
                    <a:lnTo>
                      <a:pt x="104" y="607"/>
                    </a:lnTo>
                    <a:lnTo>
                      <a:pt x="125" y="632"/>
                    </a:lnTo>
                    <a:lnTo>
                      <a:pt x="109" y="640"/>
                    </a:lnTo>
                    <a:lnTo>
                      <a:pt x="97" y="660"/>
                    </a:lnTo>
                    <a:lnTo>
                      <a:pt x="84" y="668"/>
                    </a:lnTo>
                    <a:lnTo>
                      <a:pt x="76" y="679"/>
                    </a:lnTo>
                    <a:lnTo>
                      <a:pt x="68" y="696"/>
                    </a:lnTo>
                    <a:lnTo>
                      <a:pt x="68" y="716"/>
                    </a:lnTo>
                    <a:lnTo>
                      <a:pt x="64" y="729"/>
                    </a:lnTo>
                    <a:lnTo>
                      <a:pt x="64" y="744"/>
                    </a:lnTo>
                    <a:lnTo>
                      <a:pt x="64" y="757"/>
                    </a:lnTo>
                    <a:lnTo>
                      <a:pt x="68" y="772"/>
                    </a:lnTo>
                    <a:lnTo>
                      <a:pt x="68" y="785"/>
                    </a:lnTo>
                    <a:lnTo>
                      <a:pt x="73" y="802"/>
                    </a:lnTo>
                    <a:lnTo>
                      <a:pt x="76" y="810"/>
                    </a:lnTo>
                    <a:lnTo>
                      <a:pt x="81" y="817"/>
                    </a:lnTo>
                    <a:lnTo>
                      <a:pt x="89" y="830"/>
                    </a:lnTo>
                    <a:lnTo>
                      <a:pt x="101" y="838"/>
                    </a:lnTo>
                    <a:lnTo>
                      <a:pt x="109" y="850"/>
                    </a:lnTo>
                    <a:lnTo>
                      <a:pt x="117" y="853"/>
                    </a:lnTo>
                    <a:lnTo>
                      <a:pt x="125" y="858"/>
                    </a:lnTo>
                    <a:lnTo>
                      <a:pt x="137" y="866"/>
                    </a:lnTo>
                    <a:lnTo>
                      <a:pt x="149" y="869"/>
                    </a:lnTo>
                    <a:lnTo>
                      <a:pt x="157" y="878"/>
                    </a:lnTo>
                    <a:lnTo>
                      <a:pt x="173" y="878"/>
                    </a:lnTo>
                    <a:lnTo>
                      <a:pt x="185" y="878"/>
                    </a:lnTo>
                    <a:lnTo>
                      <a:pt x="201" y="878"/>
                    </a:lnTo>
                    <a:lnTo>
                      <a:pt x="215" y="869"/>
                    </a:lnTo>
                    <a:lnTo>
                      <a:pt x="230" y="858"/>
                    </a:lnTo>
                    <a:lnTo>
                      <a:pt x="243" y="850"/>
                    </a:lnTo>
                    <a:lnTo>
                      <a:pt x="246" y="841"/>
                    </a:lnTo>
                    <a:lnTo>
                      <a:pt x="254" y="830"/>
                    </a:lnTo>
                    <a:lnTo>
                      <a:pt x="254" y="825"/>
                    </a:lnTo>
                    <a:lnTo>
                      <a:pt x="263" y="817"/>
                    </a:lnTo>
                    <a:lnTo>
                      <a:pt x="263" y="810"/>
                    </a:lnTo>
                    <a:lnTo>
                      <a:pt x="263" y="802"/>
                    </a:lnTo>
                    <a:lnTo>
                      <a:pt x="263" y="785"/>
                    </a:lnTo>
                    <a:lnTo>
                      <a:pt x="263" y="777"/>
                    </a:lnTo>
                    <a:lnTo>
                      <a:pt x="263" y="757"/>
                    </a:lnTo>
                    <a:lnTo>
                      <a:pt x="263" y="741"/>
                    </a:lnTo>
                    <a:lnTo>
                      <a:pt x="254" y="721"/>
                    </a:lnTo>
                    <a:lnTo>
                      <a:pt x="246" y="704"/>
                    </a:lnTo>
                    <a:lnTo>
                      <a:pt x="238" y="684"/>
                    </a:lnTo>
                    <a:lnTo>
                      <a:pt x="230" y="668"/>
                    </a:lnTo>
                    <a:lnTo>
                      <a:pt x="215" y="643"/>
                    </a:lnTo>
                    <a:lnTo>
                      <a:pt x="201" y="623"/>
                    </a:lnTo>
                    <a:lnTo>
                      <a:pt x="185" y="607"/>
                    </a:lnTo>
                    <a:lnTo>
                      <a:pt x="154" y="567"/>
                    </a:lnTo>
                    <a:lnTo>
                      <a:pt x="125" y="531"/>
                    </a:lnTo>
                    <a:lnTo>
                      <a:pt x="101" y="486"/>
                    </a:lnTo>
                    <a:lnTo>
                      <a:pt x="81" y="445"/>
                    </a:lnTo>
                    <a:lnTo>
                      <a:pt x="68" y="409"/>
                    </a:lnTo>
                    <a:lnTo>
                      <a:pt x="61" y="372"/>
                    </a:lnTo>
                    <a:lnTo>
                      <a:pt x="48" y="324"/>
                    </a:lnTo>
                    <a:lnTo>
                      <a:pt x="48" y="283"/>
                    </a:lnTo>
                    <a:lnTo>
                      <a:pt x="48" y="260"/>
                    </a:lnTo>
                    <a:lnTo>
                      <a:pt x="53" y="224"/>
                    </a:lnTo>
                    <a:lnTo>
                      <a:pt x="61" y="199"/>
                    </a:lnTo>
                    <a:lnTo>
                      <a:pt x="68" y="174"/>
                    </a:lnTo>
                    <a:lnTo>
                      <a:pt x="76" y="146"/>
                    </a:lnTo>
                    <a:lnTo>
                      <a:pt x="84" y="131"/>
                    </a:lnTo>
                    <a:lnTo>
                      <a:pt x="104" y="106"/>
                    </a:lnTo>
                    <a:lnTo>
                      <a:pt x="117" y="78"/>
                    </a:lnTo>
                    <a:lnTo>
                      <a:pt x="137" y="62"/>
                    </a:lnTo>
                    <a:lnTo>
                      <a:pt x="157" y="42"/>
                    </a:lnTo>
                    <a:lnTo>
                      <a:pt x="177" y="29"/>
                    </a:lnTo>
                    <a:lnTo>
                      <a:pt x="201" y="20"/>
                    </a:lnTo>
                    <a:lnTo>
                      <a:pt x="221" y="9"/>
                    </a:lnTo>
                    <a:lnTo>
                      <a:pt x="243" y="5"/>
                    </a:lnTo>
                    <a:lnTo>
                      <a:pt x="266" y="5"/>
                    </a:lnTo>
                    <a:lnTo>
                      <a:pt x="299" y="0"/>
                    </a:lnTo>
                    <a:lnTo>
                      <a:pt x="327" y="5"/>
                    </a:lnTo>
                    <a:lnTo>
                      <a:pt x="352" y="5"/>
                    </a:lnTo>
                    <a:lnTo>
                      <a:pt x="375" y="9"/>
                    </a:lnTo>
                    <a:lnTo>
                      <a:pt x="396" y="20"/>
                    </a:lnTo>
                    <a:lnTo>
                      <a:pt x="424" y="29"/>
                    </a:lnTo>
                    <a:lnTo>
                      <a:pt x="444" y="42"/>
                    </a:lnTo>
                    <a:lnTo>
                      <a:pt x="464" y="65"/>
                    </a:lnTo>
                    <a:lnTo>
                      <a:pt x="489" y="86"/>
                    </a:lnTo>
                    <a:lnTo>
                      <a:pt x="505" y="114"/>
                    </a:lnTo>
                    <a:lnTo>
                      <a:pt x="520" y="134"/>
                    </a:lnTo>
                    <a:lnTo>
                      <a:pt x="534" y="162"/>
                    </a:lnTo>
                    <a:lnTo>
                      <a:pt x="545" y="190"/>
                    </a:lnTo>
                    <a:lnTo>
                      <a:pt x="550" y="210"/>
                    </a:lnTo>
                    <a:lnTo>
                      <a:pt x="557" y="240"/>
                    </a:lnTo>
                    <a:lnTo>
                      <a:pt x="557" y="271"/>
                    </a:lnTo>
                    <a:lnTo>
                      <a:pt x="562" y="308"/>
                    </a:lnTo>
                    <a:lnTo>
                      <a:pt x="562" y="316"/>
                    </a:lnTo>
                    <a:lnTo>
                      <a:pt x="529" y="316"/>
                    </a:lnTo>
                    <a:lnTo>
                      <a:pt x="525" y="291"/>
                    </a:lnTo>
                    <a:lnTo>
                      <a:pt x="520" y="268"/>
                    </a:lnTo>
                    <a:lnTo>
                      <a:pt x="520" y="240"/>
                    </a:lnTo>
                    <a:lnTo>
                      <a:pt x="514" y="219"/>
                    </a:lnTo>
                    <a:lnTo>
                      <a:pt x="505" y="204"/>
                    </a:lnTo>
                    <a:lnTo>
                      <a:pt x="492" y="182"/>
                    </a:lnTo>
                    <a:lnTo>
                      <a:pt x="484" y="171"/>
                    </a:lnTo>
                    <a:lnTo>
                      <a:pt x="469" y="159"/>
                    </a:lnTo>
                    <a:lnTo>
                      <a:pt x="453" y="146"/>
                    </a:lnTo>
                    <a:lnTo>
                      <a:pt x="444" y="131"/>
                    </a:lnTo>
                    <a:lnTo>
                      <a:pt x="428" y="118"/>
                    </a:lnTo>
                    <a:lnTo>
                      <a:pt x="408" y="114"/>
                    </a:lnTo>
                    <a:lnTo>
                      <a:pt x="383" y="110"/>
                    </a:lnTo>
                    <a:lnTo>
                      <a:pt x="367" y="106"/>
                    </a:lnTo>
                    <a:lnTo>
                      <a:pt x="347" y="98"/>
                    </a:lnTo>
                    <a:lnTo>
                      <a:pt x="327" y="98"/>
                    </a:lnTo>
                    <a:lnTo>
                      <a:pt x="302" y="98"/>
                    </a:lnTo>
                    <a:lnTo>
                      <a:pt x="274" y="106"/>
                    </a:lnTo>
                    <a:lnTo>
                      <a:pt x="254" y="110"/>
                    </a:lnTo>
                    <a:lnTo>
                      <a:pt x="235" y="114"/>
                    </a:lnTo>
                    <a:lnTo>
                      <a:pt x="215" y="123"/>
                    </a:lnTo>
                    <a:lnTo>
                      <a:pt x="201" y="134"/>
                    </a:lnTo>
                    <a:lnTo>
                      <a:pt x="185" y="146"/>
                    </a:lnTo>
                    <a:lnTo>
                      <a:pt x="165" y="162"/>
                    </a:lnTo>
                    <a:lnTo>
                      <a:pt x="154" y="182"/>
                    </a:lnTo>
                    <a:lnTo>
                      <a:pt x="134" y="199"/>
                    </a:lnTo>
                    <a:lnTo>
                      <a:pt x="125" y="219"/>
                    </a:lnTo>
                    <a:lnTo>
                      <a:pt x="117" y="240"/>
                    </a:lnTo>
                    <a:lnTo>
                      <a:pt x="109" y="263"/>
                    </a:lnTo>
                    <a:lnTo>
                      <a:pt x="104" y="283"/>
                    </a:lnTo>
                    <a:lnTo>
                      <a:pt x="101" y="308"/>
                    </a:lnTo>
                    <a:lnTo>
                      <a:pt x="101" y="336"/>
                    </a:lnTo>
                    <a:lnTo>
                      <a:pt x="101" y="357"/>
                    </a:lnTo>
                    <a:lnTo>
                      <a:pt x="104" y="385"/>
                    </a:lnTo>
                    <a:lnTo>
                      <a:pt x="104" y="400"/>
                    </a:lnTo>
                    <a:lnTo>
                      <a:pt x="112" y="430"/>
                    </a:lnTo>
                    <a:lnTo>
                      <a:pt x="125" y="453"/>
                    </a:lnTo>
                    <a:lnTo>
                      <a:pt x="129" y="470"/>
                    </a:lnTo>
                    <a:lnTo>
                      <a:pt x="149" y="489"/>
                    </a:lnTo>
                    <a:lnTo>
                      <a:pt x="162" y="523"/>
                    </a:lnTo>
                    <a:lnTo>
                      <a:pt x="177" y="539"/>
                    </a:lnTo>
                    <a:lnTo>
                      <a:pt x="193" y="554"/>
                    </a:lnTo>
                    <a:lnTo>
                      <a:pt x="210" y="567"/>
                    </a:lnTo>
                    <a:lnTo>
                      <a:pt x="226" y="575"/>
                    </a:lnTo>
                    <a:lnTo>
                      <a:pt x="238" y="587"/>
                    </a:lnTo>
                    <a:lnTo>
                      <a:pt x="254" y="595"/>
                    </a:lnTo>
                    <a:lnTo>
                      <a:pt x="274" y="595"/>
                    </a:lnTo>
                    <a:lnTo>
                      <a:pt x="299" y="595"/>
                    </a:lnTo>
                    <a:lnTo>
                      <a:pt x="319" y="595"/>
                    </a:lnTo>
                    <a:lnTo>
                      <a:pt x="335" y="590"/>
                    </a:lnTo>
                    <a:lnTo>
                      <a:pt x="352" y="579"/>
                    </a:lnTo>
                    <a:lnTo>
                      <a:pt x="363" y="567"/>
                    </a:lnTo>
                    <a:lnTo>
                      <a:pt x="375" y="554"/>
                    </a:lnTo>
                    <a:lnTo>
                      <a:pt x="383" y="539"/>
                    </a:lnTo>
                    <a:lnTo>
                      <a:pt x="388" y="526"/>
                    </a:lnTo>
                    <a:lnTo>
                      <a:pt x="388" y="498"/>
                    </a:lnTo>
                    <a:lnTo>
                      <a:pt x="388" y="481"/>
                    </a:lnTo>
                    <a:lnTo>
                      <a:pt x="383" y="470"/>
                    </a:lnTo>
                    <a:lnTo>
                      <a:pt x="380" y="458"/>
                    </a:lnTo>
                    <a:lnTo>
                      <a:pt x="367" y="442"/>
                    </a:lnTo>
                    <a:lnTo>
                      <a:pt x="355" y="437"/>
                    </a:lnTo>
                    <a:lnTo>
                      <a:pt x="347" y="430"/>
                    </a:lnTo>
                    <a:lnTo>
                      <a:pt x="327" y="425"/>
                    </a:lnTo>
                    <a:lnTo>
                      <a:pt x="310" y="425"/>
                    </a:lnTo>
                    <a:lnTo>
                      <a:pt x="307" y="425"/>
                    </a:lnTo>
                    <a:lnTo>
                      <a:pt x="299" y="425"/>
                    </a:lnTo>
                    <a:lnTo>
                      <a:pt x="294" y="425"/>
                    </a:lnTo>
                    <a:lnTo>
                      <a:pt x="287" y="430"/>
                    </a:lnTo>
                    <a:lnTo>
                      <a:pt x="271" y="400"/>
                    </a:lnTo>
                    <a:lnTo>
                      <a:pt x="294" y="394"/>
                    </a:lnTo>
                    <a:lnTo>
                      <a:pt x="307" y="389"/>
                    </a:lnTo>
                    <a:lnTo>
                      <a:pt x="324" y="389"/>
                    </a:lnTo>
                    <a:lnTo>
                      <a:pt x="335" y="389"/>
                    </a:lnTo>
                    <a:lnTo>
                      <a:pt x="352" y="389"/>
                    </a:lnTo>
                    <a:lnTo>
                      <a:pt x="367" y="394"/>
                    </a:lnTo>
                    <a:lnTo>
                      <a:pt x="380" y="394"/>
                    </a:lnTo>
                    <a:lnTo>
                      <a:pt x="388" y="397"/>
                    </a:lnTo>
                    <a:lnTo>
                      <a:pt x="408" y="400"/>
                    </a:lnTo>
                    <a:lnTo>
                      <a:pt x="416" y="409"/>
                    </a:lnTo>
                    <a:lnTo>
                      <a:pt x="433" y="417"/>
                    </a:lnTo>
                    <a:lnTo>
                      <a:pt x="441" y="425"/>
                    </a:lnTo>
                    <a:lnTo>
                      <a:pt x="448" y="433"/>
                    </a:lnTo>
                    <a:lnTo>
                      <a:pt x="456" y="442"/>
                    </a:lnTo>
                    <a:lnTo>
                      <a:pt x="464" y="453"/>
                    </a:lnTo>
                    <a:lnTo>
                      <a:pt x="472" y="466"/>
                    </a:lnTo>
                    <a:lnTo>
                      <a:pt x="477" y="470"/>
                    </a:lnTo>
                    <a:lnTo>
                      <a:pt x="477" y="481"/>
                    </a:lnTo>
                    <a:lnTo>
                      <a:pt x="484" y="494"/>
                    </a:lnTo>
                    <a:lnTo>
                      <a:pt x="484" y="518"/>
                    </a:lnTo>
                    <a:lnTo>
                      <a:pt x="477" y="534"/>
                    </a:lnTo>
                    <a:lnTo>
                      <a:pt x="477" y="551"/>
                    </a:lnTo>
                    <a:lnTo>
                      <a:pt x="469" y="567"/>
                    </a:lnTo>
                    <a:lnTo>
                      <a:pt x="461" y="579"/>
                    </a:lnTo>
                    <a:lnTo>
                      <a:pt x="453" y="595"/>
                    </a:lnTo>
                    <a:lnTo>
                      <a:pt x="441" y="607"/>
                    </a:lnTo>
                    <a:lnTo>
                      <a:pt x="424" y="620"/>
                    </a:lnTo>
                    <a:lnTo>
                      <a:pt x="408" y="632"/>
                    </a:lnTo>
                    <a:lnTo>
                      <a:pt x="444" y="648"/>
                    </a:lnTo>
                    <a:lnTo>
                      <a:pt x="477" y="671"/>
                    </a:lnTo>
                    <a:lnTo>
                      <a:pt x="500" y="699"/>
                    </a:lnTo>
                    <a:lnTo>
                      <a:pt x="525" y="736"/>
                    </a:lnTo>
                    <a:lnTo>
                      <a:pt x="542" y="780"/>
                    </a:lnTo>
                    <a:lnTo>
                      <a:pt x="553" y="825"/>
                    </a:lnTo>
                    <a:lnTo>
                      <a:pt x="557" y="878"/>
                    </a:lnTo>
                    <a:lnTo>
                      <a:pt x="562" y="934"/>
                    </a:lnTo>
                    <a:lnTo>
                      <a:pt x="562" y="1007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Freeform 112"/>
              <p:cNvSpPr>
                <a:spLocks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451" y="12918"/>
                <a:ext cx="157" cy="146"/>
              </a:xfrm>
              <a:custGeom>
                <a:avLst/>
                <a:gdLst>
                  <a:gd name="T0" fmla="*/ 0 w 262"/>
                  <a:gd name="T1" fmla="*/ 0 h 246"/>
                  <a:gd name="T2" fmla="*/ 1 w 262"/>
                  <a:gd name="T3" fmla="*/ 2 h 246"/>
                  <a:gd name="T4" fmla="*/ 2 w 262"/>
                  <a:gd name="T5" fmla="*/ 4 h 246"/>
                  <a:gd name="T6" fmla="*/ 4 w 262"/>
                  <a:gd name="T7" fmla="*/ 5 h 246"/>
                  <a:gd name="T8" fmla="*/ 5 w 262"/>
                  <a:gd name="T9" fmla="*/ 8 h 246"/>
                  <a:gd name="T10" fmla="*/ 6 w 262"/>
                  <a:gd name="T11" fmla="*/ 11 h 246"/>
                  <a:gd name="T12" fmla="*/ 7 w 262"/>
                  <a:gd name="T13" fmla="*/ 12 h 246"/>
                  <a:gd name="T14" fmla="*/ 8 w 262"/>
                  <a:gd name="T15" fmla="*/ 12 h 246"/>
                  <a:gd name="T16" fmla="*/ 10 w 262"/>
                  <a:gd name="T17" fmla="*/ 14 h 246"/>
                  <a:gd name="T18" fmla="*/ 11 w 262"/>
                  <a:gd name="T19" fmla="*/ 17 h 246"/>
                  <a:gd name="T20" fmla="*/ 12 w 262"/>
                  <a:gd name="T21" fmla="*/ 17 h 246"/>
                  <a:gd name="T22" fmla="*/ 13 w 262"/>
                  <a:gd name="T23" fmla="*/ 18 h 246"/>
                  <a:gd name="T24" fmla="*/ 14 w 262"/>
                  <a:gd name="T25" fmla="*/ 19 h 246"/>
                  <a:gd name="T26" fmla="*/ 16 w 262"/>
                  <a:gd name="T27" fmla="*/ 20 h 246"/>
                  <a:gd name="T28" fmla="*/ 18 w 262"/>
                  <a:gd name="T29" fmla="*/ 21 h 246"/>
                  <a:gd name="T30" fmla="*/ 19 w 262"/>
                  <a:gd name="T31" fmla="*/ 21 h 246"/>
                  <a:gd name="T32" fmla="*/ 21 w 262"/>
                  <a:gd name="T33" fmla="*/ 22 h 246"/>
                  <a:gd name="T34" fmla="*/ 23 w 262"/>
                  <a:gd name="T35" fmla="*/ 23 h 246"/>
                  <a:gd name="T36" fmla="*/ 25 w 262"/>
                  <a:gd name="T37" fmla="*/ 25 h 246"/>
                  <a:gd name="T38" fmla="*/ 26 w 262"/>
                  <a:gd name="T39" fmla="*/ 25 h 246"/>
                  <a:gd name="T40" fmla="*/ 28 w 262"/>
                  <a:gd name="T41" fmla="*/ 26 h 246"/>
                  <a:gd name="T42" fmla="*/ 29 w 262"/>
                  <a:gd name="T43" fmla="*/ 27 h 246"/>
                  <a:gd name="T44" fmla="*/ 31 w 262"/>
                  <a:gd name="T45" fmla="*/ 27 h 246"/>
                  <a:gd name="T46" fmla="*/ 32 w 262"/>
                  <a:gd name="T47" fmla="*/ 29 h 246"/>
                  <a:gd name="T48" fmla="*/ 33 w 262"/>
                  <a:gd name="T49" fmla="*/ 30 h 246"/>
                  <a:gd name="T50" fmla="*/ 34 w 262"/>
                  <a:gd name="T51" fmla="*/ 31 h 246"/>
                  <a:gd name="T52" fmla="*/ 33 w 262"/>
                  <a:gd name="T53" fmla="*/ 24 h 246"/>
                  <a:gd name="T54" fmla="*/ 32 w 262"/>
                  <a:gd name="T55" fmla="*/ 18 h 246"/>
                  <a:gd name="T56" fmla="*/ 29 w 262"/>
                  <a:gd name="T57" fmla="*/ 12 h 246"/>
                  <a:gd name="T58" fmla="*/ 26 w 262"/>
                  <a:gd name="T59" fmla="*/ 7 h 246"/>
                  <a:gd name="T60" fmla="*/ 21 w 262"/>
                  <a:gd name="T61" fmla="*/ 4 h 246"/>
                  <a:gd name="T62" fmla="*/ 16 w 262"/>
                  <a:gd name="T63" fmla="*/ 2 h 246"/>
                  <a:gd name="T64" fmla="*/ 10 w 262"/>
                  <a:gd name="T65" fmla="*/ 1 h 246"/>
                  <a:gd name="T66" fmla="*/ 4 w 262"/>
                  <a:gd name="T67" fmla="*/ 0 h 246"/>
                  <a:gd name="T68" fmla="*/ 0 w 262"/>
                  <a:gd name="T69" fmla="*/ 0 h 2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2"/>
                  <a:gd name="T106" fmla="*/ 0 h 246"/>
                  <a:gd name="T107" fmla="*/ 262 w 262"/>
                  <a:gd name="T108" fmla="*/ 246 h 24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2" h="246">
                    <a:moveTo>
                      <a:pt x="0" y="0"/>
                    </a:moveTo>
                    <a:lnTo>
                      <a:pt x="8" y="17"/>
                    </a:lnTo>
                    <a:lnTo>
                      <a:pt x="19" y="36"/>
                    </a:lnTo>
                    <a:lnTo>
                      <a:pt x="28" y="45"/>
                    </a:lnTo>
                    <a:lnTo>
                      <a:pt x="39" y="69"/>
                    </a:lnTo>
                    <a:lnTo>
                      <a:pt x="44" y="86"/>
                    </a:lnTo>
                    <a:lnTo>
                      <a:pt x="56" y="93"/>
                    </a:lnTo>
                    <a:lnTo>
                      <a:pt x="67" y="101"/>
                    </a:lnTo>
                    <a:lnTo>
                      <a:pt x="76" y="114"/>
                    </a:lnTo>
                    <a:lnTo>
                      <a:pt x="84" y="134"/>
                    </a:lnTo>
                    <a:lnTo>
                      <a:pt x="92" y="137"/>
                    </a:lnTo>
                    <a:lnTo>
                      <a:pt x="100" y="145"/>
                    </a:lnTo>
                    <a:lnTo>
                      <a:pt x="112" y="154"/>
                    </a:lnTo>
                    <a:lnTo>
                      <a:pt x="125" y="162"/>
                    </a:lnTo>
                    <a:lnTo>
                      <a:pt x="140" y="167"/>
                    </a:lnTo>
                    <a:lnTo>
                      <a:pt x="148" y="174"/>
                    </a:lnTo>
                    <a:lnTo>
                      <a:pt x="161" y="179"/>
                    </a:lnTo>
                    <a:lnTo>
                      <a:pt x="178" y="182"/>
                    </a:lnTo>
                    <a:lnTo>
                      <a:pt x="190" y="198"/>
                    </a:lnTo>
                    <a:lnTo>
                      <a:pt x="206" y="203"/>
                    </a:lnTo>
                    <a:lnTo>
                      <a:pt x="221" y="210"/>
                    </a:lnTo>
                    <a:lnTo>
                      <a:pt x="229" y="215"/>
                    </a:lnTo>
                    <a:lnTo>
                      <a:pt x="242" y="223"/>
                    </a:lnTo>
                    <a:lnTo>
                      <a:pt x="251" y="235"/>
                    </a:lnTo>
                    <a:lnTo>
                      <a:pt x="254" y="240"/>
                    </a:lnTo>
                    <a:lnTo>
                      <a:pt x="262" y="246"/>
                    </a:lnTo>
                    <a:lnTo>
                      <a:pt x="257" y="195"/>
                    </a:lnTo>
                    <a:lnTo>
                      <a:pt x="246" y="142"/>
                    </a:lnTo>
                    <a:lnTo>
                      <a:pt x="226" y="93"/>
                    </a:lnTo>
                    <a:lnTo>
                      <a:pt x="206" y="53"/>
                    </a:lnTo>
                    <a:lnTo>
                      <a:pt x="165" y="28"/>
                    </a:lnTo>
                    <a:lnTo>
                      <a:pt x="125" y="13"/>
                    </a:lnTo>
                    <a:lnTo>
                      <a:pt x="81" y="5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Freeform 113"/>
              <p:cNvSpPr>
                <a:spLocks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1294" y="12222"/>
                <a:ext cx="336" cy="596"/>
              </a:xfrm>
              <a:custGeom>
                <a:avLst/>
                <a:gdLst>
                  <a:gd name="T0" fmla="*/ 66 w 562"/>
                  <a:gd name="T1" fmla="*/ 121 h 1007"/>
                  <a:gd name="T2" fmla="*/ 56 w 562"/>
                  <a:gd name="T3" fmla="*/ 115 h 1007"/>
                  <a:gd name="T4" fmla="*/ 47 w 562"/>
                  <a:gd name="T5" fmla="*/ 111 h 1007"/>
                  <a:gd name="T6" fmla="*/ 43 w 562"/>
                  <a:gd name="T7" fmla="*/ 108 h 1007"/>
                  <a:gd name="T8" fmla="*/ 39 w 562"/>
                  <a:gd name="T9" fmla="*/ 105 h 1007"/>
                  <a:gd name="T10" fmla="*/ 34 w 562"/>
                  <a:gd name="T11" fmla="*/ 113 h 1007"/>
                  <a:gd name="T12" fmla="*/ 28 w 562"/>
                  <a:gd name="T13" fmla="*/ 119 h 1007"/>
                  <a:gd name="T14" fmla="*/ 19 w 562"/>
                  <a:gd name="T15" fmla="*/ 120 h 1007"/>
                  <a:gd name="T16" fmla="*/ 9 w 562"/>
                  <a:gd name="T17" fmla="*/ 116 h 1007"/>
                  <a:gd name="T18" fmla="*/ 2 w 562"/>
                  <a:gd name="T19" fmla="*/ 108 h 1007"/>
                  <a:gd name="T20" fmla="*/ 0 w 562"/>
                  <a:gd name="T21" fmla="*/ 98 h 1007"/>
                  <a:gd name="T22" fmla="*/ 5 w 562"/>
                  <a:gd name="T23" fmla="*/ 81 h 1007"/>
                  <a:gd name="T24" fmla="*/ 14 w 562"/>
                  <a:gd name="T25" fmla="*/ 79 h 1007"/>
                  <a:gd name="T26" fmla="*/ 9 w 562"/>
                  <a:gd name="T27" fmla="*/ 88 h 1007"/>
                  <a:gd name="T28" fmla="*/ 9 w 562"/>
                  <a:gd name="T29" fmla="*/ 96 h 1007"/>
                  <a:gd name="T30" fmla="*/ 13 w 562"/>
                  <a:gd name="T31" fmla="*/ 103 h 1007"/>
                  <a:gd name="T32" fmla="*/ 19 w 562"/>
                  <a:gd name="T33" fmla="*/ 107 h 1007"/>
                  <a:gd name="T34" fmla="*/ 28 w 562"/>
                  <a:gd name="T35" fmla="*/ 107 h 1007"/>
                  <a:gd name="T36" fmla="*/ 32 w 562"/>
                  <a:gd name="T37" fmla="*/ 101 h 1007"/>
                  <a:gd name="T38" fmla="*/ 33 w 562"/>
                  <a:gd name="T39" fmla="*/ 95 h 1007"/>
                  <a:gd name="T40" fmla="*/ 30 w 562"/>
                  <a:gd name="T41" fmla="*/ 84 h 1007"/>
                  <a:gd name="T42" fmla="*/ 20 w 562"/>
                  <a:gd name="T43" fmla="*/ 70 h 1007"/>
                  <a:gd name="T44" fmla="*/ 8 w 562"/>
                  <a:gd name="T45" fmla="*/ 46 h 1007"/>
                  <a:gd name="T46" fmla="*/ 8 w 562"/>
                  <a:gd name="T47" fmla="*/ 24 h 1007"/>
                  <a:gd name="T48" fmla="*/ 15 w 562"/>
                  <a:gd name="T49" fmla="*/ 9 h 1007"/>
                  <a:gd name="T50" fmla="*/ 28 w 562"/>
                  <a:gd name="T51" fmla="*/ 1 h 1007"/>
                  <a:gd name="T52" fmla="*/ 45 w 562"/>
                  <a:gd name="T53" fmla="*/ 1 h 1007"/>
                  <a:gd name="T54" fmla="*/ 59 w 562"/>
                  <a:gd name="T55" fmla="*/ 8 h 1007"/>
                  <a:gd name="T56" fmla="*/ 70 w 562"/>
                  <a:gd name="T57" fmla="*/ 23 h 1007"/>
                  <a:gd name="T58" fmla="*/ 72 w 562"/>
                  <a:gd name="T59" fmla="*/ 39 h 1007"/>
                  <a:gd name="T60" fmla="*/ 66 w 562"/>
                  <a:gd name="T61" fmla="*/ 27 h 1007"/>
                  <a:gd name="T62" fmla="*/ 58 w 562"/>
                  <a:gd name="T63" fmla="*/ 18 h 1007"/>
                  <a:gd name="T64" fmla="*/ 47 w 562"/>
                  <a:gd name="T65" fmla="*/ 13 h 1007"/>
                  <a:gd name="T66" fmla="*/ 32 w 562"/>
                  <a:gd name="T67" fmla="*/ 13 h 1007"/>
                  <a:gd name="T68" fmla="*/ 21 w 562"/>
                  <a:gd name="T69" fmla="*/ 20 h 1007"/>
                  <a:gd name="T70" fmla="*/ 14 w 562"/>
                  <a:gd name="T71" fmla="*/ 32 h 1007"/>
                  <a:gd name="T72" fmla="*/ 13 w 562"/>
                  <a:gd name="T73" fmla="*/ 47 h 1007"/>
                  <a:gd name="T74" fmla="*/ 19 w 562"/>
                  <a:gd name="T75" fmla="*/ 60 h 1007"/>
                  <a:gd name="T76" fmla="*/ 29 w 562"/>
                  <a:gd name="T77" fmla="*/ 70 h 1007"/>
                  <a:gd name="T78" fmla="*/ 41 w 562"/>
                  <a:gd name="T79" fmla="*/ 73 h 1007"/>
                  <a:gd name="T80" fmla="*/ 49 w 562"/>
                  <a:gd name="T81" fmla="*/ 66 h 1007"/>
                  <a:gd name="T82" fmla="*/ 48 w 562"/>
                  <a:gd name="T83" fmla="*/ 56 h 1007"/>
                  <a:gd name="T84" fmla="*/ 39 w 562"/>
                  <a:gd name="T85" fmla="*/ 52 h 1007"/>
                  <a:gd name="T86" fmla="*/ 35 w 562"/>
                  <a:gd name="T87" fmla="*/ 49 h 1007"/>
                  <a:gd name="T88" fmla="*/ 45 w 562"/>
                  <a:gd name="T89" fmla="*/ 47 h 1007"/>
                  <a:gd name="T90" fmla="*/ 53 w 562"/>
                  <a:gd name="T91" fmla="*/ 50 h 1007"/>
                  <a:gd name="T92" fmla="*/ 59 w 562"/>
                  <a:gd name="T93" fmla="*/ 56 h 1007"/>
                  <a:gd name="T94" fmla="*/ 62 w 562"/>
                  <a:gd name="T95" fmla="*/ 64 h 1007"/>
                  <a:gd name="T96" fmla="*/ 58 w 562"/>
                  <a:gd name="T97" fmla="*/ 73 h 1007"/>
                  <a:gd name="T98" fmla="*/ 61 w 562"/>
                  <a:gd name="T99" fmla="*/ 82 h 1007"/>
                  <a:gd name="T100" fmla="*/ 71 w 562"/>
                  <a:gd name="T101" fmla="*/ 108 h 10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2"/>
                  <a:gd name="T154" fmla="*/ 0 h 1007"/>
                  <a:gd name="T155" fmla="*/ 562 w 562"/>
                  <a:gd name="T156" fmla="*/ 1007 h 100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2" h="1007">
                    <a:moveTo>
                      <a:pt x="562" y="1007"/>
                    </a:moveTo>
                    <a:lnTo>
                      <a:pt x="529" y="1007"/>
                    </a:lnTo>
                    <a:lnTo>
                      <a:pt x="525" y="998"/>
                    </a:lnTo>
                    <a:lnTo>
                      <a:pt x="525" y="992"/>
                    </a:lnTo>
                    <a:lnTo>
                      <a:pt x="520" y="983"/>
                    </a:lnTo>
                    <a:lnTo>
                      <a:pt x="505" y="975"/>
                    </a:lnTo>
                    <a:lnTo>
                      <a:pt x="492" y="967"/>
                    </a:lnTo>
                    <a:lnTo>
                      <a:pt x="477" y="955"/>
                    </a:lnTo>
                    <a:lnTo>
                      <a:pt x="461" y="947"/>
                    </a:lnTo>
                    <a:lnTo>
                      <a:pt x="441" y="934"/>
                    </a:lnTo>
                    <a:lnTo>
                      <a:pt x="411" y="926"/>
                    </a:lnTo>
                    <a:lnTo>
                      <a:pt x="400" y="922"/>
                    </a:lnTo>
                    <a:lnTo>
                      <a:pt x="388" y="919"/>
                    </a:lnTo>
                    <a:lnTo>
                      <a:pt x="380" y="906"/>
                    </a:lnTo>
                    <a:lnTo>
                      <a:pt x="367" y="902"/>
                    </a:lnTo>
                    <a:lnTo>
                      <a:pt x="363" y="894"/>
                    </a:lnTo>
                    <a:lnTo>
                      <a:pt x="352" y="894"/>
                    </a:lnTo>
                    <a:lnTo>
                      <a:pt x="352" y="889"/>
                    </a:lnTo>
                    <a:lnTo>
                      <a:pt x="347" y="883"/>
                    </a:lnTo>
                    <a:lnTo>
                      <a:pt x="335" y="878"/>
                    </a:lnTo>
                    <a:lnTo>
                      <a:pt x="327" y="858"/>
                    </a:lnTo>
                    <a:lnTo>
                      <a:pt x="319" y="846"/>
                    </a:lnTo>
                    <a:lnTo>
                      <a:pt x="310" y="825"/>
                    </a:lnTo>
                    <a:lnTo>
                      <a:pt x="310" y="841"/>
                    </a:lnTo>
                    <a:lnTo>
                      <a:pt x="307" y="858"/>
                    </a:lnTo>
                    <a:lnTo>
                      <a:pt x="302" y="869"/>
                    </a:lnTo>
                    <a:lnTo>
                      <a:pt x="294" y="886"/>
                    </a:lnTo>
                    <a:lnTo>
                      <a:pt x="291" y="894"/>
                    </a:lnTo>
                    <a:lnTo>
                      <a:pt x="274" y="914"/>
                    </a:lnTo>
                    <a:lnTo>
                      <a:pt x="266" y="922"/>
                    </a:lnTo>
                    <a:lnTo>
                      <a:pt x="254" y="934"/>
                    </a:lnTo>
                    <a:lnTo>
                      <a:pt x="246" y="947"/>
                    </a:lnTo>
                    <a:lnTo>
                      <a:pt x="238" y="955"/>
                    </a:lnTo>
                    <a:lnTo>
                      <a:pt x="226" y="967"/>
                    </a:lnTo>
                    <a:lnTo>
                      <a:pt x="215" y="970"/>
                    </a:lnTo>
                    <a:lnTo>
                      <a:pt x="201" y="975"/>
                    </a:lnTo>
                    <a:lnTo>
                      <a:pt x="190" y="975"/>
                    </a:lnTo>
                    <a:lnTo>
                      <a:pt x="177" y="975"/>
                    </a:lnTo>
                    <a:lnTo>
                      <a:pt x="157" y="975"/>
                    </a:lnTo>
                    <a:lnTo>
                      <a:pt x="145" y="975"/>
                    </a:lnTo>
                    <a:lnTo>
                      <a:pt x="125" y="975"/>
                    </a:lnTo>
                    <a:lnTo>
                      <a:pt x="109" y="970"/>
                    </a:lnTo>
                    <a:lnTo>
                      <a:pt x="97" y="967"/>
                    </a:lnTo>
                    <a:lnTo>
                      <a:pt x="81" y="955"/>
                    </a:lnTo>
                    <a:lnTo>
                      <a:pt x="68" y="947"/>
                    </a:lnTo>
                    <a:lnTo>
                      <a:pt x="56" y="934"/>
                    </a:lnTo>
                    <a:lnTo>
                      <a:pt x="45" y="922"/>
                    </a:lnTo>
                    <a:lnTo>
                      <a:pt x="31" y="902"/>
                    </a:lnTo>
                    <a:lnTo>
                      <a:pt x="25" y="894"/>
                    </a:lnTo>
                    <a:lnTo>
                      <a:pt x="16" y="878"/>
                    </a:lnTo>
                    <a:lnTo>
                      <a:pt x="11" y="858"/>
                    </a:lnTo>
                    <a:lnTo>
                      <a:pt x="8" y="846"/>
                    </a:lnTo>
                    <a:lnTo>
                      <a:pt x="3" y="825"/>
                    </a:lnTo>
                    <a:lnTo>
                      <a:pt x="0" y="813"/>
                    </a:lnTo>
                    <a:lnTo>
                      <a:pt x="0" y="793"/>
                    </a:lnTo>
                    <a:lnTo>
                      <a:pt x="3" y="769"/>
                    </a:lnTo>
                    <a:lnTo>
                      <a:pt x="8" y="736"/>
                    </a:lnTo>
                    <a:lnTo>
                      <a:pt x="11" y="712"/>
                    </a:lnTo>
                    <a:lnTo>
                      <a:pt x="25" y="688"/>
                    </a:lnTo>
                    <a:lnTo>
                      <a:pt x="40" y="663"/>
                    </a:lnTo>
                    <a:lnTo>
                      <a:pt x="56" y="640"/>
                    </a:lnTo>
                    <a:lnTo>
                      <a:pt x="76" y="623"/>
                    </a:lnTo>
                    <a:lnTo>
                      <a:pt x="104" y="607"/>
                    </a:lnTo>
                    <a:lnTo>
                      <a:pt x="125" y="632"/>
                    </a:lnTo>
                    <a:lnTo>
                      <a:pt x="109" y="640"/>
                    </a:lnTo>
                    <a:lnTo>
                      <a:pt x="97" y="660"/>
                    </a:lnTo>
                    <a:lnTo>
                      <a:pt x="84" y="668"/>
                    </a:lnTo>
                    <a:lnTo>
                      <a:pt x="76" y="679"/>
                    </a:lnTo>
                    <a:lnTo>
                      <a:pt x="68" y="696"/>
                    </a:lnTo>
                    <a:lnTo>
                      <a:pt x="68" y="716"/>
                    </a:lnTo>
                    <a:lnTo>
                      <a:pt x="64" y="729"/>
                    </a:lnTo>
                    <a:lnTo>
                      <a:pt x="64" y="744"/>
                    </a:lnTo>
                    <a:lnTo>
                      <a:pt x="64" y="757"/>
                    </a:lnTo>
                    <a:lnTo>
                      <a:pt x="68" y="772"/>
                    </a:lnTo>
                    <a:lnTo>
                      <a:pt x="68" y="785"/>
                    </a:lnTo>
                    <a:lnTo>
                      <a:pt x="73" y="802"/>
                    </a:lnTo>
                    <a:lnTo>
                      <a:pt x="76" y="810"/>
                    </a:lnTo>
                    <a:lnTo>
                      <a:pt x="81" y="817"/>
                    </a:lnTo>
                    <a:lnTo>
                      <a:pt x="89" y="830"/>
                    </a:lnTo>
                    <a:lnTo>
                      <a:pt x="101" y="838"/>
                    </a:lnTo>
                    <a:lnTo>
                      <a:pt x="109" y="850"/>
                    </a:lnTo>
                    <a:lnTo>
                      <a:pt x="117" y="853"/>
                    </a:lnTo>
                    <a:lnTo>
                      <a:pt x="125" y="858"/>
                    </a:lnTo>
                    <a:lnTo>
                      <a:pt x="137" y="866"/>
                    </a:lnTo>
                    <a:lnTo>
                      <a:pt x="149" y="869"/>
                    </a:lnTo>
                    <a:lnTo>
                      <a:pt x="157" y="878"/>
                    </a:lnTo>
                    <a:lnTo>
                      <a:pt x="173" y="878"/>
                    </a:lnTo>
                    <a:lnTo>
                      <a:pt x="185" y="878"/>
                    </a:lnTo>
                    <a:lnTo>
                      <a:pt x="201" y="878"/>
                    </a:lnTo>
                    <a:lnTo>
                      <a:pt x="215" y="869"/>
                    </a:lnTo>
                    <a:lnTo>
                      <a:pt x="230" y="858"/>
                    </a:lnTo>
                    <a:lnTo>
                      <a:pt x="243" y="850"/>
                    </a:lnTo>
                    <a:lnTo>
                      <a:pt x="246" y="841"/>
                    </a:lnTo>
                    <a:lnTo>
                      <a:pt x="254" y="830"/>
                    </a:lnTo>
                    <a:lnTo>
                      <a:pt x="254" y="825"/>
                    </a:lnTo>
                    <a:lnTo>
                      <a:pt x="263" y="817"/>
                    </a:lnTo>
                    <a:lnTo>
                      <a:pt x="263" y="810"/>
                    </a:lnTo>
                    <a:lnTo>
                      <a:pt x="263" y="802"/>
                    </a:lnTo>
                    <a:lnTo>
                      <a:pt x="263" y="785"/>
                    </a:lnTo>
                    <a:lnTo>
                      <a:pt x="263" y="777"/>
                    </a:lnTo>
                    <a:lnTo>
                      <a:pt x="263" y="757"/>
                    </a:lnTo>
                    <a:lnTo>
                      <a:pt x="263" y="741"/>
                    </a:lnTo>
                    <a:lnTo>
                      <a:pt x="254" y="721"/>
                    </a:lnTo>
                    <a:lnTo>
                      <a:pt x="246" y="704"/>
                    </a:lnTo>
                    <a:lnTo>
                      <a:pt x="238" y="684"/>
                    </a:lnTo>
                    <a:lnTo>
                      <a:pt x="230" y="668"/>
                    </a:lnTo>
                    <a:lnTo>
                      <a:pt x="215" y="643"/>
                    </a:lnTo>
                    <a:lnTo>
                      <a:pt x="201" y="623"/>
                    </a:lnTo>
                    <a:lnTo>
                      <a:pt x="185" y="607"/>
                    </a:lnTo>
                    <a:lnTo>
                      <a:pt x="154" y="567"/>
                    </a:lnTo>
                    <a:lnTo>
                      <a:pt x="125" y="531"/>
                    </a:lnTo>
                    <a:lnTo>
                      <a:pt x="101" y="486"/>
                    </a:lnTo>
                    <a:lnTo>
                      <a:pt x="81" y="445"/>
                    </a:lnTo>
                    <a:lnTo>
                      <a:pt x="68" y="409"/>
                    </a:lnTo>
                    <a:lnTo>
                      <a:pt x="61" y="372"/>
                    </a:lnTo>
                    <a:lnTo>
                      <a:pt x="48" y="324"/>
                    </a:lnTo>
                    <a:lnTo>
                      <a:pt x="48" y="283"/>
                    </a:lnTo>
                    <a:lnTo>
                      <a:pt x="48" y="260"/>
                    </a:lnTo>
                    <a:lnTo>
                      <a:pt x="53" y="224"/>
                    </a:lnTo>
                    <a:lnTo>
                      <a:pt x="61" y="199"/>
                    </a:lnTo>
                    <a:lnTo>
                      <a:pt x="68" y="174"/>
                    </a:lnTo>
                    <a:lnTo>
                      <a:pt x="76" y="146"/>
                    </a:lnTo>
                    <a:lnTo>
                      <a:pt x="84" y="131"/>
                    </a:lnTo>
                    <a:lnTo>
                      <a:pt x="104" y="106"/>
                    </a:lnTo>
                    <a:lnTo>
                      <a:pt x="117" y="78"/>
                    </a:lnTo>
                    <a:lnTo>
                      <a:pt x="137" y="62"/>
                    </a:lnTo>
                    <a:lnTo>
                      <a:pt x="157" y="42"/>
                    </a:lnTo>
                    <a:lnTo>
                      <a:pt x="177" y="29"/>
                    </a:lnTo>
                    <a:lnTo>
                      <a:pt x="201" y="20"/>
                    </a:lnTo>
                    <a:lnTo>
                      <a:pt x="221" y="9"/>
                    </a:lnTo>
                    <a:lnTo>
                      <a:pt x="243" y="5"/>
                    </a:lnTo>
                    <a:lnTo>
                      <a:pt x="266" y="5"/>
                    </a:lnTo>
                    <a:lnTo>
                      <a:pt x="299" y="0"/>
                    </a:lnTo>
                    <a:lnTo>
                      <a:pt x="327" y="5"/>
                    </a:lnTo>
                    <a:lnTo>
                      <a:pt x="352" y="5"/>
                    </a:lnTo>
                    <a:lnTo>
                      <a:pt x="375" y="9"/>
                    </a:lnTo>
                    <a:lnTo>
                      <a:pt x="396" y="20"/>
                    </a:lnTo>
                    <a:lnTo>
                      <a:pt x="424" y="29"/>
                    </a:lnTo>
                    <a:lnTo>
                      <a:pt x="444" y="42"/>
                    </a:lnTo>
                    <a:lnTo>
                      <a:pt x="464" y="65"/>
                    </a:lnTo>
                    <a:lnTo>
                      <a:pt x="489" y="86"/>
                    </a:lnTo>
                    <a:lnTo>
                      <a:pt x="505" y="114"/>
                    </a:lnTo>
                    <a:lnTo>
                      <a:pt x="520" y="134"/>
                    </a:lnTo>
                    <a:lnTo>
                      <a:pt x="534" y="162"/>
                    </a:lnTo>
                    <a:lnTo>
                      <a:pt x="545" y="190"/>
                    </a:lnTo>
                    <a:lnTo>
                      <a:pt x="550" y="210"/>
                    </a:lnTo>
                    <a:lnTo>
                      <a:pt x="557" y="240"/>
                    </a:lnTo>
                    <a:lnTo>
                      <a:pt x="557" y="271"/>
                    </a:lnTo>
                    <a:lnTo>
                      <a:pt x="562" y="308"/>
                    </a:lnTo>
                    <a:lnTo>
                      <a:pt x="562" y="316"/>
                    </a:lnTo>
                    <a:lnTo>
                      <a:pt x="529" y="316"/>
                    </a:lnTo>
                    <a:lnTo>
                      <a:pt x="525" y="291"/>
                    </a:lnTo>
                    <a:lnTo>
                      <a:pt x="520" y="268"/>
                    </a:lnTo>
                    <a:lnTo>
                      <a:pt x="520" y="240"/>
                    </a:lnTo>
                    <a:lnTo>
                      <a:pt x="514" y="219"/>
                    </a:lnTo>
                    <a:lnTo>
                      <a:pt x="505" y="204"/>
                    </a:lnTo>
                    <a:lnTo>
                      <a:pt x="492" y="182"/>
                    </a:lnTo>
                    <a:lnTo>
                      <a:pt x="484" y="171"/>
                    </a:lnTo>
                    <a:lnTo>
                      <a:pt x="469" y="159"/>
                    </a:lnTo>
                    <a:lnTo>
                      <a:pt x="453" y="146"/>
                    </a:lnTo>
                    <a:lnTo>
                      <a:pt x="444" y="131"/>
                    </a:lnTo>
                    <a:lnTo>
                      <a:pt x="428" y="118"/>
                    </a:lnTo>
                    <a:lnTo>
                      <a:pt x="408" y="114"/>
                    </a:lnTo>
                    <a:lnTo>
                      <a:pt x="383" y="110"/>
                    </a:lnTo>
                    <a:lnTo>
                      <a:pt x="367" y="106"/>
                    </a:lnTo>
                    <a:lnTo>
                      <a:pt x="347" y="98"/>
                    </a:lnTo>
                    <a:lnTo>
                      <a:pt x="327" y="98"/>
                    </a:lnTo>
                    <a:lnTo>
                      <a:pt x="302" y="98"/>
                    </a:lnTo>
                    <a:lnTo>
                      <a:pt x="274" y="106"/>
                    </a:lnTo>
                    <a:lnTo>
                      <a:pt x="254" y="110"/>
                    </a:lnTo>
                    <a:lnTo>
                      <a:pt x="235" y="114"/>
                    </a:lnTo>
                    <a:lnTo>
                      <a:pt x="215" y="123"/>
                    </a:lnTo>
                    <a:lnTo>
                      <a:pt x="201" y="134"/>
                    </a:lnTo>
                    <a:lnTo>
                      <a:pt x="185" y="146"/>
                    </a:lnTo>
                    <a:lnTo>
                      <a:pt x="165" y="162"/>
                    </a:lnTo>
                    <a:lnTo>
                      <a:pt x="154" y="182"/>
                    </a:lnTo>
                    <a:lnTo>
                      <a:pt x="134" y="199"/>
                    </a:lnTo>
                    <a:lnTo>
                      <a:pt x="125" y="219"/>
                    </a:lnTo>
                    <a:lnTo>
                      <a:pt x="117" y="240"/>
                    </a:lnTo>
                    <a:lnTo>
                      <a:pt x="109" y="263"/>
                    </a:lnTo>
                    <a:lnTo>
                      <a:pt x="104" y="283"/>
                    </a:lnTo>
                    <a:lnTo>
                      <a:pt x="101" y="308"/>
                    </a:lnTo>
                    <a:lnTo>
                      <a:pt x="101" y="336"/>
                    </a:lnTo>
                    <a:lnTo>
                      <a:pt x="101" y="357"/>
                    </a:lnTo>
                    <a:lnTo>
                      <a:pt x="104" y="385"/>
                    </a:lnTo>
                    <a:lnTo>
                      <a:pt x="104" y="400"/>
                    </a:lnTo>
                    <a:lnTo>
                      <a:pt x="112" y="430"/>
                    </a:lnTo>
                    <a:lnTo>
                      <a:pt x="125" y="453"/>
                    </a:lnTo>
                    <a:lnTo>
                      <a:pt x="129" y="470"/>
                    </a:lnTo>
                    <a:lnTo>
                      <a:pt x="149" y="489"/>
                    </a:lnTo>
                    <a:lnTo>
                      <a:pt x="162" y="523"/>
                    </a:lnTo>
                    <a:lnTo>
                      <a:pt x="177" y="539"/>
                    </a:lnTo>
                    <a:lnTo>
                      <a:pt x="193" y="554"/>
                    </a:lnTo>
                    <a:lnTo>
                      <a:pt x="210" y="567"/>
                    </a:lnTo>
                    <a:lnTo>
                      <a:pt x="226" y="575"/>
                    </a:lnTo>
                    <a:lnTo>
                      <a:pt x="238" y="587"/>
                    </a:lnTo>
                    <a:lnTo>
                      <a:pt x="254" y="595"/>
                    </a:lnTo>
                    <a:lnTo>
                      <a:pt x="274" y="595"/>
                    </a:lnTo>
                    <a:lnTo>
                      <a:pt x="299" y="595"/>
                    </a:lnTo>
                    <a:lnTo>
                      <a:pt x="319" y="595"/>
                    </a:lnTo>
                    <a:lnTo>
                      <a:pt x="335" y="590"/>
                    </a:lnTo>
                    <a:lnTo>
                      <a:pt x="352" y="579"/>
                    </a:lnTo>
                    <a:lnTo>
                      <a:pt x="363" y="567"/>
                    </a:lnTo>
                    <a:lnTo>
                      <a:pt x="375" y="554"/>
                    </a:lnTo>
                    <a:lnTo>
                      <a:pt x="383" y="539"/>
                    </a:lnTo>
                    <a:lnTo>
                      <a:pt x="388" y="526"/>
                    </a:lnTo>
                    <a:lnTo>
                      <a:pt x="388" y="498"/>
                    </a:lnTo>
                    <a:lnTo>
                      <a:pt x="388" y="481"/>
                    </a:lnTo>
                    <a:lnTo>
                      <a:pt x="383" y="470"/>
                    </a:lnTo>
                    <a:lnTo>
                      <a:pt x="380" y="458"/>
                    </a:lnTo>
                    <a:lnTo>
                      <a:pt x="367" y="442"/>
                    </a:lnTo>
                    <a:lnTo>
                      <a:pt x="355" y="437"/>
                    </a:lnTo>
                    <a:lnTo>
                      <a:pt x="347" y="430"/>
                    </a:lnTo>
                    <a:lnTo>
                      <a:pt x="327" y="425"/>
                    </a:lnTo>
                    <a:lnTo>
                      <a:pt x="310" y="425"/>
                    </a:lnTo>
                    <a:lnTo>
                      <a:pt x="307" y="425"/>
                    </a:lnTo>
                    <a:lnTo>
                      <a:pt x="299" y="425"/>
                    </a:lnTo>
                    <a:lnTo>
                      <a:pt x="294" y="425"/>
                    </a:lnTo>
                    <a:lnTo>
                      <a:pt x="287" y="430"/>
                    </a:lnTo>
                    <a:lnTo>
                      <a:pt x="271" y="400"/>
                    </a:lnTo>
                    <a:lnTo>
                      <a:pt x="294" y="394"/>
                    </a:lnTo>
                    <a:lnTo>
                      <a:pt x="307" y="389"/>
                    </a:lnTo>
                    <a:lnTo>
                      <a:pt x="324" y="389"/>
                    </a:lnTo>
                    <a:lnTo>
                      <a:pt x="335" y="389"/>
                    </a:lnTo>
                    <a:lnTo>
                      <a:pt x="352" y="389"/>
                    </a:lnTo>
                    <a:lnTo>
                      <a:pt x="367" y="394"/>
                    </a:lnTo>
                    <a:lnTo>
                      <a:pt x="380" y="394"/>
                    </a:lnTo>
                    <a:lnTo>
                      <a:pt x="388" y="397"/>
                    </a:lnTo>
                    <a:lnTo>
                      <a:pt x="408" y="400"/>
                    </a:lnTo>
                    <a:lnTo>
                      <a:pt x="416" y="409"/>
                    </a:lnTo>
                    <a:lnTo>
                      <a:pt x="433" y="417"/>
                    </a:lnTo>
                    <a:lnTo>
                      <a:pt x="441" y="425"/>
                    </a:lnTo>
                    <a:lnTo>
                      <a:pt x="448" y="433"/>
                    </a:lnTo>
                    <a:lnTo>
                      <a:pt x="456" y="442"/>
                    </a:lnTo>
                    <a:lnTo>
                      <a:pt x="464" y="453"/>
                    </a:lnTo>
                    <a:lnTo>
                      <a:pt x="472" y="466"/>
                    </a:lnTo>
                    <a:lnTo>
                      <a:pt x="477" y="470"/>
                    </a:lnTo>
                    <a:lnTo>
                      <a:pt x="477" y="481"/>
                    </a:lnTo>
                    <a:lnTo>
                      <a:pt x="484" y="494"/>
                    </a:lnTo>
                    <a:lnTo>
                      <a:pt x="484" y="518"/>
                    </a:lnTo>
                    <a:lnTo>
                      <a:pt x="477" y="534"/>
                    </a:lnTo>
                    <a:lnTo>
                      <a:pt x="477" y="551"/>
                    </a:lnTo>
                    <a:lnTo>
                      <a:pt x="469" y="567"/>
                    </a:lnTo>
                    <a:lnTo>
                      <a:pt x="461" y="579"/>
                    </a:lnTo>
                    <a:lnTo>
                      <a:pt x="453" y="595"/>
                    </a:lnTo>
                    <a:lnTo>
                      <a:pt x="441" y="607"/>
                    </a:lnTo>
                    <a:lnTo>
                      <a:pt x="424" y="620"/>
                    </a:lnTo>
                    <a:lnTo>
                      <a:pt x="408" y="632"/>
                    </a:lnTo>
                    <a:lnTo>
                      <a:pt x="444" y="648"/>
                    </a:lnTo>
                    <a:lnTo>
                      <a:pt x="477" y="671"/>
                    </a:lnTo>
                    <a:lnTo>
                      <a:pt x="500" y="699"/>
                    </a:lnTo>
                    <a:lnTo>
                      <a:pt x="525" y="736"/>
                    </a:lnTo>
                    <a:lnTo>
                      <a:pt x="542" y="780"/>
                    </a:lnTo>
                    <a:lnTo>
                      <a:pt x="553" y="825"/>
                    </a:lnTo>
                    <a:lnTo>
                      <a:pt x="557" y="878"/>
                    </a:lnTo>
                    <a:lnTo>
                      <a:pt x="562" y="934"/>
                    </a:lnTo>
                    <a:lnTo>
                      <a:pt x="562" y="1007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Freeform 114"/>
              <p:cNvSpPr>
                <a:spLocks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1451" y="12918"/>
                <a:ext cx="157" cy="146"/>
              </a:xfrm>
              <a:custGeom>
                <a:avLst/>
                <a:gdLst>
                  <a:gd name="T0" fmla="*/ 0 w 262"/>
                  <a:gd name="T1" fmla="*/ 0 h 246"/>
                  <a:gd name="T2" fmla="*/ 1 w 262"/>
                  <a:gd name="T3" fmla="*/ 2 h 246"/>
                  <a:gd name="T4" fmla="*/ 2 w 262"/>
                  <a:gd name="T5" fmla="*/ 4 h 246"/>
                  <a:gd name="T6" fmla="*/ 4 w 262"/>
                  <a:gd name="T7" fmla="*/ 5 h 246"/>
                  <a:gd name="T8" fmla="*/ 5 w 262"/>
                  <a:gd name="T9" fmla="*/ 8 h 246"/>
                  <a:gd name="T10" fmla="*/ 6 w 262"/>
                  <a:gd name="T11" fmla="*/ 11 h 246"/>
                  <a:gd name="T12" fmla="*/ 7 w 262"/>
                  <a:gd name="T13" fmla="*/ 12 h 246"/>
                  <a:gd name="T14" fmla="*/ 8 w 262"/>
                  <a:gd name="T15" fmla="*/ 12 h 246"/>
                  <a:gd name="T16" fmla="*/ 10 w 262"/>
                  <a:gd name="T17" fmla="*/ 14 h 246"/>
                  <a:gd name="T18" fmla="*/ 11 w 262"/>
                  <a:gd name="T19" fmla="*/ 17 h 246"/>
                  <a:gd name="T20" fmla="*/ 12 w 262"/>
                  <a:gd name="T21" fmla="*/ 17 h 246"/>
                  <a:gd name="T22" fmla="*/ 13 w 262"/>
                  <a:gd name="T23" fmla="*/ 18 h 246"/>
                  <a:gd name="T24" fmla="*/ 14 w 262"/>
                  <a:gd name="T25" fmla="*/ 19 h 246"/>
                  <a:gd name="T26" fmla="*/ 16 w 262"/>
                  <a:gd name="T27" fmla="*/ 20 h 246"/>
                  <a:gd name="T28" fmla="*/ 18 w 262"/>
                  <a:gd name="T29" fmla="*/ 21 h 246"/>
                  <a:gd name="T30" fmla="*/ 19 w 262"/>
                  <a:gd name="T31" fmla="*/ 21 h 246"/>
                  <a:gd name="T32" fmla="*/ 21 w 262"/>
                  <a:gd name="T33" fmla="*/ 22 h 246"/>
                  <a:gd name="T34" fmla="*/ 23 w 262"/>
                  <a:gd name="T35" fmla="*/ 23 h 246"/>
                  <a:gd name="T36" fmla="*/ 25 w 262"/>
                  <a:gd name="T37" fmla="*/ 25 h 246"/>
                  <a:gd name="T38" fmla="*/ 26 w 262"/>
                  <a:gd name="T39" fmla="*/ 25 h 246"/>
                  <a:gd name="T40" fmla="*/ 28 w 262"/>
                  <a:gd name="T41" fmla="*/ 26 h 246"/>
                  <a:gd name="T42" fmla="*/ 29 w 262"/>
                  <a:gd name="T43" fmla="*/ 27 h 246"/>
                  <a:gd name="T44" fmla="*/ 31 w 262"/>
                  <a:gd name="T45" fmla="*/ 27 h 246"/>
                  <a:gd name="T46" fmla="*/ 32 w 262"/>
                  <a:gd name="T47" fmla="*/ 29 h 246"/>
                  <a:gd name="T48" fmla="*/ 33 w 262"/>
                  <a:gd name="T49" fmla="*/ 30 h 246"/>
                  <a:gd name="T50" fmla="*/ 34 w 262"/>
                  <a:gd name="T51" fmla="*/ 31 h 246"/>
                  <a:gd name="T52" fmla="*/ 33 w 262"/>
                  <a:gd name="T53" fmla="*/ 24 h 246"/>
                  <a:gd name="T54" fmla="*/ 32 w 262"/>
                  <a:gd name="T55" fmla="*/ 18 h 246"/>
                  <a:gd name="T56" fmla="*/ 29 w 262"/>
                  <a:gd name="T57" fmla="*/ 12 h 246"/>
                  <a:gd name="T58" fmla="*/ 26 w 262"/>
                  <a:gd name="T59" fmla="*/ 7 h 246"/>
                  <a:gd name="T60" fmla="*/ 21 w 262"/>
                  <a:gd name="T61" fmla="*/ 4 h 246"/>
                  <a:gd name="T62" fmla="*/ 16 w 262"/>
                  <a:gd name="T63" fmla="*/ 2 h 246"/>
                  <a:gd name="T64" fmla="*/ 10 w 262"/>
                  <a:gd name="T65" fmla="*/ 1 h 246"/>
                  <a:gd name="T66" fmla="*/ 4 w 262"/>
                  <a:gd name="T67" fmla="*/ 0 h 246"/>
                  <a:gd name="T68" fmla="*/ 0 w 262"/>
                  <a:gd name="T69" fmla="*/ 0 h 2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2"/>
                  <a:gd name="T106" fmla="*/ 0 h 246"/>
                  <a:gd name="T107" fmla="*/ 262 w 262"/>
                  <a:gd name="T108" fmla="*/ 246 h 24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2" h="246">
                    <a:moveTo>
                      <a:pt x="0" y="0"/>
                    </a:moveTo>
                    <a:lnTo>
                      <a:pt x="8" y="17"/>
                    </a:lnTo>
                    <a:lnTo>
                      <a:pt x="19" y="36"/>
                    </a:lnTo>
                    <a:lnTo>
                      <a:pt x="28" y="45"/>
                    </a:lnTo>
                    <a:lnTo>
                      <a:pt x="39" y="69"/>
                    </a:lnTo>
                    <a:lnTo>
                      <a:pt x="44" y="86"/>
                    </a:lnTo>
                    <a:lnTo>
                      <a:pt x="56" y="93"/>
                    </a:lnTo>
                    <a:lnTo>
                      <a:pt x="67" y="101"/>
                    </a:lnTo>
                    <a:lnTo>
                      <a:pt x="76" y="114"/>
                    </a:lnTo>
                    <a:lnTo>
                      <a:pt x="84" y="134"/>
                    </a:lnTo>
                    <a:lnTo>
                      <a:pt x="92" y="137"/>
                    </a:lnTo>
                    <a:lnTo>
                      <a:pt x="100" y="145"/>
                    </a:lnTo>
                    <a:lnTo>
                      <a:pt x="112" y="154"/>
                    </a:lnTo>
                    <a:lnTo>
                      <a:pt x="125" y="162"/>
                    </a:lnTo>
                    <a:lnTo>
                      <a:pt x="140" y="167"/>
                    </a:lnTo>
                    <a:lnTo>
                      <a:pt x="148" y="174"/>
                    </a:lnTo>
                    <a:lnTo>
                      <a:pt x="161" y="179"/>
                    </a:lnTo>
                    <a:lnTo>
                      <a:pt x="178" y="182"/>
                    </a:lnTo>
                    <a:lnTo>
                      <a:pt x="190" y="198"/>
                    </a:lnTo>
                    <a:lnTo>
                      <a:pt x="206" y="203"/>
                    </a:lnTo>
                    <a:lnTo>
                      <a:pt x="221" y="210"/>
                    </a:lnTo>
                    <a:lnTo>
                      <a:pt x="229" y="215"/>
                    </a:lnTo>
                    <a:lnTo>
                      <a:pt x="242" y="223"/>
                    </a:lnTo>
                    <a:lnTo>
                      <a:pt x="251" y="235"/>
                    </a:lnTo>
                    <a:lnTo>
                      <a:pt x="254" y="240"/>
                    </a:lnTo>
                    <a:lnTo>
                      <a:pt x="262" y="246"/>
                    </a:lnTo>
                    <a:lnTo>
                      <a:pt x="257" y="195"/>
                    </a:lnTo>
                    <a:lnTo>
                      <a:pt x="246" y="142"/>
                    </a:lnTo>
                    <a:lnTo>
                      <a:pt x="226" y="93"/>
                    </a:lnTo>
                    <a:lnTo>
                      <a:pt x="206" y="53"/>
                    </a:lnTo>
                    <a:lnTo>
                      <a:pt x="165" y="28"/>
                    </a:lnTo>
                    <a:lnTo>
                      <a:pt x="125" y="13"/>
                    </a:lnTo>
                    <a:lnTo>
                      <a:pt x="81" y="5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Freeform 115"/>
              <p:cNvSpPr>
                <a:spLocks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1451" y="12918"/>
                <a:ext cx="157" cy="146"/>
              </a:xfrm>
              <a:custGeom>
                <a:avLst/>
                <a:gdLst>
                  <a:gd name="T0" fmla="*/ 0 w 262"/>
                  <a:gd name="T1" fmla="*/ 0 h 246"/>
                  <a:gd name="T2" fmla="*/ 0 w 262"/>
                  <a:gd name="T3" fmla="*/ 0 h 246"/>
                  <a:gd name="T4" fmla="*/ 1 w 262"/>
                  <a:gd name="T5" fmla="*/ 2 h 246"/>
                  <a:gd name="T6" fmla="*/ 2 w 262"/>
                  <a:gd name="T7" fmla="*/ 4 h 246"/>
                  <a:gd name="T8" fmla="*/ 4 w 262"/>
                  <a:gd name="T9" fmla="*/ 5 h 246"/>
                  <a:gd name="T10" fmla="*/ 5 w 262"/>
                  <a:gd name="T11" fmla="*/ 8 h 246"/>
                  <a:gd name="T12" fmla="*/ 6 w 262"/>
                  <a:gd name="T13" fmla="*/ 11 h 246"/>
                  <a:gd name="T14" fmla="*/ 7 w 262"/>
                  <a:gd name="T15" fmla="*/ 12 h 246"/>
                  <a:gd name="T16" fmla="*/ 8 w 262"/>
                  <a:gd name="T17" fmla="*/ 12 h 246"/>
                  <a:gd name="T18" fmla="*/ 10 w 262"/>
                  <a:gd name="T19" fmla="*/ 14 h 246"/>
                  <a:gd name="T20" fmla="*/ 11 w 262"/>
                  <a:gd name="T21" fmla="*/ 17 h 246"/>
                  <a:gd name="T22" fmla="*/ 12 w 262"/>
                  <a:gd name="T23" fmla="*/ 17 h 246"/>
                  <a:gd name="T24" fmla="*/ 13 w 262"/>
                  <a:gd name="T25" fmla="*/ 18 h 246"/>
                  <a:gd name="T26" fmla="*/ 14 w 262"/>
                  <a:gd name="T27" fmla="*/ 19 h 246"/>
                  <a:gd name="T28" fmla="*/ 16 w 262"/>
                  <a:gd name="T29" fmla="*/ 20 h 246"/>
                  <a:gd name="T30" fmla="*/ 18 w 262"/>
                  <a:gd name="T31" fmla="*/ 21 h 246"/>
                  <a:gd name="T32" fmla="*/ 19 w 262"/>
                  <a:gd name="T33" fmla="*/ 21 h 246"/>
                  <a:gd name="T34" fmla="*/ 21 w 262"/>
                  <a:gd name="T35" fmla="*/ 22 h 246"/>
                  <a:gd name="T36" fmla="*/ 23 w 262"/>
                  <a:gd name="T37" fmla="*/ 23 h 246"/>
                  <a:gd name="T38" fmla="*/ 25 w 262"/>
                  <a:gd name="T39" fmla="*/ 25 h 246"/>
                  <a:gd name="T40" fmla="*/ 26 w 262"/>
                  <a:gd name="T41" fmla="*/ 25 h 246"/>
                  <a:gd name="T42" fmla="*/ 28 w 262"/>
                  <a:gd name="T43" fmla="*/ 26 h 246"/>
                  <a:gd name="T44" fmla="*/ 29 w 262"/>
                  <a:gd name="T45" fmla="*/ 27 h 246"/>
                  <a:gd name="T46" fmla="*/ 31 w 262"/>
                  <a:gd name="T47" fmla="*/ 27 h 246"/>
                  <a:gd name="T48" fmla="*/ 32 w 262"/>
                  <a:gd name="T49" fmla="*/ 29 h 246"/>
                  <a:gd name="T50" fmla="*/ 33 w 262"/>
                  <a:gd name="T51" fmla="*/ 30 h 246"/>
                  <a:gd name="T52" fmla="*/ 34 w 262"/>
                  <a:gd name="T53" fmla="*/ 31 h 246"/>
                  <a:gd name="T54" fmla="*/ 33 w 262"/>
                  <a:gd name="T55" fmla="*/ 24 h 246"/>
                  <a:gd name="T56" fmla="*/ 32 w 262"/>
                  <a:gd name="T57" fmla="*/ 18 h 246"/>
                  <a:gd name="T58" fmla="*/ 29 w 262"/>
                  <a:gd name="T59" fmla="*/ 12 h 246"/>
                  <a:gd name="T60" fmla="*/ 26 w 262"/>
                  <a:gd name="T61" fmla="*/ 7 h 246"/>
                  <a:gd name="T62" fmla="*/ 21 w 262"/>
                  <a:gd name="T63" fmla="*/ 4 h 246"/>
                  <a:gd name="T64" fmla="*/ 16 w 262"/>
                  <a:gd name="T65" fmla="*/ 2 h 246"/>
                  <a:gd name="T66" fmla="*/ 10 w 262"/>
                  <a:gd name="T67" fmla="*/ 1 h 246"/>
                  <a:gd name="T68" fmla="*/ 4 w 262"/>
                  <a:gd name="T69" fmla="*/ 0 h 246"/>
                  <a:gd name="T70" fmla="*/ 0 w 262"/>
                  <a:gd name="T71" fmla="*/ 0 h 24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62"/>
                  <a:gd name="T109" fmla="*/ 0 h 246"/>
                  <a:gd name="T110" fmla="*/ 262 w 262"/>
                  <a:gd name="T111" fmla="*/ 246 h 24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62" h="246">
                    <a:moveTo>
                      <a:pt x="0" y="0"/>
                    </a:moveTo>
                    <a:lnTo>
                      <a:pt x="0" y="0"/>
                    </a:lnTo>
                    <a:lnTo>
                      <a:pt x="8" y="17"/>
                    </a:lnTo>
                    <a:lnTo>
                      <a:pt x="19" y="36"/>
                    </a:lnTo>
                    <a:lnTo>
                      <a:pt x="28" y="45"/>
                    </a:lnTo>
                    <a:lnTo>
                      <a:pt x="39" y="69"/>
                    </a:lnTo>
                    <a:lnTo>
                      <a:pt x="44" y="86"/>
                    </a:lnTo>
                    <a:lnTo>
                      <a:pt x="56" y="93"/>
                    </a:lnTo>
                    <a:lnTo>
                      <a:pt x="67" y="101"/>
                    </a:lnTo>
                    <a:lnTo>
                      <a:pt x="76" y="114"/>
                    </a:lnTo>
                    <a:lnTo>
                      <a:pt x="84" y="134"/>
                    </a:lnTo>
                    <a:lnTo>
                      <a:pt x="92" y="137"/>
                    </a:lnTo>
                    <a:lnTo>
                      <a:pt x="100" y="145"/>
                    </a:lnTo>
                    <a:lnTo>
                      <a:pt x="112" y="154"/>
                    </a:lnTo>
                    <a:lnTo>
                      <a:pt x="125" y="162"/>
                    </a:lnTo>
                    <a:lnTo>
                      <a:pt x="140" y="167"/>
                    </a:lnTo>
                    <a:lnTo>
                      <a:pt x="148" y="174"/>
                    </a:lnTo>
                    <a:lnTo>
                      <a:pt x="161" y="179"/>
                    </a:lnTo>
                    <a:lnTo>
                      <a:pt x="178" y="182"/>
                    </a:lnTo>
                    <a:lnTo>
                      <a:pt x="190" y="198"/>
                    </a:lnTo>
                    <a:lnTo>
                      <a:pt x="206" y="203"/>
                    </a:lnTo>
                    <a:lnTo>
                      <a:pt x="221" y="210"/>
                    </a:lnTo>
                    <a:lnTo>
                      <a:pt x="229" y="215"/>
                    </a:lnTo>
                    <a:lnTo>
                      <a:pt x="242" y="223"/>
                    </a:lnTo>
                    <a:lnTo>
                      <a:pt x="251" y="235"/>
                    </a:lnTo>
                    <a:lnTo>
                      <a:pt x="254" y="240"/>
                    </a:lnTo>
                    <a:lnTo>
                      <a:pt x="262" y="246"/>
                    </a:lnTo>
                    <a:lnTo>
                      <a:pt x="257" y="195"/>
                    </a:lnTo>
                    <a:lnTo>
                      <a:pt x="246" y="142"/>
                    </a:lnTo>
                    <a:lnTo>
                      <a:pt x="226" y="93"/>
                    </a:lnTo>
                    <a:lnTo>
                      <a:pt x="206" y="53"/>
                    </a:lnTo>
                    <a:lnTo>
                      <a:pt x="165" y="28"/>
                    </a:lnTo>
                    <a:lnTo>
                      <a:pt x="125" y="13"/>
                    </a:lnTo>
                    <a:lnTo>
                      <a:pt x="81" y="5"/>
                    </a:lnTo>
                    <a:lnTo>
                      <a:pt x="2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Freeform 116"/>
              <p:cNvSpPr>
                <a:spLocks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1894" y="11567"/>
                <a:ext cx="612" cy="347"/>
              </a:xfrm>
              <a:custGeom>
                <a:avLst/>
                <a:gdLst>
                  <a:gd name="T0" fmla="*/ 126 w 1026"/>
                  <a:gd name="T1" fmla="*/ 67 h 586"/>
                  <a:gd name="T2" fmla="*/ 120 w 1026"/>
                  <a:gd name="T3" fmla="*/ 56 h 586"/>
                  <a:gd name="T4" fmla="*/ 117 w 1026"/>
                  <a:gd name="T5" fmla="*/ 48 h 586"/>
                  <a:gd name="T6" fmla="*/ 113 w 1026"/>
                  <a:gd name="T7" fmla="*/ 43 h 586"/>
                  <a:gd name="T8" fmla="*/ 110 w 1026"/>
                  <a:gd name="T9" fmla="*/ 39 h 586"/>
                  <a:gd name="T10" fmla="*/ 119 w 1026"/>
                  <a:gd name="T11" fmla="*/ 34 h 586"/>
                  <a:gd name="T12" fmla="*/ 125 w 1026"/>
                  <a:gd name="T13" fmla="*/ 28 h 586"/>
                  <a:gd name="T14" fmla="*/ 126 w 1026"/>
                  <a:gd name="T15" fmla="*/ 19 h 586"/>
                  <a:gd name="T16" fmla="*/ 122 w 1026"/>
                  <a:gd name="T17" fmla="*/ 8 h 586"/>
                  <a:gd name="T18" fmla="*/ 113 w 1026"/>
                  <a:gd name="T19" fmla="*/ 2 h 586"/>
                  <a:gd name="T20" fmla="*/ 102 w 1026"/>
                  <a:gd name="T21" fmla="*/ 0 h 586"/>
                  <a:gd name="T22" fmla="*/ 85 w 1026"/>
                  <a:gd name="T23" fmla="*/ 5 h 586"/>
                  <a:gd name="T24" fmla="*/ 84 w 1026"/>
                  <a:gd name="T25" fmla="*/ 14 h 586"/>
                  <a:gd name="T26" fmla="*/ 92 w 1026"/>
                  <a:gd name="T27" fmla="*/ 8 h 586"/>
                  <a:gd name="T28" fmla="*/ 101 w 1026"/>
                  <a:gd name="T29" fmla="*/ 10 h 586"/>
                  <a:gd name="T30" fmla="*/ 108 w 1026"/>
                  <a:gd name="T31" fmla="*/ 14 h 586"/>
                  <a:gd name="T32" fmla="*/ 112 w 1026"/>
                  <a:gd name="T33" fmla="*/ 20 h 586"/>
                  <a:gd name="T34" fmla="*/ 112 w 1026"/>
                  <a:gd name="T35" fmla="*/ 28 h 586"/>
                  <a:gd name="T36" fmla="*/ 106 w 1026"/>
                  <a:gd name="T37" fmla="*/ 33 h 586"/>
                  <a:gd name="T38" fmla="*/ 100 w 1026"/>
                  <a:gd name="T39" fmla="*/ 34 h 586"/>
                  <a:gd name="T40" fmla="*/ 89 w 1026"/>
                  <a:gd name="T41" fmla="*/ 31 h 586"/>
                  <a:gd name="T42" fmla="*/ 76 w 1026"/>
                  <a:gd name="T43" fmla="*/ 22 h 586"/>
                  <a:gd name="T44" fmla="*/ 63 w 1026"/>
                  <a:gd name="T45" fmla="*/ 14 h 586"/>
                  <a:gd name="T46" fmla="*/ 49 w 1026"/>
                  <a:gd name="T47" fmla="*/ 7 h 586"/>
                  <a:gd name="T48" fmla="*/ 36 w 1026"/>
                  <a:gd name="T49" fmla="*/ 6 h 586"/>
                  <a:gd name="T50" fmla="*/ 19 w 1026"/>
                  <a:gd name="T51" fmla="*/ 10 h 586"/>
                  <a:gd name="T52" fmla="*/ 5 w 1026"/>
                  <a:gd name="T53" fmla="*/ 20 h 586"/>
                  <a:gd name="T54" fmla="*/ 1 w 1026"/>
                  <a:gd name="T55" fmla="*/ 34 h 586"/>
                  <a:gd name="T56" fmla="*/ 2 w 1026"/>
                  <a:gd name="T57" fmla="*/ 51 h 586"/>
                  <a:gd name="T58" fmla="*/ 14 w 1026"/>
                  <a:gd name="T59" fmla="*/ 65 h 586"/>
                  <a:gd name="T60" fmla="*/ 31 w 1026"/>
                  <a:gd name="T61" fmla="*/ 72 h 586"/>
                  <a:gd name="T62" fmla="*/ 38 w 1026"/>
                  <a:gd name="T63" fmla="*/ 68 h 586"/>
                  <a:gd name="T64" fmla="*/ 24 w 1026"/>
                  <a:gd name="T65" fmla="*/ 63 h 586"/>
                  <a:gd name="T66" fmla="*/ 16 w 1026"/>
                  <a:gd name="T67" fmla="*/ 54 h 586"/>
                  <a:gd name="T68" fmla="*/ 13 w 1026"/>
                  <a:gd name="T69" fmla="*/ 41 h 586"/>
                  <a:gd name="T70" fmla="*/ 16 w 1026"/>
                  <a:gd name="T71" fmla="*/ 28 h 586"/>
                  <a:gd name="T72" fmla="*/ 26 w 1026"/>
                  <a:gd name="T73" fmla="*/ 18 h 586"/>
                  <a:gd name="T74" fmla="*/ 39 w 1026"/>
                  <a:gd name="T75" fmla="*/ 14 h 586"/>
                  <a:gd name="T76" fmla="*/ 55 w 1026"/>
                  <a:gd name="T77" fmla="*/ 15 h 586"/>
                  <a:gd name="T78" fmla="*/ 69 w 1026"/>
                  <a:gd name="T79" fmla="*/ 23 h 586"/>
                  <a:gd name="T80" fmla="*/ 77 w 1026"/>
                  <a:gd name="T81" fmla="*/ 33 h 586"/>
                  <a:gd name="T82" fmla="*/ 75 w 1026"/>
                  <a:gd name="T83" fmla="*/ 44 h 586"/>
                  <a:gd name="T84" fmla="*/ 69 w 1026"/>
                  <a:gd name="T85" fmla="*/ 50 h 586"/>
                  <a:gd name="T86" fmla="*/ 62 w 1026"/>
                  <a:gd name="T87" fmla="*/ 50 h 586"/>
                  <a:gd name="T88" fmla="*/ 55 w 1026"/>
                  <a:gd name="T89" fmla="*/ 43 h 586"/>
                  <a:gd name="T90" fmla="*/ 54 w 1026"/>
                  <a:gd name="T91" fmla="*/ 37 h 586"/>
                  <a:gd name="T92" fmla="*/ 50 w 1026"/>
                  <a:gd name="T93" fmla="*/ 43 h 586"/>
                  <a:gd name="T94" fmla="*/ 51 w 1026"/>
                  <a:gd name="T95" fmla="*/ 52 h 586"/>
                  <a:gd name="T96" fmla="*/ 57 w 1026"/>
                  <a:gd name="T97" fmla="*/ 58 h 586"/>
                  <a:gd name="T98" fmla="*/ 64 w 1026"/>
                  <a:gd name="T99" fmla="*/ 62 h 586"/>
                  <a:gd name="T100" fmla="*/ 71 w 1026"/>
                  <a:gd name="T101" fmla="*/ 61 h 586"/>
                  <a:gd name="T102" fmla="*/ 77 w 1026"/>
                  <a:gd name="T103" fmla="*/ 58 h 586"/>
                  <a:gd name="T104" fmla="*/ 87 w 1026"/>
                  <a:gd name="T105" fmla="*/ 61 h 586"/>
                  <a:gd name="T106" fmla="*/ 113 w 1026"/>
                  <a:gd name="T107" fmla="*/ 72 h 58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6"/>
                  <a:gd name="T163" fmla="*/ 0 h 586"/>
                  <a:gd name="T164" fmla="*/ 1026 w 1026"/>
                  <a:gd name="T165" fmla="*/ 586 h 58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6" h="586">
                    <a:moveTo>
                      <a:pt x="1026" y="586"/>
                    </a:moveTo>
                    <a:lnTo>
                      <a:pt x="1026" y="558"/>
                    </a:lnTo>
                    <a:lnTo>
                      <a:pt x="1018" y="553"/>
                    </a:lnTo>
                    <a:lnTo>
                      <a:pt x="1011" y="550"/>
                    </a:lnTo>
                    <a:lnTo>
                      <a:pt x="998" y="545"/>
                    </a:lnTo>
                    <a:lnTo>
                      <a:pt x="990" y="528"/>
                    </a:lnTo>
                    <a:lnTo>
                      <a:pt x="981" y="517"/>
                    </a:lnTo>
                    <a:lnTo>
                      <a:pt x="975" y="505"/>
                    </a:lnTo>
                    <a:lnTo>
                      <a:pt x="962" y="477"/>
                    </a:lnTo>
                    <a:lnTo>
                      <a:pt x="953" y="456"/>
                    </a:lnTo>
                    <a:lnTo>
                      <a:pt x="942" y="432"/>
                    </a:lnTo>
                    <a:lnTo>
                      <a:pt x="938" y="419"/>
                    </a:lnTo>
                    <a:lnTo>
                      <a:pt x="933" y="408"/>
                    </a:lnTo>
                    <a:lnTo>
                      <a:pt x="930" y="399"/>
                    </a:lnTo>
                    <a:lnTo>
                      <a:pt x="922" y="391"/>
                    </a:lnTo>
                    <a:lnTo>
                      <a:pt x="922" y="383"/>
                    </a:lnTo>
                    <a:lnTo>
                      <a:pt x="914" y="380"/>
                    </a:lnTo>
                    <a:lnTo>
                      <a:pt x="905" y="363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81" y="338"/>
                    </a:lnTo>
                    <a:lnTo>
                      <a:pt x="864" y="332"/>
                    </a:lnTo>
                    <a:lnTo>
                      <a:pt x="841" y="323"/>
                    </a:lnTo>
                    <a:lnTo>
                      <a:pt x="857" y="323"/>
                    </a:lnTo>
                    <a:lnTo>
                      <a:pt x="872" y="315"/>
                    </a:lnTo>
                    <a:lnTo>
                      <a:pt x="889" y="315"/>
                    </a:lnTo>
                    <a:lnTo>
                      <a:pt x="905" y="307"/>
                    </a:lnTo>
                    <a:lnTo>
                      <a:pt x="922" y="302"/>
                    </a:lnTo>
                    <a:lnTo>
                      <a:pt x="930" y="282"/>
                    </a:lnTo>
                    <a:lnTo>
                      <a:pt x="942" y="274"/>
                    </a:lnTo>
                    <a:lnTo>
                      <a:pt x="953" y="271"/>
                    </a:lnTo>
                    <a:lnTo>
                      <a:pt x="966" y="259"/>
                    </a:lnTo>
                    <a:lnTo>
                      <a:pt x="975" y="246"/>
                    </a:lnTo>
                    <a:lnTo>
                      <a:pt x="981" y="234"/>
                    </a:lnTo>
                    <a:lnTo>
                      <a:pt x="986" y="226"/>
                    </a:lnTo>
                    <a:lnTo>
                      <a:pt x="990" y="209"/>
                    </a:lnTo>
                    <a:lnTo>
                      <a:pt x="990" y="193"/>
                    </a:lnTo>
                    <a:lnTo>
                      <a:pt x="995" y="181"/>
                    </a:lnTo>
                    <a:lnTo>
                      <a:pt x="995" y="170"/>
                    </a:lnTo>
                    <a:lnTo>
                      <a:pt x="995" y="153"/>
                    </a:lnTo>
                    <a:lnTo>
                      <a:pt x="990" y="133"/>
                    </a:lnTo>
                    <a:lnTo>
                      <a:pt x="990" y="117"/>
                    </a:lnTo>
                    <a:lnTo>
                      <a:pt x="981" y="105"/>
                    </a:lnTo>
                    <a:lnTo>
                      <a:pt x="975" y="84"/>
                    </a:lnTo>
                    <a:lnTo>
                      <a:pt x="966" y="69"/>
                    </a:lnTo>
                    <a:lnTo>
                      <a:pt x="953" y="56"/>
                    </a:lnTo>
                    <a:lnTo>
                      <a:pt x="938" y="39"/>
                    </a:lnTo>
                    <a:lnTo>
                      <a:pt x="925" y="36"/>
                    </a:lnTo>
                    <a:lnTo>
                      <a:pt x="909" y="24"/>
                    </a:lnTo>
                    <a:lnTo>
                      <a:pt x="894" y="16"/>
                    </a:lnTo>
                    <a:lnTo>
                      <a:pt x="881" y="11"/>
                    </a:lnTo>
                    <a:lnTo>
                      <a:pt x="864" y="8"/>
                    </a:lnTo>
                    <a:lnTo>
                      <a:pt x="844" y="3"/>
                    </a:lnTo>
                    <a:lnTo>
                      <a:pt x="824" y="0"/>
                    </a:lnTo>
                    <a:lnTo>
                      <a:pt x="805" y="0"/>
                    </a:lnTo>
                    <a:lnTo>
                      <a:pt x="777" y="3"/>
                    </a:lnTo>
                    <a:lnTo>
                      <a:pt x="743" y="8"/>
                    </a:lnTo>
                    <a:lnTo>
                      <a:pt x="719" y="16"/>
                    </a:lnTo>
                    <a:lnTo>
                      <a:pt x="699" y="24"/>
                    </a:lnTo>
                    <a:lnTo>
                      <a:pt x="676" y="39"/>
                    </a:lnTo>
                    <a:lnTo>
                      <a:pt x="654" y="61"/>
                    </a:lnTo>
                    <a:lnTo>
                      <a:pt x="634" y="81"/>
                    </a:lnTo>
                    <a:lnTo>
                      <a:pt x="618" y="109"/>
                    </a:lnTo>
                    <a:lnTo>
                      <a:pt x="643" y="133"/>
                    </a:lnTo>
                    <a:lnTo>
                      <a:pt x="659" y="117"/>
                    </a:lnTo>
                    <a:lnTo>
                      <a:pt x="671" y="109"/>
                    </a:lnTo>
                    <a:lnTo>
                      <a:pt x="682" y="89"/>
                    </a:lnTo>
                    <a:lnTo>
                      <a:pt x="696" y="84"/>
                    </a:lnTo>
                    <a:lnTo>
                      <a:pt x="712" y="81"/>
                    </a:lnTo>
                    <a:lnTo>
                      <a:pt x="727" y="69"/>
                    </a:lnTo>
                    <a:lnTo>
                      <a:pt x="740" y="69"/>
                    </a:lnTo>
                    <a:lnTo>
                      <a:pt x="755" y="69"/>
                    </a:lnTo>
                    <a:lnTo>
                      <a:pt x="768" y="69"/>
                    </a:lnTo>
                    <a:lnTo>
                      <a:pt x="785" y="69"/>
                    </a:lnTo>
                    <a:lnTo>
                      <a:pt x="800" y="81"/>
                    </a:lnTo>
                    <a:lnTo>
                      <a:pt x="808" y="81"/>
                    </a:lnTo>
                    <a:lnTo>
                      <a:pt x="824" y="81"/>
                    </a:lnTo>
                    <a:lnTo>
                      <a:pt x="828" y="89"/>
                    </a:lnTo>
                    <a:lnTo>
                      <a:pt x="844" y="100"/>
                    </a:lnTo>
                    <a:lnTo>
                      <a:pt x="853" y="109"/>
                    </a:lnTo>
                    <a:lnTo>
                      <a:pt x="864" y="117"/>
                    </a:lnTo>
                    <a:lnTo>
                      <a:pt x="872" y="125"/>
                    </a:lnTo>
                    <a:lnTo>
                      <a:pt x="881" y="133"/>
                    </a:lnTo>
                    <a:lnTo>
                      <a:pt x="886" y="142"/>
                    </a:lnTo>
                    <a:lnTo>
                      <a:pt x="889" y="157"/>
                    </a:lnTo>
                    <a:lnTo>
                      <a:pt x="894" y="165"/>
                    </a:lnTo>
                    <a:lnTo>
                      <a:pt x="894" y="178"/>
                    </a:lnTo>
                    <a:lnTo>
                      <a:pt x="894" y="190"/>
                    </a:lnTo>
                    <a:lnTo>
                      <a:pt x="894" y="201"/>
                    </a:lnTo>
                    <a:lnTo>
                      <a:pt x="886" y="226"/>
                    </a:lnTo>
                    <a:lnTo>
                      <a:pt x="877" y="242"/>
                    </a:lnTo>
                    <a:lnTo>
                      <a:pt x="864" y="254"/>
                    </a:lnTo>
                    <a:lnTo>
                      <a:pt x="857" y="259"/>
                    </a:lnTo>
                    <a:lnTo>
                      <a:pt x="849" y="262"/>
                    </a:lnTo>
                    <a:lnTo>
                      <a:pt x="841" y="271"/>
                    </a:lnTo>
                    <a:lnTo>
                      <a:pt x="828" y="271"/>
                    </a:lnTo>
                    <a:lnTo>
                      <a:pt x="824" y="274"/>
                    </a:lnTo>
                    <a:lnTo>
                      <a:pt x="808" y="274"/>
                    </a:lnTo>
                    <a:lnTo>
                      <a:pt x="800" y="274"/>
                    </a:lnTo>
                    <a:lnTo>
                      <a:pt x="788" y="274"/>
                    </a:lnTo>
                    <a:lnTo>
                      <a:pt x="768" y="274"/>
                    </a:lnTo>
                    <a:lnTo>
                      <a:pt x="752" y="274"/>
                    </a:lnTo>
                    <a:lnTo>
                      <a:pt x="735" y="271"/>
                    </a:lnTo>
                    <a:lnTo>
                      <a:pt x="719" y="262"/>
                    </a:lnTo>
                    <a:lnTo>
                      <a:pt x="699" y="254"/>
                    </a:lnTo>
                    <a:lnTo>
                      <a:pt x="679" y="242"/>
                    </a:lnTo>
                    <a:lnTo>
                      <a:pt x="663" y="226"/>
                    </a:lnTo>
                    <a:lnTo>
                      <a:pt x="634" y="206"/>
                    </a:lnTo>
                    <a:lnTo>
                      <a:pt x="618" y="190"/>
                    </a:lnTo>
                    <a:lnTo>
                      <a:pt x="598" y="178"/>
                    </a:lnTo>
                    <a:lnTo>
                      <a:pt x="582" y="162"/>
                    </a:lnTo>
                    <a:lnTo>
                      <a:pt x="562" y="145"/>
                    </a:lnTo>
                    <a:lnTo>
                      <a:pt x="542" y="133"/>
                    </a:lnTo>
                    <a:lnTo>
                      <a:pt x="525" y="120"/>
                    </a:lnTo>
                    <a:lnTo>
                      <a:pt x="497" y="112"/>
                    </a:lnTo>
                    <a:lnTo>
                      <a:pt x="477" y="105"/>
                    </a:lnTo>
                    <a:lnTo>
                      <a:pt x="456" y="89"/>
                    </a:lnTo>
                    <a:lnTo>
                      <a:pt x="428" y="81"/>
                    </a:lnTo>
                    <a:lnTo>
                      <a:pt x="408" y="69"/>
                    </a:lnTo>
                    <a:lnTo>
                      <a:pt x="388" y="61"/>
                    </a:lnTo>
                    <a:lnTo>
                      <a:pt x="368" y="61"/>
                    </a:lnTo>
                    <a:lnTo>
                      <a:pt x="347" y="53"/>
                    </a:lnTo>
                    <a:lnTo>
                      <a:pt x="327" y="53"/>
                    </a:lnTo>
                    <a:lnTo>
                      <a:pt x="307" y="48"/>
                    </a:lnTo>
                    <a:lnTo>
                      <a:pt x="287" y="48"/>
                    </a:lnTo>
                    <a:lnTo>
                      <a:pt x="263" y="48"/>
                    </a:lnTo>
                    <a:lnTo>
                      <a:pt x="226" y="53"/>
                    </a:lnTo>
                    <a:lnTo>
                      <a:pt x="202" y="61"/>
                    </a:lnTo>
                    <a:lnTo>
                      <a:pt x="178" y="64"/>
                    </a:lnTo>
                    <a:lnTo>
                      <a:pt x="149" y="81"/>
                    </a:lnTo>
                    <a:lnTo>
                      <a:pt x="126" y="89"/>
                    </a:lnTo>
                    <a:lnTo>
                      <a:pt x="101" y="109"/>
                    </a:lnTo>
                    <a:lnTo>
                      <a:pt x="81" y="125"/>
                    </a:lnTo>
                    <a:lnTo>
                      <a:pt x="61" y="145"/>
                    </a:lnTo>
                    <a:lnTo>
                      <a:pt x="40" y="165"/>
                    </a:lnTo>
                    <a:lnTo>
                      <a:pt x="33" y="190"/>
                    </a:lnTo>
                    <a:lnTo>
                      <a:pt x="20" y="206"/>
                    </a:lnTo>
                    <a:lnTo>
                      <a:pt x="12" y="234"/>
                    </a:lnTo>
                    <a:lnTo>
                      <a:pt x="3" y="259"/>
                    </a:lnTo>
                    <a:lnTo>
                      <a:pt x="3" y="279"/>
                    </a:lnTo>
                    <a:lnTo>
                      <a:pt x="0" y="315"/>
                    </a:lnTo>
                    <a:lnTo>
                      <a:pt x="3" y="338"/>
                    </a:lnTo>
                    <a:lnTo>
                      <a:pt x="3" y="363"/>
                    </a:lnTo>
                    <a:lnTo>
                      <a:pt x="12" y="396"/>
                    </a:lnTo>
                    <a:lnTo>
                      <a:pt x="20" y="416"/>
                    </a:lnTo>
                    <a:lnTo>
                      <a:pt x="33" y="436"/>
                    </a:lnTo>
                    <a:lnTo>
                      <a:pt x="45" y="464"/>
                    </a:lnTo>
                    <a:lnTo>
                      <a:pt x="69" y="485"/>
                    </a:lnTo>
                    <a:lnTo>
                      <a:pt x="89" y="508"/>
                    </a:lnTo>
                    <a:lnTo>
                      <a:pt x="109" y="528"/>
                    </a:lnTo>
                    <a:lnTo>
                      <a:pt x="134" y="550"/>
                    </a:lnTo>
                    <a:lnTo>
                      <a:pt x="157" y="558"/>
                    </a:lnTo>
                    <a:lnTo>
                      <a:pt x="190" y="565"/>
                    </a:lnTo>
                    <a:lnTo>
                      <a:pt x="218" y="578"/>
                    </a:lnTo>
                    <a:lnTo>
                      <a:pt x="246" y="581"/>
                    </a:lnTo>
                    <a:lnTo>
                      <a:pt x="283" y="586"/>
                    </a:lnTo>
                    <a:lnTo>
                      <a:pt x="311" y="586"/>
                    </a:lnTo>
                    <a:lnTo>
                      <a:pt x="324" y="586"/>
                    </a:lnTo>
                    <a:lnTo>
                      <a:pt x="324" y="558"/>
                    </a:lnTo>
                    <a:lnTo>
                      <a:pt x="299" y="553"/>
                    </a:lnTo>
                    <a:lnTo>
                      <a:pt x="271" y="550"/>
                    </a:lnTo>
                    <a:lnTo>
                      <a:pt x="246" y="550"/>
                    </a:lnTo>
                    <a:lnTo>
                      <a:pt x="226" y="537"/>
                    </a:lnTo>
                    <a:lnTo>
                      <a:pt x="210" y="528"/>
                    </a:lnTo>
                    <a:lnTo>
                      <a:pt x="190" y="517"/>
                    </a:lnTo>
                    <a:lnTo>
                      <a:pt x="173" y="505"/>
                    </a:lnTo>
                    <a:lnTo>
                      <a:pt x="157" y="485"/>
                    </a:lnTo>
                    <a:lnTo>
                      <a:pt x="145" y="472"/>
                    </a:lnTo>
                    <a:lnTo>
                      <a:pt x="134" y="456"/>
                    </a:lnTo>
                    <a:lnTo>
                      <a:pt x="121" y="436"/>
                    </a:lnTo>
                    <a:lnTo>
                      <a:pt x="109" y="419"/>
                    </a:lnTo>
                    <a:lnTo>
                      <a:pt x="101" y="404"/>
                    </a:lnTo>
                    <a:lnTo>
                      <a:pt x="101" y="383"/>
                    </a:lnTo>
                    <a:lnTo>
                      <a:pt x="97" y="360"/>
                    </a:lnTo>
                    <a:lnTo>
                      <a:pt x="97" y="338"/>
                    </a:lnTo>
                    <a:lnTo>
                      <a:pt x="97" y="315"/>
                    </a:lnTo>
                    <a:lnTo>
                      <a:pt x="101" y="287"/>
                    </a:lnTo>
                    <a:lnTo>
                      <a:pt x="109" y="262"/>
                    </a:lnTo>
                    <a:lnTo>
                      <a:pt x="109" y="246"/>
                    </a:lnTo>
                    <a:lnTo>
                      <a:pt x="126" y="226"/>
                    </a:lnTo>
                    <a:lnTo>
                      <a:pt x="137" y="201"/>
                    </a:lnTo>
                    <a:lnTo>
                      <a:pt x="149" y="190"/>
                    </a:lnTo>
                    <a:lnTo>
                      <a:pt x="162" y="170"/>
                    </a:lnTo>
                    <a:lnTo>
                      <a:pt x="182" y="157"/>
                    </a:lnTo>
                    <a:lnTo>
                      <a:pt x="207" y="142"/>
                    </a:lnTo>
                    <a:lnTo>
                      <a:pt x="223" y="133"/>
                    </a:lnTo>
                    <a:lnTo>
                      <a:pt x="243" y="125"/>
                    </a:lnTo>
                    <a:lnTo>
                      <a:pt x="266" y="117"/>
                    </a:lnTo>
                    <a:lnTo>
                      <a:pt x="287" y="112"/>
                    </a:lnTo>
                    <a:lnTo>
                      <a:pt x="311" y="109"/>
                    </a:lnTo>
                    <a:lnTo>
                      <a:pt x="339" y="109"/>
                    </a:lnTo>
                    <a:lnTo>
                      <a:pt x="363" y="109"/>
                    </a:lnTo>
                    <a:lnTo>
                      <a:pt x="388" y="112"/>
                    </a:lnTo>
                    <a:lnTo>
                      <a:pt x="408" y="117"/>
                    </a:lnTo>
                    <a:lnTo>
                      <a:pt x="436" y="120"/>
                    </a:lnTo>
                    <a:lnTo>
                      <a:pt x="456" y="133"/>
                    </a:lnTo>
                    <a:lnTo>
                      <a:pt x="481" y="142"/>
                    </a:lnTo>
                    <a:lnTo>
                      <a:pt x="501" y="157"/>
                    </a:lnTo>
                    <a:lnTo>
                      <a:pt x="525" y="170"/>
                    </a:lnTo>
                    <a:lnTo>
                      <a:pt x="545" y="185"/>
                    </a:lnTo>
                    <a:lnTo>
                      <a:pt x="562" y="198"/>
                    </a:lnTo>
                    <a:lnTo>
                      <a:pt x="573" y="214"/>
                    </a:lnTo>
                    <a:lnTo>
                      <a:pt x="590" y="234"/>
                    </a:lnTo>
                    <a:lnTo>
                      <a:pt x="598" y="254"/>
                    </a:lnTo>
                    <a:lnTo>
                      <a:pt x="610" y="271"/>
                    </a:lnTo>
                    <a:lnTo>
                      <a:pt x="610" y="287"/>
                    </a:lnTo>
                    <a:lnTo>
                      <a:pt x="615" y="315"/>
                    </a:lnTo>
                    <a:lnTo>
                      <a:pt x="610" y="332"/>
                    </a:lnTo>
                    <a:lnTo>
                      <a:pt x="606" y="347"/>
                    </a:lnTo>
                    <a:lnTo>
                      <a:pt x="590" y="363"/>
                    </a:lnTo>
                    <a:lnTo>
                      <a:pt x="582" y="383"/>
                    </a:lnTo>
                    <a:lnTo>
                      <a:pt x="573" y="391"/>
                    </a:lnTo>
                    <a:lnTo>
                      <a:pt x="565" y="396"/>
                    </a:lnTo>
                    <a:lnTo>
                      <a:pt x="553" y="399"/>
                    </a:lnTo>
                    <a:lnTo>
                      <a:pt x="545" y="404"/>
                    </a:lnTo>
                    <a:lnTo>
                      <a:pt x="537" y="408"/>
                    </a:lnTo>
                    <a:lnTo>
                      <a:pt x="529" y="408"/>
                    </a:lnTo>
                    <a:lnTo>
                      <a:pt x="525" y="408"/>
                    </a:lnTo>
                    <a:lnTo>
                      <a:pt x="509" y="408"/>
                    </a:lnTo>
                    <a:lnTo>
                      <a:pt x="492" y="408"/>
                    </a:lnTo>
                    <a:lnTo>
                      <a:pt x="477" y="408"/>
                    </a:lnTo>
                    <a:lnTo>
                      <a:pt x="469" y="399"/>
                    </a:lnTo>
                    <a:lnTo>
                      <a:pt x="456" y="388"/>
                    </a:lnTo>
                    <a:lnTo>
                      <a:pt x="441" y="380"/>
                    </a:lnTo>
                    <a:lnTo>
                      <a:pt x="433" y="355"/>
                    </a:lnTo>
                    <a:lnTo>
                      <a:pt x="428" y="343"/>
                    </a:lnTo>
                    <a:lnTo>
                      <a:pt x="420" y="323"/>
                    </a:lnTo>
                    <a:lnTo>
                      <a:pt x="428" y="315"/>
                    </a:lnTo>
                    <a:lnTo>
                      <a:pt x="428" y="307"/>
                    </a:lnTo>
                    <a:lnTo>
                      <a:pt x="428" y="302"/>
                    </a:lnTo>
                    <a:lnTo>
                      <a:pt x="400" y="282"/>
                    </a:lnTo>
                    <a:lnTo>
                      <a:pt x="397" y="307"/>
                    </a:lnTo>
                    <a:lnTo>
                      <a:pt x="397" y="323"/>
                    </a:lnTo>
                    <a:lnTo>
                      <a:pt x="397" y="338"/>
                    </a:lnTo>
                    <a:lnTo>
                      <a:pt x="397" y="352"/>
                    </a:lnTo>
                    <a:lnTo>
                      <a:pt x="397" y="363"/>
                    </a:lnTo>
                    <a:lnTo>
                      <a:pt x="397" y="383"/>
                    </a:lnTo>
                    <a:lnTo>
                      <a:pt x="397" y="396"/>
                    </a:lnTo>
                    <a:lnTo>
                      <a:pt x="400" y="408"/>
                    </a:lnTo>
                    <a:lnTo>
                      <a:pt x="405" y="419"/>
                    </a:lnTo>
                    <a:lnTo>
                      <a:pt x="411" y="436"/>
                    </a:lnTo>
                    <a:lnTo>
                      <a:pt x="416" y="444"/>
                    </a:lnTo>
                    <a:lnTo>
                      <a:pt x="428" y="456"/>
                    </a:lnTo>
                    <a:lnTo>
                      <a:pt x="441" y="464"/>
                    </a:lnTo>
                    <a:lnTo>
                      <a:pt x="449" y="472"/>
                    </a:lnTo>
                    <a:lnTo>
                      <a:pt x="461" y="480"/>
                    </a:lnTo>
                    <a:lnTo>
                      <a:pt x="473" y="485"/>
                    </a:lnTo>
                    <a:lnTo>
                      <a:pt x="486" y="497"/>
                    </a:lnTo>
                    <a:lnTo>
                      <a:pt x="492" y="500"/>
                    </a:lnTo>
                    <a:lnTo>
                      <a:pt x="506" y="505"/>
                    </a:lnTo>
                    <a:lnTo>
                      <a:pt x="525" y="505"/>
                    </a:lnTo>
                    <a:lnTo>
                      <a:pt x="529" y="505"/>
                    </a:lnTo>
                    <a:lnTo>
                      <a:pt x="542" y="500"/>
                    </a:lnTo>
                    <a:lnTo>
                      <a:pt x="550" y="500"/>
                    </a:lnTo>
                    <a:lnTo>
                      <a:pt x="558" y="497"/>
                    </a:lnTo>
                    <a:lnTo>
                      <a:pt x="565" y="497"/>
                    </a:lnTo>
                    <a:lnTo>
                      <a:pt x="573" y="485"/>
                    </a:lnTo>
                    <a:lnTo>
                      <a:pt x="582" y="480"/>
                    </a:lnTo>
                    <a:lnTo>
                      <a:pt x="590" y="477"/>
                    </a:lnTo>
                    <a:lnTo>
                      <a:pt x="610" y="469"/>
                    </a:lnTo>
                    <a:lnTo>
                      <a:pt x="618" y="456"/>
                    </a:lnTo>
                    <a:lnTo>
                      <a:pt x="634" y="444"/>
                    </a:lnTo>
                    <a:lnTo>
                      <a:pt x="643" y="419"/>
                    </a:lnTo>
                    <a:lnTo>
                      <a:pt x="663" y="464"/>
                    </a:lnTo>
                    <a:lnTo>
                      <a:pt x="687" y="497"/>
                    </a:lnTo>
                    <a:lnTo>
                      <a:pt x="715" y="528"/>
                    </a:lnTo>
                    <a:lnTo>
                      <a:pt x="748" y="550"/>
                    </a:lnTo>
                    <a:lnTo>
                      <a:pt x="791" y="565"/>
                    </a:lnTo>
                    <a:lnTo>
                      <a:pt x="841" y="581"/>
                    </a:lnTo>
                    <a:lnTo>
                      <a:pt x="894" y="586"/>
                    </a:lnTo>
                    <a:lnTo>
                      <a:pt x="953" y="586"/>
                    </a:lnTo>
                    <a:lnTo>
                      <a:pt x="1026" y="586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Freeform 117"/>
              <p:cNvSpPr>
                <a:spLocks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2 w 259"/>
                  <a:gd name="T3" fmla="*/ 1 h 268"/>
                  <a:gd name="T4" fmla="*/ 5 w 259"/>
                  <a:gd name="T5" fmla="*/ 2 h 268"/>
                  <a:gd name="T6" fmla="*/ 7 w 259"/>
                  <a:gd name="T7" fmla="*/ 4 h 268"/>
                  <a:gd name="T8" fmla="*/ 10 w 259"/>
                  <a:gd name="T9" fmla="*/ 4 h 268"/>
                  <a:gd name="T10" fmla="*/ 11 w 259"/>
                  <a:gd name="T11" fmla="*/ 5 h 268"/>
                  <a:gd name="T12" fmla="*/ 13 w 259"/>
                  <a:gd name="T13" fmla="*/ 7 h 268"/>
                  <a:gd name="T14" fmla="*/ 15 w 259"/>
                  <a:gd name="T15" fmla="*/ 9 h 268"/>
                  <a:gd name="T16" fmla="*/ 16 w 259"/>
                  <a:gd name="T17" fmla="*/ 9 h 268"/>
                  <a:gd name="T18" fmla="*/ 17 w 259"/>
                  <a:gd name="T19" fmla="*/ 10 h 268"/>
                  <a:gd name="T20" fmla="*/ 19 w 259"/>
                  <a:gd name="T21" fmla="*/ 11 h 268"/>
                  <a:gd name="T22" fmla="*/ 20 w 259"/>
                  <a:gd name="T23" fmla="*/ 12 h 268"/>
                  <a:gd name="T24" fmla="*/ 20 w 259"/>
                  <a:gd name="T25" fmla="*/ 14 h 268"/>
                  <a:gd name="T26" fmla="*/ 21 w 259"/>
                  <a:gd name="T27" fmla="*/ 15 h 268"/>
                  <a:gd name="T28" fmla="*/ 22 w 259"/>
                  <a:gd name="T29" fmla="*/ 18 h 268"/>
                  <a:gd name="T30" fmla="*/ 23 w 259"/>
                  <a:gd name="T31" fmla="*/ 19 h 268"/>
                  <a:gd name="T32" fmla="*/ 23 w 259"/>
                  <a:gd name="T33" fmla="*/ 20 h 268"/>
                  <a:gd name="T34" fmla="*/ 25 w 259"/>
                  <a:gd name="T35" fmla="*/ 23 h 268"/>
                  <a:gd name="T36" fmla="*/ 26 w 259"/>
                  <a:gd name="T37" fmla="*/ 24 h 268"/>
                  <a:gd name="T38" fmla="*/ 27 w 259"/>
                  <a:gd name="T39" fmla="*/ 26 h 268"/>
                  <a:gd name="T40" fmla="*/ 28 w 259"/>
                  <a:gd name="T41" fmla="*/ 27 h 268"/>
                  <a:gd name="T42" fmla="*/ 29 w 259"/>
                  <a:gd name="T43" fmla="*/ 29 h 268"/>
                  <a:gd name="T44" fmla="*/ 30 w 259"/>
                  <a:gd name="T45" fmla="*/ 31 h 268"/>
                  <a:gd name="T46" fmla="*/ 31 w 259"/>
                  <a:gd name="T47" fmla="*/ 31 h 268"/>
                  <a:gd name="T48" fmla="*/ 32 w 259"/>
                  <a:gd name="T49" fmla="*/ 33 h 268"/>
                  <a:gd name="T50" fmla="*/ 34 w 259"/>
                  <a:gd name="T51" fmla="*/ 33 h 268"/>
                  <a:gd name="T52" fmla="*/ 26 w 259"/>
                  <a:gd name="T53" fmla="*/ 33 h 268"/>
                  <a:gd name="T54" fmla="*/ 19 w 259"/>
                  <a:gd name="T55" fmla="*/ 31 h 268"/>
                  <a:gd name="T56" fmla="*/ 13 w 259"/>
                  <a:gd name="T57" fmla="*/ 29 h 268"/>
                  <a:gd name="T58" fmla="*/ 9 w 259"/>
                  <a:gd name="T59" fmla="*/ 26 h 268"/>
                  <a:gd name="T60" fmla="*/ 5 w 259"/>
                  <a:gd name="T61" fmla="*/ 21 h 268"/>
                  <a:gd name="T62" fmla="*/ 2 w 259"/>
                  <a:gd name="T63" fmla="*/ 15 h 268"/>
                  <a:gd name="T64" fmla="*/ 1 w 259"/>
                  <a:gd name="T65" fmla="*/ 10 h 268"/>
                  <a:gd name="T66" fmla="*/ 0 w 259"/>
                  <a:gd name="T67" fmla="*/ 4 h 268"/>
                  <a:gd name="T68" fmla="*/ 0 w 259"/>
                  <a:gd name="T69" fmla="*/ 0 h 2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9"/>
                  <a:gd name="T106" fmla="*/ 0 h 268"/>
                  <a:gd name="T107" fmla="*/ 259 w 259"/>
                  <a:gd name="T108" fmla="*/ 268 h 2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9" h="268">
                    <a:moveTo>
                      <a:pt x="0" y="0"/>
                    </a:move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Freeform 118"/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1894" y="11567"/>
                <a:ext cx="612" cy="347"/>
              </a:xfrm>
              <a:custGeom>
                <a:avLst/>
                <a:gdLst>
                  <a:gd name="T0" fmla="*/ 126 w 1026"/>
                  <a:gd name="T1" fmla="*/ 67 h 586"/>
                  <a:gd name="T2" fmla="*/ 120 w 1026"/>
                  <a:gd name="T3" fmla="*/ 56 h 586"/>
                  <a:gd name="T4" fmla="*/ 117 w 1026"/>
                  <a:gd name="T5" fmla="*/ 48 h 586"/>
                  <a:gd name="T6" fmla="*/ 113 w 1026"/>
                  <a:gd name="T7" fmla="*/ 43 h 586"/>
                  <a:gd name="T8" fmla="*/ 110 w 1026"/>
                  <a:gd name="T9" fmla="*/ 39 h 586"/>
                  <a:gd name="T10" fmla="*/ 119 w 1026"/>
                  <a:gd name="T11" fmla="*/ 34 h 586"/>
                  <a:gd name="T12" fmla="*/ 125 w 1026"/>
                  <a:gd name="T13" fmla="*/ 28 h 586"/>
                  <a:gd name="T14" fmla="*/ 126 w 1026"/>
                  <a:gd name="T15" fmla="*/ 19 h 586"/>
                  <a:gd name="T16" fmla="*/ 122 w 1026"/>
                  <a:gd name="T17" fmla="*/ 8 h 586"/>
                  <a:gd name="T18" fmla="*/ 113 w 1026"/>
                  <a:gd name="T19" fmla="*/ 2 h 586"/>
                  <a:gd name="T20" fmla="*/ 102 w 1026"/>
                  <a:gd name="T21" fmla="*/ 0 h 586"/>
                  <a:gd name="T22" fmla="*/ 85 w 1026"/>
                  <a:gd name="T23" fmla="*/ 5 h 586"/>
                  <a:gd name="T24" fmla="*/ 84 w 1026"/>
                  <a:gd name="T25" fmla="*/ 14 h 586"/>
                  <a:gd name="T26" fmla="*/ 92 w 1026"/>
                  <a:gd name="T27" fmla="*/ 8 h 586"/>
                  <a:gd name="T28" fmla="*/ 101 w 1026"/>
                  <a:gd name="T29" fmla="*/ 10 h 586"/>
                  <a:gd name="T30" fmla="*/ 108 w 1026"/>
                  <a:gd name="T31" fmla="*/ 14 h 586"/>
                  <a:gd name="T32" fmla="*/ 112 w 1026"/>
                  <a:gd name="T33" fmla="*/ 20 h 586"/>
                  <a:gd name="T34" fmla="*/ 112 w 1026"/>
                  <a:gd name="T35" fmla="*/ 28 h 586"/>
                  <a:gd name="T36" fmla="*/ 106 w 1026"/>
                  <a:gd name="T37" fmla="*/ 33 h 586"/>
                  <a:gd name="T38" fmla="*/ 100 w 1026"/>
                  <a:gd name="T39" fmla="*/ 34 h 586"/>
                  <a:gd name="T40" fmla="*/ 89 w 1026"/>
                  <a:gd name="T41" fmla="*/ 31 h 586"/>
                  <a:gd name="T42" fmla="*/ 76 w 1026"/>
                  <a:gd name="T43" fmla="*/ 22 h 586"/>
                  <a:gd name="T44" fmla="*/ 63 w 1026"/>
                  <a:gd name="T45" fmla="*/ 14 h 586"/>
                  <a:gd name="T46" fmla="*/ 49 w 1026"/>
                  <a:gd name="T47" fmla="*/ 7 h 586"/>
                  <a:gd name="T48" fmla="*/ 36 w 1026"/>
                  <a:gd name="T49" fmla="*/ 6 h 586"/>
                  <a:gd name="T50" fmla="*/ 19 w 1026"/>
                  <a:gd name="T51" fmla="*/ 10 h 586"/>
                  <a:gd name="T52" fmla="*/ 5 w 1026"/>
                  <a:gd name="T53" fmla="*/ 20 h 586"/>
                  <a:gd name="T54" fmla="*/ 1 w 1026"/>
                  <a:gd name="T55" fmla="*/ 34 h 586"/>
                  <a:gd name="T56" fmla="*/ 2 w 1026"/>
                  <a:gd name="T57" fmla="*/ 51 h 586"/>
                  <a:gd name="T58" fmla="*/ 14 w 1026"/>
                  <a:gd name="T59" fmla="*/ 65 h 586"/>
                  <a:gd name="T60" fmla="*/ 31 w 1026"/>
                  <a:gd name="T61" fmla="*/ 72 h 586"/>
                  <a:gd name="T62" fmla="*/ 38 w 1026"/>
                  <a:gd name="T63" fmla="*/ 68 h 586"/>
                  <a:gd name="T64" fmla="*/ 24 w 1026"/>
                  <a:gd name="T65" fmla="*/ 63 h 586"/>
                  <a:gd name="T66" fmla="*/ 16 w 1026"/>
                  <a:gd name="T67" fmla="*/ 54 h 586"/>
                  <a:gd name="T68" fmla="*/ 13 w 1026"/>
                  <a:gd name="T69" fmla="*/ 41 h 586"/>
                  <a:gd name="T70" fmla="*/ 16 w 1026"/>
                  <a:gd name="T71" fmla="*/ 28 h 586"/>
                  <a:gd name="T72" fmla="*/ 26 w 1026"/>
                  <a:gd name="T73" fmla="*/ 18 h 586"/>
                  <a:gd name="T74" fmla="*/ 39 w 1026"/>
                  <a:gd name="T75" fmla="*/ 14 h 586"/>
                  <a:gd name="T76" fmla="*/ 55 w 1026"/>
                  <a:gd name="T77" fmla="*/ 15 h 586"/>
                  <a:gd name="T78" fmla="*/ 69 w 1026"/>
                  <a:gd name="T79" fmla="*/ 23 h 586"/>
                  <a:gd name="T80" fmla="*/ 77 w 1026"/>
                  <a:gd name="T81" fmla="*/ 33 h 586"/>
                  <a:gd name="T82" fmla="*/ 75 w 1026"/>
                  <a:gd name="T83" fmla="*/ 44 h 586"/>
                  <a:gd name="T84" fmla="*/ 69 w 1026"/>
                  <a:gd name="T85" fmla="*/ 50 h 586"/>
                  <a:gd name="T86" fmla="*/ 62 w 1026"/>
                  <a:gd name="T87" fmla="*/ 50 h 586"/>
                  <a:gd name="T88" fmla="*/ 55 w 1026"/>
                  <a:gd name="T89" fmla="*/ 43 h 586"/>
                  <a:gd name="T90" fmla="*/ 54 w 1026"/>
                  <a:gd name="T91" fmla="*/ 38 h 586"/>
                  <a:gd name="T92" fmla="*/ 50 w 1026"/>
                  <a:gd name="T93" fmla="*/ 41 h 586"/>
                  <a:gd name="T94" fmla="*/ 51 w 1026"/>
                  <a:gd name="T95" fmla="*/ 50 h 586"/>
                  <a:gd name="T96" fmla="*/ 56 w 1026"/>
                  <a:gd name="T97" fmla="*/ 57 h 586"/>
                  <a:gd name="T98" fmla="*/ 62 w 1026"/>
                  <a:gd name="T99" fmla="*/ 62 h 586"/>
                  <a:gd name="T100" fmla="*/ 70 w 1026"/>
                  <a:gd name="T101" fmla="*/ 62 h 586"/>
                  <a:gd name="T102" fmla="*/ 75 w 1026"/>
                  <a:gd name="T103" fmla="*/ 59 h 586"/>
                  <a:gd name="T104" fmla="*/ 84 w 1026"/>
                  <a:gd name="T105" fmla="*/ 57 h 586"/>
                  <a:gd name="T106" fmla="*/ 106 w 1026"/>
                  <a:gd name="T107" fmla="*/ 72 h 58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6"/>
                  <a:gd name="T163" fmla="*/ 0 h 586"/>
                  <a:gd name="T164" fmla="*/ 1026 w 1026"/>
                  <a:gd name="T165" fmla="*/ 586 h 58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6" h="586">
                    <a:moveTo>
                      <a:pt x="1026" y="586"/>
                    </a:moveTo>
                    <a:lnTo>
                      <a:pt x="1026" y="558"/>
                    </a:lnTo>
                    <a:lnTo>
                      <a:pt x="1018" y="553"/>
                    </a:lnTo>
                    <a:lnTo>
                      <a:pt x="1011" y="550"/>
                    </a:lnTo>
                    <a:lnTo>
                      <a:pt x="998" y="545"/>
                    </a:lnTo>
                    <a:lnTo>
                      <a:pt x="990" y="528"/>
                    </a:lnTo>
                    <a:lnTo>
                      <a:pt x="981" y="517"/>
                    </a:lnTo>
                    <a:lnTo>
                      <a:pt x="975" y="505"/>
                    </a:lnTo>
                    <a:lnTo>
                      <a:pt x="962" y="477"/>
                    </a:lnTo>
                    <a:lnTo>
                      <a:pt x="953" y="456"/>
                    </a:lnTo>
                    <a:lnTo>
                      <a:pt x="942" y="432"/>
                    </a:lnTo>
                    <a:lnTo>
                      <a:pt x="938" y="419"/>
                    </a:lnTo>
                    <a:lnTo>
                      <a:pt x="933" y="408"/>
                    </a:lnTo>
                    <a:lnTo>
                      <a:pt x="930" y="399"/>
                    </a:lnTo>
                    <a:lnTo>
                      <a:pt x="922" y="391"/>
                    </a:lnTo>
                    <a:lnTo>
                      <a:pt x="922" y="383"/>
                    </a:lnTo>
                    <a:lnTo>
                      <a:pt x="914" y="380"/>
                    </a:lnTo>
                    <a:lnTo>
                      <a:pt x="905" y="363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81" y="338"/>
                    </a:lnTo>
                    <a:lnTo>
                      <a:pt x="864" y="332"/>
                    </a:lnTo>
                    <a:lnTo>
                      <a:pt x="841" y="323"/>
                    </a:lnTo>
                    <a:lnTo>
                      <a:pt x="857" y="323"/>
                    </a:lnTo>
                    <a:lnTo>
                      <a:pt x="872" y="315"/>
                    </a:lnTo>
                    <a:lnTo>
                      <a:pt x="889" y="315"/>
                    </a:lnTo>
                    <a:lnTo>
                      <a:pt x="905" y="307"/>
                    </a:lnTo>
                    <a:lnTo>
                      <a:pt x="922" y="302"/>
                    </a:lnTo>
                    <a:lnTo>
                      <a:pt x="930" y="282"/>
                    </a:lnTo>
                    <a:lnTo>
                      <a:pt x="942" y="274"/>
                    </a:lnTo>
                    <a:lnTo>
                      <a:pt x="953" y="271"/>
                    </a:lnTo>
                    <a:lnTo>
                      <a:pt x="966" y="259"/>
                    </a:lnTo>
                    <a:lnTo>
                      <a:pt x="975" y="246"/>
                    </a:lnTo>
                    <a:lnTo>
                      <a:pt x="981" y="234"/>
                    </a:lnTo>
                    <a:lnTo>
                      <a:pt x="986" y="226"/>
                    </a:lnTo>
                    <a:lnTo>
                      <a:pt x="990" y="209"/>
                    </a:lnTo>
                    <a:lnTo>
                      <a:pt x="990" y="193"/>
                    </a:lnTo>
                    <a:lnTo>
                      <a:pt x="995" y="181"/>
                    </a:lnTo>
                    <a:lnTo>
                      <a:pt x="995" y="170"/>
                    </a:lnTo>
                    <a:lnTo>
                      <a:pt x="995" y="153"/>
                    </a:lnTo>
                    <a:lnTo>
                      <a:pt x="990" y="133"/>
                    </a:lnTo>
                    <a:lnTo>
                      <a:pt x="990" y="117"/>
                    </a:lnTo>
                    <a:lnTo>
                      <a:pt x="981" y="105"/>
                    </a:lnTo>
                    <a:lnTo>
                      <a:pt x="975" y="84"/>
                    </a:lnTo>
                    <a:lnTo>
                      <a:pt x="966" y="69"/>
                    </a:lnTo>
                    <a:lnTo>
                      <a:pt x="953" y="56"/>
                    </a:lnTo>
                    <a:lnTo>
                      <a:pt x="938" y="39"/>
                    </a:lnTo>
                    <a:lnTo>
                      <a:pt x="925" y="36"/>
                    </a:lnTo>
                    <a:lnTo>
                      <a:pt x="909" y="24"/>
                    </a:lnTo>
                    <a:lnTo>
                      <a:pt x="894" y="16"/>
                    </a:lnTo>
                    <a:lnTo>
                      <a:pt x="881" y="11"/>
                    </a:lnTo>
                    <a:lnTo>
                      <a:pt x="864" y="8"/>
                    </a:lnTo>
                    <a:lnTo>
                      <a:pt x="844" y="3"/>
                    </a:lnTo>
                    <a:lnTo>
                      <a:pt x="824" y="0"/>
                    </a:lnTo>
                    <a:lnTo>
                      <a:pt x="805" y="0"/>
                    </a:lnTo>
                    <a:lnTo>
                      <a:pt x="777" y="3"/>
                    </a:lnTo>
                    <a:lnTo>
                      <a:pt x="743" y="8"/>
                    </a:lnTo>
                    <a:lnTo>
                      <a:pt x="719" y="16"/>
                    </a:lnTo>
                    <a:lnTo>
                      <a:pt x="699" y="24"/>
                    </a:lnTo>
                    <a:lnTo>
                      <a:pt x="676" y="39"/>
                    </a:lnTo>
                    <a:lnTo>
                      <a:pt x="654" y="61"/>
                    </a:lnTo>
                    <a:lnTo>
                      <a:pt x="634" y="81"/>
                    </a:lnTo>
                    <a:lnTo>
                      <a:pt x="618" y="109"/>
                    </a:lnTo>
                    <a:lnTo>
                      <a:pt x="643" y="133"/>
                    </a:lnTo>
                    <a:lnTo>
                      <a:pt x="659" y="117"/>
                    </a:lnTo>
                    <a:lnTo>
                      <a:pt x="671" y="109"/>
                    </a:lnTo>
                    <a:lnTo>
                      <a:pt x="682" y="89"/>
                    </a:lnTo>
                    <a:lnTo>
                      <a:pt x="696" y="84"/>
                    </a:lnTo>
                    <a:lnTo>
                      <a:pt x="712" y="81"/>
                    </a:lnTo>
                    <a:lnTo>
                      <a:pt x="727" y="69"/>
                    </a:lnTo>
                    <a:lnTo>
                      <a:pt x="740" y="69"/>
                    </a:lnTo>
                    <a:lnTo>
                      <a:pt x="755" y="69"/>
                    </a:lnTo>
                    <a:lnTo>
                      <a:pt x="768" y="69"/>
                    </a:lnTo>
                    <a:lnTo>
                      <a:pt x="785" y="69"/>
                    </a:lnTo>
                    <a:lnTo>
                      <a:pt x="800" y="81"/>
                    </a:lnTo>
                    <a:lnTo>
                      <a:pt x="808" y="81"/>
                    </a:lnTo>
                    <a:lnTo>
                      <a:pt x="824" y="81"/>
                    </a:lnTo>
                    <a:lnTo>
                      <a:pt x="828" y="89"/>
                    </a:lnTo>
                    <a:lnTo>
                      <a:pt x="844" y="100"/>
                    </a:lnTo>
                    <a:lnTo>
                      <a:pt x="853" y="109"/>
                    </a:lnTo>
                    <a:lnTo>
                      <a:pt x="864" y="117"/>
                    </a:lnTo>
                    <a:lnTo>
                      <a:pt x="872" y="125"/>
                    </a:lnTo>
                    <a:lnTo>
                      <a:pt x="881" y="133"/>
                    </a:lnTo>
                    <a:lnTo>
                      <a:pt x="886" y="142"/>
                    </a:lnTo>
                    <a:lnTo>
                      <a:pt x="889" y="157"/>
                    </a:lnTo>
                    <a:lnTo>
                      <a:pt x="894" y="165"/>
                    </a:lnTo>
                    <a:lnTo>
                      <a:pt x="894" y="178"/>
                    </a:lnTo>
                    <a:lnTo>
                      <a:pt x="894" y="190"/>
                    </a:lnTo>
                    <a:lnTo>
                      <a:pt x="894" y="201"/>
                    </a:lnTo>
                    <a:lnTo>
                      <a:pt x="886" y="226"/>
                    </a:lnTo>
                    <a:lnTo>
                      <a:pt x="877" y="242"/>
                    </a:lnTo>
                    <a:lnTo>
                      <a:pt x="864" y="254"/>
                    </a:lnTo>
                    <a:lnTo>
                      <a:pt x="857" y="259"/>
                    </a:lnTo>
                    <a:lnTo>
                      <a:pt x="849" y="262"/>
                    </a:lnTo>
                    <a:lnTo>
                      <a:pt x="841" y="271"/>
                    </a:lnTo>
                    <a:lnTo>
                      <a:pt x="828" y="271"/>
                    </a:lnTo>
                    <a:lnTo>
                      <a:pt x="824" y="274"/>
                    </a:lnTo>
                    <a:lnTo>
                      <a:pt x="808" y="274"/>
                    </a:lnTo>
                    <a:lnTo>
                      <a:pt x="800" y="274"/>
                    </a:lnTo>
                    <a:lnTo>
                      <a:pt x="788" y="274"/>
                    </a:lnTo>
                    <a:lnTo>
                      <a:pt x="768" y="274"/>
                    </a:lnTo>
                    <a:lnTo>
                      <a:pt x="752" y="274"/>
                    </a:lnTo>
                    <a:lnTo>
                      <a:pt x="735" y="271"/>
                    </a:lnTo>
                    <a:lnTo>
                      <a:pt x="719" y="262"/>
                    </a:lnTo>
                    <a:lnTo>
                      <a:pt x="699" y="254"/>
                    </a:lnTo>
                    <a:lnTo>
                      <a:pt x="679" y="242"/>
                    </a:lnTo>
                    <a:lnTo>
                      <a:pt x="663" y="226"/>
                    </a:lnTo>
                    <a:lnTo>
                      <a:pt x="634" y="206"/>
                    </a:lnTo>
                    <a:lnTo>
                      <a:pt x="618" y="190"/>
                    </a:lnTo>
                    <a:lnTo>
                      <a:pt x="598" y="178"/>
                    </a:lnTo>
                    <a:lnTo>
                      <a:pt x="582" y="162"/>
                    </a:lnTo>
                    <a:lnTo>
                      <a:pt x="562" y="145"/>
                    </a:lnTo>
                    <a:lnTo>
                      <a:pt x="542" y="133"/>
                    </a:lnTo>
                    <a:lnTo>
                      <a:pt x="525" y="120"/>
                    </a:lnTo>
                    <a:lnTo>
                      <a:pt x="497" y="112"/>
                    </a:lnTo>
                    <a:lnTo>
                      <a:pt x="477" y="105"/>
                    </a:lnTo>
                    <a:lnTo>
                      <a:pt x="456" y="89"/>
                    </a:lnTo>
                    <a:lnTo>
                      <a:pt x="428" y="81"/>
                    </a:lnTo>
                    <a:lnTo>
                      <a:pt x="408" y="69"/>
                    </a:lnTo>
                    <a:lnTo>
                      <a:pt x="388" y="61"/>
                    </a:lnTo>
                    <a:lnTo>
                      <a:pt x="368" y="61"/>
                    </a:lnTo>
                    <a:lnTo>
                      <a:pt x="347" y="53"/>
                    </a:lnTo>
                    <a:lnTo>
                      <a:pt x="327" y="53"/>
                    </a:lnTo>
                    <a:lnTo>
                      <a:pt x="307" y="48"/>
                    </a:lnTo>
                    <a:lnTo>
                      <a:pt x="287" y="48"/>
                    </a:lnTo>
                    <a:lnTo>
                      <a:pt x="263" y="48"/>
                    </a:lnTo>
                    <a:lnTo>
                      <a:pt x="226" y="53"/>
                    </a:lnTo>
                    <a:lnTo>
                      <a:pt x="202" y="61"/>
                    </a:lnTo>
                    <a:lnTo>
                      <a:pt x="178" y="64"/>
                    </a:lnTo>
                    <a:lnTo>
                      <a:pt x="149" y="81"/>
                    </a:lnTo>
                    <a:lnTo>
                      <a:pt x="126" y="89"/>
                    </a:lnTo>
                    <a:lnTo>
                      <a:pt x="101" y="109"/>
                    </a:lnTo>
                    <a:lnTo>
                      <a:pt x="81" y="125"/>
                    </a:lnTo>
                    <a:lnTo>
                      <a:pt x="61" y="145"/>
                    </a:lnTo>
                    <a:lnTo>
                      <a:pt x="40" y="165"/>
                    </a:lnTo>
                    <a:lnTo>
                      <a:pt x="33" y="190"/>
                    </a:lnTo>
                    <a:lnTo>
                      <a:pt x="20" y="206"/>
                    </a:lnTo>
                    <a:lnTo>
                      <a:pt x="12" y="234"/>
                    </a:lnTo>
                    <a:lnTo>
                      <a:pt x="3" y="259"/>
                    </a:lnTo>
                    <a:lnTo>
                      <a:pt x="3" y="279"/>
                    </a:lnTo>
                    <a:lnTo>
                      <a:pt x="0" y="315"/>
                    </a:lnTo>
                    <a:lnTo>
                      <a:pt x="3" y="338"/>
                    </a:lnTo>
                    <a:lnTo>
                      <a:pt x="3" y="363"/>
                    </a:lnTo>
                    <a:lnTo>
                      <a:pt x="12" y="396"/>
                    </a:lnTo>
                    <a:lnTo>
                      <a:pt x="20" y="416"/>
                    </a:lnTo>
                    <a:lnTo>
                      <a:pt x="33" y="436"/>
                    </a:lnTo>
                    <a:lnTo>
                      <a:pt x="45" y="464"/>
                    </a:lnTo>
                    <a:lnTo>
                      <a:pt x="69" y="485"/>
                    </a:lnTo>
                    <a:lnTo>
                      <a:pt x="89" y="508"/>
                    </a:lnTo>
                    <a:lnTo>
                      <a:pt x="109" y="528"/>
                    </a:lnTo>
                    <a:lnTo>
                      <a:pt x="134" y="550"/>
                    </a:lnTo>
                    <a:lnTo>
                      <a:pt x="157" y="558"/>
                    </a:lnTo>
                    <a:lnTo>
                      <a:pt x="190" y="565"/>
                    </a:lnTo>
                    <a:lnTo>
                      <a:pt x="218" y="578"/>
                    </a:lnTo>
                    <a:lnTo>
                      <a:pt x="246" y="581"/>
                    </a:lnTo>
                    <a:lnTo>
                      <a:pt x="283" y="586"/>
                    </a:lnTo>
                    <a:lnTo>
                      <a:pt x="311" y="586"/>
                    </a:lnTo>
                    <a:lnTo>
                      <a:pt x="324" y="586"/>
                    </a:lnTo>
                    <a:lnTo>
                      <a:pt x="324" y="558"/>
                    </a:lnTo>
                    <a:lnTo>
                      <a:pt x="299" y="553"/>
                    </a:lnTo>
                    <a:lnTo>
                      <a:pt x="271" y="550"/>
                    </a:lnTo>
                    <a:lnTo>
                      <a:pt x="246" y="550"/>
                    </a:lnTo>
                    <a:lnTo>
                      <a:pt x="226" y="537"/>
                    </a:lnTo>
                    <a:lnTo>
                      <a:pt x="210" y="528"/>
                    </a:lnTo>
                    <a:lnTo>
                      <a:pt x="190" y="517"/>
                    </a:lnTo>
                    <a:lnTo>
                      <a:pt x="173" y="505"/>
                    </a:lnTo>
                    <a:lnTo>
                      <a:pt x="157" y="485"/>
                    </a:lnTo>
                    <a:lnTo>
                      <a:pt x="145" y="472"/>
                    </a:lnTo>
                    <a:lnTo>
                      <a:pt x="134" y="456"/>
                    </a:lnTo>
                    <a:lnTo>
                      <a:pt x="121" y="436"/>
                    </a:lnTo>
                    <a:lnTo>
                      <a:pt x="109" y="419"/>
                    </a:lnTo>
                    <a:lnTo>
                      <a:pt x="101" y="404"/>
                    </a:lnTo>
                    <a:lnTo>
                      <a:pt x="101" y="383"/>
                    </a:lnTo>
                    <a:lnTo>
                      <a:pt x="97" y="360"/>
                    </a:lnTo>
                    <a:lnTo>
                      <a:pt x="97" y="338"/>
                    </a:lnTo>
                    <a:lnTo>
                      <a:pt x="97" y="315"/>
                    </a:lnTo>
                    <a:lnTo>
                      <a:pt x="101" y="287"/>
                    </a:lnTo>
                    <a:lnTo>
                      <a:pt x="109" y="262"/>
                    </a:lnTo>
                    <a:lnTo>
                      <a:pt x="109" y="246"/>
                    </a:lnTo>
                    <a:lnTo>
                      <a:pt x="126" y="226"/>
                    </a:lnTo>
                    <a:lnTo>
                      <a:pt x="137" y="201"/>
                    </a:lnTo>
                    <a:lnTo>
                      <a:pt x="149" y="190"/>
                    </a:lnTo>
                    <a:lnTo>
                      <a:pt x="162" y="170"/>
                    </a:lnTo>
                    <a:lnTo>
                      <a:pt x="182" y="157"/>
                    </a:lnTo>
                    <a:lnTo>
                      <a:pt x="207" y="142"/>
                    </a:lnTo>
                    <a:lnTo>
                      <a:pt x="223" y="133"/>
                    </a:lnTo>
                    <a:lnTo>
                      <a:pt x="243" y="125"/>
                    </a:lnTo>
                    <a:lnTo>
                      <a:pt x="266" y="117"/>
                    </a:lnTo>
                    <a:lnTo>
                      <a:pt x="287" y="112"/>
                    </a:lnTo>
                    <a:lnTo>
                      <a:pt x="311" y="109"/>
                    </a:lnTo>
                    <a:lnTo>
                      <a:pt x="339" y="109"/>
                    </a:lnTo>
                    <a:lnTo>
                      <a:pt x="363" y="109"/>
                    </a:lnTo>
                    <a:lnTo>
                      <a:pt x="388" y="112"/>
                    </a:lnTo>
                    <a:lnTo>
                      <a:pt x="408" y="117"/>
                    </a:lnTo>
                    <a:lnTo>
                      <a:pt x="436" y="120"/>
                    </a:lnTo>
                    <a:lnTo>
                      <a:pt x="456" y="133"/>
                    </a:lnTo>
                    <a:lnTo>
                      <a:pt x="481" y="142"/>
                    </a:lnTo>
                    <a:lnTo>
                      <a:pt x="501" y="157"/>
                    </a:lnTo>
                    <a:lnTo>
                      <a:pt x="525" y="170"/>
                    </a:lnTo>
                    <a:lnTo>
                      <a:pt x="545" y="185"/>
                    </a:lnTo>
                    <a:lnTo>
                      <a:pt x="562" y="198"/>
                    </a:lnTo>
                    <a:lnTo>
                      <a:pt x="573" y="214"/>
                    </a:lnTo>
                    <a:lnTo>
                      <a:pt x="590" y="234"/>
                    </a:lnTo>
                    <a:lnTo>
                      <a:pt x="598" y="254"/>
                    </a:lnTo>
                    <a:lnTo>
                      <a:pt x="610" y="271"/>
                    </a:lnTo>
                    <a:lnTo>
                      <a:pt x="610" y="287"/>
                    </a:lnTo>
                    <a:lnTo>
                      <a:pt x="615" y="315"/>
                    </a:lnTo>
                    <a:lnTo>
                      <a:pt x="610" y="332"/>
                    </a:lnTo>
                    <a:lnTo>
                      <a:pt x="606" y="347"/>
                    </a:lnTo>
                    <a:lnTo>
                      <a:pt x="590" y="363"/>
                    </a:lnTo>
                    <a:lnTo>
                      <a:pt x="582" y="383"/>
                    </a:lnTo>
                    <a:lnTo>
                      <a:pt x="573" y="391"/>
                    </a:lnTo>
                    <a:lnTo>
                      <a:pt x="565" y="396"/>
                    </a:lnTo>
                    <a:lnTo>
                      <a:pt x="553" y="399"/>
                    </a:lnTo>
                    <a:lnTo>
                      <a:pt x="545" y="404"/>
                    </a:lnTo>
                    <a:lnTo>
                      <a:pt x="537" y="408"/>
                    </a:lnTo>
                    <a:lnTo>
                      <a:pt x="529" y="408"/>
                    </a:lnTo>
                    <a:lnTo>
                      <a:pt x="525" y="408"/>
                    </a:lnTo>
                    <a:lnTo>
                      <a:pt x="509" y="408"/>
                    </a:lnTo>
                    <a:lnTo>
                      <a:pt x="492" y="408"/>
                    </a:lnTo>
                    <a:lnTo>
                      <a:pt x="477" y="408"/>
                    </a:lnTo>
                    <a:lnTo>
                      <a:pt x="469" y="399"/>
                    </a:lnTo>
                    <a:lnTo>
                      <a:pt x="456" y="388"/>
                    </a:lnTo>
                    <a:lnTo>
                      <a:pt x="441" y="380"/>
                    </a:lnTo>
                    <a:lnTo>
                      <a:pt x="433" y="355"/>
                    </a:lnTo>
                    <a:lnTo>
                      <a:pt x="428" y="343"/>
                    </a:lnTo>
                    <a:lnTo>
                      <a:pt x="420" y="323"/>
                    </a:lnTo>
                    <a:lnTo>
                      <a:pt x="428" y="315"/>
                    </a:lnTo>
                    <a:lnTo>
                      <a:pt x="428" y="307"/>
                    </a:lnTo>
                    <a:lnTo>
                      <a:pt x="428" y="302"/>
                    </a:lnTo>
                    <a:lnTo>
                      <a:pt x="400" y="282"/>
                    </a:lnTo>
                    <a:lnTo>
                      <a:pt x="397" y="307"/>
                    </a:lnTo>
                    <a:lnTo>
                      <a:pt x="397" y="323"/>
                    </a:lnTo>
                    <a:lnTo>
                      <a:pt x="397" y="338"/>
                    </a:lnTo>
                    <a:lnTo>
                      <a:pt x="397" y="352"/>
                    </a:lnTo>
                    <a:lnTo>
                      <a:pt x="397" y="363"/>
                    </a:lnTo>
                    <a:lnTo>
                      <a:pt x="397" y="383"/>
                    </a:lnTo>
                    <a:lnTo>
                      <a:pt x="397" y="396"/>
                    </a:lnTo>
                    <a:lnTo>
                      <a:pt x="400" y="408"/>
                    </a:lnTo>
                    <a:lnTo>
                      <a:pt x="405" y="419"/>
                    </a:lnTo>
                    <a:lnTo>
                      <a:pt x="411" y="436"/>
                    </a:lnTo>
                    <a:lnTo>
                      <a:pt x="416" y="444"/>
                    </a:lnTo>
                    <a:lnTo>
                      <a:pt x="428" y="456"/>
                    </a:lnTo>
                    <a:lnTo>
                      <a:pt x="441" y="464"/>
                    </a:lnTo>
                    <a:lnTo>
                      <a:pt x="449" y="472"/>
                    </a:lnTo>
                    <a:lnTo>
                      <a:pt x="461" y="480"/>
                    </a:lnTo>
                    <a:lnTo>
                      <a:pt x="473" y="485"/>
                    </a:lnTo>
                    <a:lnTo>
                      <a:pt x="486" y="497"/>
                    </a:lnTo>
                    <a:lnTo>
                      <a:pt x="492" y="500"/>
                    </a:lnTo>
                    <a:lnTo>
                      <a:pt x="506" y="505"/>
                    </a:lnTo>
                    <a:lnTo>
                      <a:pt x="525" y="505"/>
                    </a:lnTo>
                    <a:lnTo>
                      <a:pt x="529" y="505"/>
                    </a:lnTo>
                    <a:lnTo>
                      <a:pt x="542" y="500"/>
                    </a:lnTo>
                    <a:lnTo>
                      <a:pt x="550" y="500"/>
                    </a:lnTo>
                    <a:lnTo>
                      <a:pt x="558" y="497"/>
                    </a:lnTo>
                    <a:lnTo>
                      <a:pt x="565" y="497"/>
                    </a:lnTo>
                    <a:lnTo>
                      <a:pt x="573" y="485"/>
                    </a:lnTo>
                    <a:lnTo>
                      <a:pt x="582" y="480"/>
                    </a:lnTo>
                    <a:lnTo>
                      <a:pt x="590" y="477"/>
                    </a:lnTo>
                    <a:lnTo>
                      <a:pt x="610" y="469"/>
                    </a:lnTo>
                    <a:lnTo>
                      <a:pt x="618" y="456"/>
                    </a:lnTo>
                    <a:lnTo>
                      <a:pt x="634" y="444"/>
                    </a:lnTo>
                    <a:lnTo>
                      <a:pt x="643" y="419"/>
                    </a:lnTo>
                    <a:lnTo>
                      <a:pt x="663" y="464"/>
                    </a:lnTo>
                    <a:lnTo>
                      <a:pt x="687" y="497"/>
                    </a:lnTo>
                    <a:lnTo>
                      <a:pt x="715" y="528"/>
                    </a:lnTo>
                    <a:lnTo>
                      <a:pt x="748" y="550"/>
                    </a:lnTo>
                    <a:lnTo>
                      <a:pt x="791" y="565"/>
                    </a:lnTo>
                    <a:lnTo>
                      <a:pt x="841" y="581"/>
                    </a:lnTo>
                    <a:lnTo>
                      <a:pt x="894" y="586"/>
                    </a:lnTo>
                    <a:lnTo>
                      <a:pt x="953" y="586"/>
                    </a:lnTo>
                    <a:lnTo>
                      <a:pt x="1026" y="586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Freeform 119"/>
              <p:cNvSpPr>
                <a:spLocks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2 w 259"/>
                  <a:gd name="T3" fmla="*/ 1 h 268"/>
                  <a:gd name="T4" fmla="*/ 5 w 259"/>
                  <a:gd name="T5" fmla="*/ 2 h 268"/>
                  <a:gd name="T6" fmla="*/ 7 w 259"/>
                  <a:gd name="T7" fmla="*/ 4 h 268"/>
                  <a:gd name="T8" fmla="*/ 10 w 259"/>
                  <a:gd name="T9" fmla="*/ 4 h 268"/>
                  <a:gd name="T10" fmla="*/ 11 w 259"/>
                  <a:gd name="T11" fmla="*/ 5 h 268"/>
                  <a:gd name="T12" fmla="*/ 13 w 259"/>
                  <a:gd name="T13" fmla="*/ 7 h 268"/>
                  <a:gd name="T14" fmla="*/ 15 w 259"/>
                  <a:gd name="T15" fmla="*/ 9 h 268"/>
                  <a:gd name="T16" fmla="*/ 16 w 259"/>
                  <a:gd name="T17" fmla="*/ 9 h 268"/>
                  <a:gd name="T18" fmla="*/ 17 w 259"/>
                  <a:gd name="T19" fmla="*/ 10 h 268"/>
                  <a:gd name="T20" fmla="*/ 19 w 259"/>
                  <a:gd name="T21" fmla="*/ 11 h 268"/>
                  <a:gd name="T22" fmla="*/ 20 w 259"/>
                  <a:gd name="T23" fmla="*/ 12 h 268"/>
                  <a:gd name="T24" fmla="*/ 20 w 259"/>
                  <a:gd name="T25" fmla="*/ 14 h 268"/>
                  <a:gd name="T26" fmla="*/ 21 w 259"/>
                  <a:gd name="T27" fmla="*/ 15 h 268"/>
                  <a:gd name="T28" fmla="*/ 22 w 259"/>
                  <a:gd name="T29" fmla="*/ 18 h 268"/>
                  <a:gd name="T30" fmla="*/ 23 w 259"/>
                  <a:gd name="T31" fmla="*/ 19 h 268"/>
                  <a:gd name="T32" fmla="*/ 23 w 259"/>
                  <a:gd name="T33" fmla="*/ 20 h 268"/>
                  <a:gd name="T34" fmla="*/ 25 w 259"/>
                  <a:gd name="T35" fmla="*/ 23 h 268"/>
                  <a:gd name="T36" fmla="*/ 26 w 259"/>
                  <a:gd name="T37" fmla="*/ 24 h 268"/>
                  <a:gd name="T38" fmla="*/ 27 w 259"/>
                  <a:gd name="T39" fmla="*/ 26 h 268"/>
                  <a:gd name="T40" fmla="*/ 28 w 259"/>
                  <a:gd name="T41" fmla="*/ 27 h 268"/>
                  <a:gd name="T42" fmla="*/ 29 w 259"/>
                  <a:gd name="T43" fmla="*/ 29 h 268"/>
                  <a:gd name="T44" fmla="*/ 30 w 259"/>
                  <a:gd name="T45" fmla="*/ 31 h 268"/>
                  <a:gd name="T46" fmla="*/ 31 w 259"/>
                  <a:gd name="T47" fmla="*/ 31 h 268"/>
                  <a:gd name="T48" fmla="*/ 32 w 259"/>
                  <a:gd name="T49" fmla="*/ 33 h 268"/>
                  <a:gd name="T50" fmla="*/ 34 w 259"/>
                  <a:gd name="T51" fmla="*/ 33 h 268"/>
                  <a:gd name="T52" fmla="*/ 26 w 259"/>
                  <a:gd name="T53" fmla="*/ 33 h 268"/>
                  <a:gd name="T54" fmla="*/ 19 w 259"/>
                  <a:gd name="T55" fmla="*/ 31 h 268"/>
                  <a:gd name="T56" fmla="*/ 13 w 259"/>
                  <a:gd name="T57" fmla="*/ 29 h 268"/>
                  <a:gd name="T58" fmla="*/ 9 w 259"/>
                  <a:gd name="T59" fmla="*/ 26 h 268"/>
                  <a:gd name="T60" fmla="*/ 5 w 259"/>
                  <a:gd name="T61" fmla="*/ 21 h 268"/>
                  <a:gd name="T62" fmla="*/ 2 w 259"/>
                  <a:gd name="T63" fmla="*/ 15 h 268"/>
                  <a:gd name="T64" fmla="*/ 1 w 259"/>
                  <a:gd name="T65" fmla="*/ 10 h 268"/>
                  <a:gd name="T66" fmla="*/ 0 w 259"/>
                  <a:gd name="T67" fmla="*/ 4 h 268"/>
                  <a:gd name="T68" fmla="*/ 0 w 259"/>
                  <a:gd name="T69" fmla="*/ 0 h 2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9"/>
                  <a:gd name="T106" fmla="*/ 0 h 268"/>
                  <a:gd name="T107" fmla="*/ 259 w 259"/>
                  <a:gd name="T108" fmla="*/ 268 h 2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9" h="268">
                    <a:moveTo>
                      <a:pt x="0" y="0"/>
                    </a:move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Freeform 120"/>
              <p:cNvSpPr>
                <a:spLocks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0 w 259"/>
                  <a:gd name="T3" fmla="*/ 0 h 268"/>
                  <a:gd name="T4" fmla="*/ 2 w 259"/>
                  <a:gd name="T5" fmla="*/ 1 h 268"/>
                  <a:gd name="T6" fmla="*/ 5 w 259"/>
                  <a:gd name="T7" fmla="*/ 2 h 268"/>
                  <a:gd name="T8" fmla="*/ 7 w 259"/>
                  <a:gd name="T9" fmla="*/ 4 h 268"/>
                  <a:gd name="T10" fmla="*/ 10 w 259"/>
                  <a:gd name="T11" fmla="*/ 4 h 268"/>
                  <a:gd name="T12" fmla="*/ 11 w 259"/>
                  <a:gd name="T13" fmla="*/ 5 h 268"/>
                  <a:gd name="T14" fmla="*/ 13 w 259"/>
                  <a:gd name="T15" fmla="*/ 7 h 268"/>
                  <a:gd name="T16" fmla="*/ 15 w 259"/>
                  <a:gd name="T17" fmla="*/ 9 h 268"/>
                  <a:gd name="T18" fmla="*/ 16 w 259"/>
                  <a:gd name="T19" fmla="*/ 9 h 268"/>
                  <a:gd name="T20" fmla="*/ 17 w 259"/>
                  <a:gd name="T21" fmla="*/ 10 h 268"/>
                  <a:gd name="T22" fmla="*/ 19 w 259"/>
                  <a:gd name="T23" fmla="*/ 11 h 268"/>
                  <a:gd name="T24" fmla="*/ 20 w 259"/>
                  <a:gd name="T25" fmla="*/ 12 h 268"/>
                  <a:gd name="T26" fmla="*/ 20 w 259"/>
                  <a:gd name="T27" fmla="*/ 14 h 268"/>
                  <a:gd name="T28" fmla="*/ 21 w 259"/>
                  <a:gd name="T29" fmla="*/ 15 h 268"/>
                  <a:gd name="T30" fmla="*/ 22 w 259"/>
                  <a:gd name="T31" fmla="*/ 18 h 268"/>
                  <a:gd name="T32" fmla="*/ 23 w 259"/>
                  <a:gd name="T33" fmla="*/ 19 h 268"/>
                  <a:gd name="T34" fmla="*/ 23 w 259"/>
                  <a:gd name="T35" fmla="*/ 20 h 268"/>
                  <a:gd name="T36" fmla="*/ 25 w 259"/>
                  <a:gd name="T37" fmla="*/ 23 h 268"/>
                  <a:gd name="T38" fmla="*/ 26 w 259"/>
                  <a:gd name="T39" fmla="*/ 24 h 268"/>
                  <a:gd name="T40" fmla="*/ 27 w 259"/>
                  <a:gd name="T41" fmla="*/ 26 h 268"/>
                  <a:gd name="T42" fmla="*/ 28 w 259"/>
                  <a:gd name="T43" fmla="*/ 27 h 268"/>
                  <a:gd name="T44" fmla="*/ 29 w 259"/>
                  <a:gd name="T45" fmla="*/ 29 h 268"/>
                  <a:gd name="T46" fmla="*/ 30 w 259"/>
                  <a:gd name="T47" fmla="*/ 31 h 268"/>
                  <a:gd name="T48" fmla="*/ 31 w 259"/>
                  <a:gd name="T49" fmla="*/ 31 h 268"/>
                  <a:gd name="T50" fmla="*/ 32 w 259"/>
                  <a:gd name="T51" fmla="*/ 33 h 268"/>
                  <a:gd name="T52" fmla="*/ 34 w 259"/>
                  <a:gd name="T53" fmla="*/ 33 h 268"/>
                  <a:gd name="T54" fmla="*/ 26 w 259"/>
                  <a:gd name="T55" fmla="*/ 33 h 268"/>
                  <a:gd name="T56" fmla="*/ 19 w 259"/>
                  <a:gd name="T57" fmla="*/ 31 h 268"/>
                  <a:gd name="T58" fmla="*/ 13 w 259"/>
                  <a:gd name="T59" fmla="*/ 29 h 268"/>
                  <a:gd name="T60" fmla="*/ 9 w 259"/>
                  <a:gd name="T61" fmla="*/ 26 h 268"/>
                  <a:gd name="T62" fmla="*/ 5 w 259"/>
                  <a:gd name="T63" fmla="*/ 21 h 268"/>
                  <a:gd name="T64" fmla="*/ 2 w 259"/>
                  <a:gd name="T65" fmla="*/ 15 h 268"/>
                  <a:gd name="T66" fmla="*/ 1 w 259"/>
                  <a:gd name="T67" fmla="*/ 10 h 268"/>
                  <a:gd name="T68" fmla="*/ 0 w 259"/>
                  <a:gd name="T69" fmla="*/ 4 h 268"/>
                  <a:gd name="T70" fmla="*/ 0 w 259"/>
                  <a:gd name="T71" fmla="*/ 0 h 2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9"/>
                  <a:gd name="T109" fmla="*/ 0 h 268"/>
                  <a:gd name="T110" fmla="*/ 259 w 259"/>
                  <a:gd name="T111" fmla="*/ 268 h 26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9" h="268">
                    <a:moveTo>
                      <a:pt x="0" y="0"/>
                    </a:moveTo>
                    <a:lnTo>
                      <a:pt x="0" y="0"/>
                    </a:ln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Freeform 121"/>
              <p:cNvSpPr>
                <a:spLocks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10679" y="11535"/>
                <a:ext cx="787" cy="815"/>
              </a:xfrm>
              <a:custGeom>
                <a:avLst/>
                <a:gdLst>
                  <a:gd name="T0" fmla="*/ 66 w 1318"/>
                  <a:gd name="T1" fmla="*/ 42 h 1374"/>
                  <a:gd name="T2" fmla="*/ 25 w 1318"/>
                  <a:gd name="T3" fmla="*/ 25 h 1374"/>
                  <a:gd name="T4" fmla="*/ 42 w 1318"/>
                  <a:gd name="T5" fmla="*/ 68 h 1374"/>
                  <a:gd name="T6" fmla="*/ 0 w 1318"/>
                  <a:gd name="T7" fmla="*/ 86 h 1374"/>
                  <a:gd name="T8" fmla="*/ 42 w 1318"/>
                  <a:gd name="T9" fmla="*/ 103 h 1374"/>
                  <a:gd name="T10" fmla="*/ 25 w 1318"/>
                  <a:gd name="T11" fmla="*/ 146 h 1374"/>
                  <a:gd name="T12" fmla="*/ 66 w 1318"/>
                  <a:gd name="T13" fmla="*/ 127 h 1374"/>
                  <a:gd name="T14" fmla="*/ 83 w 1318"/>
                  <a:gd name="T15" fmla="*/ 170 h 1374"/>
                  <a:gd name="T16" fmla="*/ 102 w 1318"/>
                  <a:gd name="T17" fmla="*/ 127 h 1374"/>
                  <a:gd name="T18" fmla="*/ 143 w 1318"/>
                  <a:gd name="T19" fmla="*/ 146 h 1374"/>
                  <a:gd name="T20" fmla="*/ 126 w 1318"/>
                  <a:gd name="T21" fmla="*/ 103 h 1374"/>
                  <a:gd name="T22" fmla="*/ 168 w 1318"/>
                  <a:gd name="T23" fmla="*/ 86 h 1374"/>
                  <a:gd name="T24" fmla="*/ 126 w 1318"/>
                  <a:gd name="T25" fmla="*/ 68 h 1374"/>
                  <a:gd name="T26" fmla="*/ 143 w 1318"/>
                  <a:gd name="T27" fmla="*/ 25 h 1374"/>
                  <a:gd name="T28" fmla="*/ 102 w 1318"/>
                  <a:gd name="T29" fmla="*/ 42 h 1374"/>
                  <a:gd name="T30" fmla="*/ 83 w 1318"/>
                  <a:gd name="T31" fmla="*/ 0 h 1374"/>
                  <a:gd name="T32" fmla="*/ 66 w 1318"/>
                  <a:gd name="T33" fmla="*/ 42 h 13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4"/>
                  <a:gd name="T53" fmla="*/ 1318 w 1318"/>
                  <a:gd name="T54" fmla="*/ 1374 h 13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4">
                    <a:moveTo>
                      <a:pt x="522" y="340"/>
                    </a:moveTo>
                    <a:lnTo>
                      <a:pt x="198" y="201"/>
                    </a:lnTo>
                    <a:lnTo>
                      <a:pt x="332" y="550"/>
                    </a:lnTo>
                    <a:lnTo>
                      <a:pt x="0" y="695"/>
                    </a:lnTo>
                    <a:lnTo>
                      <a:pt x="332" y="829"/>
                    </a:lnTo>
                    <a:lnTo>
                      <a:pt x="198" y="1176"/>
                    </a:lnTo>
                    <a:lnTo>
                      <a:pt x="522" y="1027"/>
                    </a:lnTo>
                    <a:lnTo>
                      <a:pt x="654" y="1374"/>
                    </a:lnTo>
                    <a:lnTo>
                      <a:pt x="796" y="1027"/>
                    </a:lnTo>
                    <a:lnTo>
                      <a:pt x="1123" y="1176"/>
                    </a:lnTo>
                    <a:lnTo>
                      <a:pt x="989" y="829"/>
                    </a:lnTo>
                    <a:lnTo>
                      <a:pt x="1318" y="695"/>
                    </a:lnTo>
                    <a:lnTo>
                      <a:pt x="989" y="550"/>
                    </a:lnTo>
                    <a:lnTo>
                      <a:pt x="1123" y="201"/>
                    </a:lnTo>
                    <a:lnTo>
                      <a:pt x="796" y="340"/>
                    </a:lnTo>
                    <a:lnTo>
                      <a:pt x="654" y="0"/>
                    </a:lnTo>
                    <a:lnTo>
                      <a:pt x="522" y="34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" name="Freeform 122"/>
              <p:cNvSpPr>
                <a:spLocks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Freeform 123"/>
              <p:cNvSpPr>
                <a:spLocks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Freeform 124"/>
              <p:cNvSpPr>
                <a:spLocks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" name="Freeform 125"/>
              <p:cNvSpPr>
                <a:spLocks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Freeform 126"/>
              <p:cNvSpPr>
                <a:spLocks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Freeform 127"/>
              <p:cNvSpPr>
                <a:spLocks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Freeform 128"/>
              <p:cNvSpPr>
                <a:spLocks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Freeform 129"/>
              <p:cNvSpPr>
                <a:spLocks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Freeform 130"/>
              <p:cNvSpPr>
                <a:spLocks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10679" y="11535"/>
                <a:ext cx="787" cy="815"/>
              </a:xfrm>
              <a:custGeom>
                <a:avLst/>
                <a:gdLst>
                  <a:gd name="T0" fmla="*/ 66 w 1318"/>
                  <a:gd name="T1" fmla="*/ 42 h 1374"/>
                  <a:gd name="T2" fmla="*/ 25 w 1318"/>
                  <a:gd name="T3" fmla="*/ 25 h 1374"/>
                  <a:gd name="T4" fmla="*/ 42 w 1318"/>
                  <a:gd name="T5" fmla="*/ 68 h 1374"/>
                  <a:gd name="T6" fmla="*/ 0 w 1318"/>
                  <a:gd name="T7" fmla="*/ 86 h 1374"/>
                  <a:gd name="T8" fmla="*/ 42 w 1318"/>
                  <a:gd name="T9" fmla="*/ 103 h 1374"/>
                  <a:gd name="T10" fmla="*/ 25 w 1318"/>
                  <a:gd name="T11" fmla="*/ 146 h 1374"/>
                  <a:gd name="T12" fmla="*/ 66 w 1318"/>
                  <a:gd name="T13" fmla="*/ 127 h 1374"/>
                  <a:gd name="T14" fmla="*/ 83 w 1318"/>
                  <a:gd name="T15" fmla="*/ 170 h 1374"/>
                  <a:gd name="T16" fmla="*/ 102 w 1318"/>
                  <a:gd name="T17" fmla="*/ 127 h 1374"/>
                  <a:gd name="T18" fmla="*/ 143 w 1318"/>
                  <a:gd name="T19" fmla="*/ 146 h 1374"/>
                  <a:gd name="T20" fmla="*/ 126 w 1318"/>
                  <a:gd name="T21" fmla="*/ 103 h 1374"/>
                  <a:gd name="T22" fmla="*/ 168 w 1318"/>
                  <a:gd name="T23" fmla="*/ 86 h 1374"/>
                  <a:gd name="T24" fmla="*/ 126 w 1318"/>
                  <a:gd name="T25" fmla="*/ 68 h 1374"/>
                  <a:gd name="T26" fmla="*/ 143 w 1318"/>
                  <a:gd name="T27" fmla="*/ 25 h 1374"/>
                  <a:gd name="T28" fmla="*/ 102 w 1318"/>
                  <a:gd name="T29" fmla="*/ 42 h 1374"/>
                  <a:gd name="T30" fmla="*/ 83 w 1318"/>
                  <a:gd name="T31" fmla="*/ 0 h 1374"/>
                  <a:gd name="T32" fmla="*/ 66 w 1318"/>
                  <a:gd name="T33" fmla="*/ 42 h 13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4"/>
                  <a:gd name="T53" fmla="*/ 1318 w 1318"/>
                  <a:gd name="T54" fmla="*/ 1374 h 13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4">
                    <a:moveTo>
                      <a:pt x="522" y="340"/>
                    </a:moveTo>
                    <a:lnTo>
                      <a:pt x="198" y="201"/>
                    </a:lnTo>
                    <a:lnTo>
                      <a:pt x="332" y="550"/>
                    </a:lnTo>
                    <a:lnTo>
                      <a:pt x="0" y="695"/>
                    </a:lnTo>
                    <a:lnTo>
                      <a:pt x="332" y="829"/>
                    </a:lnTo>
                    <a:lnTo>
                      <a:pt x="198" y="1176"/>
                    </a:lnTo>
                    <a:lnTo>
                      <a:pt x="522" y="1027"/>
                    </a:lnTo>
                    <a:lnTo>
                      <a:pt x="654" y="1374"/>
                    </a:lnTo>
                    <a:lnTo>
                      <a:pt x="796" y="1027"/>
                    </a:lnTo>
                    <a:lnTo>
                      <a:pt x="1123" y="1176"/>
                    </a:lnTo>
                    <a:lnTo>
                      <a:pt x="989" y="829"/>
                    </a:lnTo>
                    <a:lnTo>
                      <a:pt x="1318" y="695"/>
                    </a:lnTo>
                    <a:lnTo>
                      <a:pt x="989" y="550"/>
                    </a:lnTo>
                    <a:lnTo>
                      <a:pt x="1123" y="201"/>
                    </a:lnTo>
                    <a:lnTo>
                      <a:pt x="796" y="340"/>
                    </a:lnTo>
                    <a:lnTo>
                      <a:pt x="654" y="0"/>
                    </a:lnTo>
                    <a:lnTo>
                      <a:pt x="522" y="34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Freeform 131"/>
              <p:cNvSpPr>
                <a:spLocks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Freeform 132"/>
              <p:cNvSpPr>
                <a:spLocks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Freeform 133"/>
              <p:cNvSpPr>
                <a:spLocks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Freeform 134"/>
              <p:cNvSpPr>
                <a:spLocks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Freeform 135"/>
              <p:cNvSpPr>
                <a:spLocks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Freeform 136"/>
              <p:cNvSpPr>
                <a:spLocks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Freeform 137"/>
              <p:cNvSpPr>
                <a:spLocks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" name="Freeform 138"/>
              <p:cNvSpPr>
                <a:spLocks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Freeform 139"/>
              <p:cNvSpPr>
                <a:spLocks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Freeform 140"/>
              <p:cNvSpPr>
                <a:spLocks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Freeform 141"/>
              <p:cNvSpPr>
                <a:spLocks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" name="Freeform 142"/>
              <p:cNvSpPr>
                <a:spLocks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" name="Freeform 143"/>
              <p:cNvSpPr>
                <a:spLocks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3" name="Freeform 144"/>
              <p:cNvSpPr>
                <a:spLocks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Freeform 145"/>
              <p:cNvSpPr>
                <a:spLocks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5" name="Freeform 146"/>
              <p:cNvSpPr>
                <a:spLocks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" name="Freeform 147"/>
              <p:cNvSpPr>
                <a:spLocks/>
              </p:cNvSpPr>
              <p:nvPr>
                <p:custDataLst>
                  <p:tags r:id="rId75"/>
                </p:custDataLst>
              </p:nvPr>
            </p:nvSpPr>
            <p:spPr bwMode="auto">
              <a:xfrm>
                <a:off x="11085" y="12238"/>
                <a:ext cx="332" cy="598"/>
              </a:xfrm>
              <a:custGeom>
                <a:avLst/>
                <a:gdLst>
                  <a:gd name="T0" fmla="*/ 5 w 558"/>
                  <a:gd name="T1" fmla="*/ 120 h 1011"/>
                  <a:gd name="T2" fmla="*/ 15 w 558"/>
                  <a:gd name="T3" fmla="*/ 115 h 1011"/>
                  <a:gd name="T4" fmla="*/ 24 w 558"/>
                  <a:gd name="T5" fmla="*/ 110 h 1011"/>
                  <a:gd name="T6" fmla="*/ 28 w 558"/>
                  <a:gd name="T7" fmla="*/ 108 h 1011"/>
                  <a:gd name="T8" fmla="*/ 32 w 558"/>
                  <a:gd name="T9" fmla="*/ 105 h 1011"/>
                  <a:gd name="T10" fmla="*/ 36 w 558"/>
                  <a:gd name="T11" fmla="*/ 114 h 1011"/>
                  <a:gd name="T12" fmla="*/ 43 w 558"/>
                  <a:gd name="T13" fmla="*/ 119 h 1011"/>
                  <a:gd name="T14" fmla="*/ 52 w 558"/>
                  <a:gd name="T15" fmla="*/ 119 h 1011"/>
                  <a:gd name="T16" fmla="*/ 62 w 558"/>
                  <a:gd name="T17" fmla="*/ 116 h 1011"/>
                  <a:gd name="T18" fmla="*/ 68 w 558"/>
                  <a:gd name="T19" fmla="*/ 108 h 1011"/>
                  <a:gd name="T20" fmla="*/ 70 w 558"/>
                  <a:gd name="T21" fmla="*/ 97 h 1011"/>
                  <a:gd name="T22" fmla="*/ 65 w 558"/>
                  <a:gd name="T23" fmla="*/ 82 h 1011"/>
                  <a:gd name="T24" fmla="*/ 57 w 558"/>
                  <a:gd name="T25" fmla="*/ 79 h 1011"/>
                  <a:gd name="T26" fmla="*/ 61 w 558"/>
                  <a:gd name="T27" fmla="*/ 88 h 1011"/>
                  <a:gd name="T28" fmla="*/ 61 w 558"/>
                  <a:gd name="T29" fmla="*/ 96 h 1011"/>
                  <a:gd name="T30" fmla="*/ 57 w 558"/>
                  <a:gd name="T31" fmla="*/ 102 h 1011"/>
                  <a:gd name="T32" fmla="*/ 52 w 558"/>
                  <a:gd name="T33" fmla="*/ 106 h 1011"/>
                  <a:gd name="T34" fmla="*/ 43 w 558"/>
                  <a:gd name="T35" fmla="*/ 106 h 1011"/>
                  <a:gd name="T36" fmla="*/ 39 w 558"/>
                  <a:gd name="T37" fmla="*/ 101 h 1011"/>
                  <a:gd name="T38" fmla="*/ 37 w 558"/>
                  <a:gd name="T39" fmla="*/ 95 h 1011"/>
                  <a:gd name="T40" fmla="*/ 40 w 558"/>
                  <a:gd name="T41" fmla="*/ 83 h 1011"/>
                  <a:gd name="T42" fmla="*/ 51 w 558"/>
                  <a:gd name="T43" fmla="*/ 70 h 1011"/>
                  <a:gd name="T44" fmla="*/ 62 w 558"/>
                  <a:gd name="T45" fmla="*/ 46 h 1011"/>
                  <a:gd name="T46" fmla="*/ 62 w 558"/>
                  <a:gd name="T47" fmla="*/ 24 h 1011"/>
                  <a:gd name="T48" fmla="*/ 55 w 558"/>
                  <a:gd name="T49" fmla="*/ 10 h 1011"/>
                  <a:gd name="T50" fmla="*/ 42 w 558"/>
                  <a:gd name="T51" fmla="*/ 1 h 1011"/>
                  <a:gd name="T52" fmla="*/ 26 w 558"/>
                  <a:gd name="T53" fmla="*/ 1 h 1011"/>
                  <a:gd name="T54" fmla="*/ 12 w 558"/>
                  <a:gd name="T55" fmla="*/ 8 h 1011"/>
                  <a:gd name="T56" fmla="*/ 2 w 558"/>
                  <a:gd name="T57" fmla="*/ 23 h 1011"/>
                  <a:gd name="T58" fmla="*/ 0 w 558"/>
                  <a:gd name="T59" fmla="*/ 39 h 1011"/>
                  <a:gd name="T60" fmla="*/ 6 w 558"/>
                  <a:gd name="T61" fmla="*/ 27 h 1011"/>
                  <a:gd name="T62" fmla="*/ 13 w 558"/>
                  <a:gd name="T63" fmla="*/ 18 h 1011"/>
                  <a:gd name="T64" fmla="*/ 24 w 558"/>
                  <a:gd name="T65" fmla="*/ 13 h 1011"/>
                  <a:gd name="T66" fmla="*/ 39 w 558"/>
                  <a:gd name="T67" fmla="*/ 13 h 1011"/>
                  <a:gd name="T68" fmla="*/ 49 w 558"/>
                  <a:gd name="T69" fmla="*/ 20 h 1011"/>
                  <a:gd name="T70" fmla="*/ 57 w 558"/>
                  <a:gd name="T71" fmla="*/ 32 h 1011"/>
                  <a:gd name="T72" fmla="*/ 57 w 558"/>
                  <a:gd name="T73" fmla="*/ 47 h 1011"/>
                  <a:gd name="T74" fmla="*/ 52 w 558"/>
                  <a:gd name="T75" fmla="*/ 60 h 1011"/>
                  <a:gd name="T76" fmla="*/ 42 w 558"/>
                  <a:gd name="T77" fmla="*/ 70 h 1011"/>
                  <a:gd name="T78" fmla="*/ 30 w 558"/>
                  <a:gd name="T79" fmla="*/ 73 h 1011"/>
                  <a:gd name="T80" fmla="*/ 21 w 558"/>
                  <a:gd name="T81" fmla="*/ 66 h 1011"/>
                  <a:gd name="T82" fmla="*/ 23 w 558"/>
                  <a:gd name="T83" fmla="*/ 56 h 1011"/>
                  <a:gd name="T84" fmla="*/ 31 w 558"/>
                  <a:gd name="T85" fmla="*/ 52 h 1011"/>
                  <a:gd name="T86" fmla="*/ 36 w 558"/>
                  <a:gd name="T87" fmla="*/ 49 h 1011"/>
                  <a:gd name="T88" fmla="*/ 26 w 558"/>
                  <a:gd name="T89" fmla="*/ 47 h 1011"/>
                  <a:gd name="T90" fmla="*/ 18 w 558"/>
                  <a:gd name="T91" fmla="*/ 50 h 1011"/>
                  <a:gd name="T92" fmla="*/ 12 w 558"/>
                  <a:gd name="T93" fmla="*/ 56 h 1011"/>
                  <a:gd name="T94" fmla="*/ 10 w 558"/>
                  <a:gd name="T95" fmla="*/ 63 h 1011"/>
                  <a:gd name="T96" fmla="*/ 14 w 558"/>
                  <a:gd name="T97" fmla="*/ 73 h 1011"/>
                  <a:gd name="T98" fmla="*/ 11 w 558"/>
                  <a:gd name="T99" fmla="*/ 82 h 1011"/>
                  <a:gd name="T100" fmla="*/ 0 w 558"/>
                  <a:gd name="T101" fmla="*/ 108 h 10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58"/>
                  <a:gd name="T154" fmla="*/ 0 h 1011"/>
                  <a:gd name="T155" fmla="*/ 558 w 558"/>
                  <a:gd name="T156" fmla="*/ 1011 h 101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58" h="1011">
                    <a:moveTo>
                      <a:pt x="0" y="1011"/>
                    </a:moveTo>
                    <a:lnTo>
                      <a:pt x="33" y="1011"/>
                    </a:lnTo>
                    <a:lnTo>
                      <a:pt x="36" y="998"/>
                    </a:lnTo>
                    <a:lnTo>
                      <a:pt x="36" y="990"/>
                    </a:lnTo>
                    <a:lnTo>
                      <a:pt x="41" y="982"/>
                    </a:lnTo>
                    <a:lnTo>
                      <a:pt x="56" y="973"/>
                    </a:lnTo>
                    <a:lnTo>
                      <a:pt x="69" y="970"/>
                    </a:lnTo>
                    <a:lnTo>
                      <a:pt x="81" y="953"/>
                    </a:lnTo>
                    <a:lnTo>
                      <a:pt x="100" y="945"/>
                    </a:lnTo>
                    <a:lnTo>
                      <a:pt x="120" y="937"/>
                    </a:lnTo>
                    <a:lnTo>
                      <a:pt x="150" y="925"/>
                    </a:lnTo>
                    <a:lnTo>
                      <a:pt x="157" y="925"/>
                    </a:lnTo>
                    <a:lnTo>
                      <a:pt x="173" y="917"/>
                    </a:lnTo>
                    <a:lnTo>
                      <a:pt x="181" y="906"/>
                    </a:lnTo>
                    <a:lnTo>
                      <a:pt x="195" y="901"/>
                    </a:lnTo>
                    <a:lnTo>
                      <a:pt x="198" y="897"/>
                    </a:lnTo>
                    <a:lnTo>
                      <a:pt x="210" y="894"/>
                    </a:lnTo>
                    <a:lnTo>
                      <a:pt x="210" y="889"/>
                    </a:lnTo>
                    <a:lnTo>
                      <a:pt x="214" y="881"/>
                    </a:lnTo>
                    <a:lnTo>
                      <a:pt x="223" y="877"/>
                    </a:lnTo>
                    <a:lnTo>
                      <a:pt x="234" y="861"/>
                    </a:lnTo>
                    <a:lnTo>
                      <a:pt x="238" y="844"/>
                    </a:lnTo>
                    <a:lnTo>
                      <a:pt x="246" y="825"/>
                    </a:lnTo>
                    <a:lnTo>
                      <a:pt x="251" y="844"/>
                    </a:lnTo>
                    <a:lnTo>
                      <a:pt x="251" y="861"/>
                    </a:lnTo>
                    <a:lnTo>
                      <a:pt x="259" y="873"/>
                    </a:lnTo>
                    <a:lnTo>
                      <a:pt x="262" y="889"/>
                    </a:lnTo>
                    <a:lnTo>
                      <a:pt x="271" y="897"/>
                    </a:lnTo>
                    <a:lnTo>
                      <a:pt x="287" y="914"/>
                    </a:lnTo>
                    <a:lnTo>
                      <a:pt x="290" y="925"/>
                    </a:lnTo>
                    <a:lnTo>
                      <a:pt x="304" y="937"/>
                    </a:lnTo>
                    <a:lnTo>
                      <a:pt x="310" y="945"/>
                    </a:lnTo>
                    <a:lnTo>
                      <a:pt x="324" y="953"/>
                    </a:lnTo>
                    <a:lnTo>
                      <a:pt x="335" y="967"/>
                    </a:lnTo>
                    <a:lnTo>
                      <a:pt x="343" y="970"/>
                    </a:lnTo>
                    <a:lnTo>
                      <a:pt x="355" y="973"/>
                    </a:lnTo>
                    <a:lnTo>
                      <a:pt x="371" y="973"/>
                    </a:lnTo>
                    <a:lnTo>
                      <a:pt x="383" y="978"/>
                    </a:lnTo>
                    <a:lnTo>
                      <a:pt x="399" y="978"/>
                    </a:lnTo>
                    <a:lnTo>
                      <a:pt x="413" y="978"/>
                    </a:lnTo>
                    <a:lnTo>
                      <a:pt x="433" y="973"/>
                    </a:lnTo>
                    <a:lnTo>
                      <a:pt x="449" y="970"/>
                    </a:lnTo>
                    <a:lnTo>
                      <a:pt x="464" y="967"/>
                    </a:lnTo>
                    <a:lnTo>
                      <a:pt x="480" y="953"/>
                    </a:lnTo>
                    <a:lnTo>
                      <a:pt x="494" y="945"/>
                    </a:lnTo>
                    <a:lnTo>
                      <a:pt x="500" y="937"/>
                    </a:lnTo>
                    <a:lnTo>
                      <a:pt x="517" y="925"/>
                    </a:lnTo>
                    <a:lnTo>
                      <a:pt x="525" y="901"/>
                    </a:lnTo>
                    <a:lnTo>
                      <a:pt x="533" y="894"/>
                    </a:lnTo>
                    <a:lnTo>
                      <a:pt x="542" y="877"/>
                    </a:lnTo>
                    <a:lnTo>
                      <a:pt x="545" y="861"/>
                    </a:lnTo>
                    <a:lnTo>
                      <a:pt x="550" y="844"/>
                    </a:lnTo>
                    <a:lnTo>
                      <a:pt x="558" y="828"/>
                    </a:lnTo>
                    <a:lnTo>
                      <a:pt x="558" y="813"/>
                    </a:lnTo>
                    <a:lnTo>
                      <a:pt x="558" y="792"/>
                    </a:lnTo>
                    <a:lnTo>
                      <a:pt x="558" y="768"/>
                    </a:lnTo>
                    <a:lnTo>
                      <a:pt x="550" y="735"/>
                    </a:lnTo>
                    <a:lnTo>
                      <a:pt x="545" y="711"/>
                    </a:lnTo>
                    <a:lnTo>
                      <a:pt x="533" y="687"/>
                    </a:lnTo>
                    <a:lnTo>
                      <a:pt x="522" y="668"/>
                    </a:lnTo>
                    <a:lnTo>
                      <a:pt x="500" y="643"/>
                    </a:lnTo>
                    <a:lnTo>
                      <a:pt x="485" y="623"/>
                    </a:lnTo>
                    <a:lnTo>
                      <a:pt x="457" y="610"/>
                    </a:lnTo>
                    <a:lnTo>
                      <a:pt x="436" y="631"/>
                    </a:lnTo>
                    <a:lnTo>
                      <a:pt x="449" y="643"/>
                    </a:lnTo>
                    <a:lnTo>
                      <a:pt x="461" y="659"/>
                    </a:lnTo>
                    <a:lnTo>
                      <a:pt x="472" y="668"/>
                    </a:lnTo>
                    <a:lnTo>
                      <a:pt x="485" y="683"/>
                    </a:lnTo>
                    <a:lnTo>
                      <a:pt x="489" y="696"/>
                    </a:lnTo>
                    <a:lnTo>
                      <a:pt x="489" y="716"/>
                    </a:lnTo>
                    <a:lnTo>
                      <a:pt x="494" y="727"/>
                    </a:lnTo>
                    <a:lnTo>
                      <a:pt x="494" y="744"/>
                    </a:lnTo>
                    <a:lnTo>
                      <a:pt x="494" y="755"/>
                    </a:lnTo>
                    <a:lnTo>
                      <a:pt x="494" y="772"/>
                    </a:lnTo>
                    <a:lnTo>
                      <a:pt x="489" y="788"/>
                    </a:lnTo>
                    <a:lnTo>
                      <a:pt x="485" y="800"/>
                    </a:lnTo>
                    <a:lnTo>
                      <a:pt x="485" y="808"/>
                    </a:lnTo>
                    <a:lnTo>
                      <a:pt x="477" y="816"/>
                    </a:lnTo>
                    <a:lnTo>
                      <a:pt x="469" y="828"/>
                    </a:lnTo>
                    <a:lnTo>
                      <a:pt x="457" y="836"/>
                    </a:lnTo>
                    <a:lnTo>
                      <a:pt x="449" y="849"/>
                    </a:lnTo>
                    <a:lnTo>
                      <a:pt x="444" y="858"/>
                    </a:lnTo>
                    <a:lnTo>
                      <a:pt x="433" y="861"/>
                    </a:lnTo>
                    <a:lnTo>
                      <a:pt x="424" y="864"/>
                    </a:lnTo>
                    <a:lnTo>
                      <a:pt x="413" y="873"/>
                    </a:lnTo>
                    <a:lnTo>
                      <a:pt x="399" y="877"/>
                    </a:lnTo>
                    <a:lnTo>
                      <a:pt x="388" y="877"/>
                    </a:lnTo>
                    <a:lnTo>
                      <a:pt x="376" y="877"/>
                    </a:lnTo>
                    <a:lnTo>
                      <a:pt x="360" y="877"/>
                    </a:lnTo>
                    <a:lnTo>
                      <a:pt x="347" y="869"/>
                    </a:lnTo>
                    <a:lnTo>
                      <a:pt x="332" y="861"/>
                    </a:lnTo>
                    <a:lnTo>
                      <a:pt x="319" y="849"/>
                    </a:lnTo>
                    <a:lnTo>
                      <a:pt x="315" y="844"/>
                    </a:lnTo>
                    <a:lnTo>
                      <a:pt x="307" y="833"/>
                    </a:lnTo>
                    <a:lnTo>
                      <a:pt x="307" y="825"/>
                    </a:lnTo>
                    <a:lnTo>
                      <a:pt x="299" y="816"/>
                    </a:lnTo>
                    <a:lnTo>
                      <a:pt x="299" y="808"/>
                    </a:lnTo>
                    <a:lnTo>
                      <a:pt x="299" y="800"/>
                    </a:lnTo>
                    <a:lnTo>
                      <a:pt x="295" y="788"/>
                    </a:lnTo>
                    <a:lnTo>
                      <a:pt x="295" y="780"/>
                    </a:lnTo>
                    <a:lnTo>
                      <a:pt x="295" y="755"/>
                    </a:lnTo>
                    <a:lnTo>
                      <a:pt x="299" y="740"/>
                    </a:lnTo>
                    <a:lnTo>
                      <a:pt x="307" y="724"/>
                    </a:lnTo>
                    <a:lnTo>
                      <a:pt x="310" y="704"/>
                    </a:lnTo>
                    <a:lnTo>
                      <a:pt x="319" y="683"/>
                    </a:lnTo>
                    <a:lnTo>
                      <a:pt x="332" y="668"/>
                    </a:lnTo>
                    <a:lnTo>
                      <a:pt x="343" y="643"/>
                    </a:lnTo>
                    <a:lnTo>
                      <a:pt x="360" y="626"/>
                    </a:lnTo>
                    <a:lnTo>
                      <a:pt x="376" y="607"/>
                    </a:lnTo>
                    <a:lnTo>
                      <a:pt x="404" y="570"/>
                    </a:lnTo>
                    <a:lnTo>
                      <a:pt x="436" y="534"/>
                    </a:lnTo>
                    <a:lnTo>
                      <a:pt x="457" y="484"/>
                    </a:lnTo>
                    <a:lnTo>
                      <a:pt x="480" y="448"/>
                    </a:lnTo>
                    <a:lnTo>
                      <a:pt x="494" y="408"/>
                    </a:lnTo>
                    <a:lnTo>
                      <a:pt x="500" y="372"/>
                    </a:lnTo>
                    <a:lnTo>
                      <a:pt x="509" y="327"/>
                    </a:lnTo>
                    <a:lnTo>
                      <a:pt x="509" y="288"/>
                    </a:lnTo>
                    <a:lnTo>
                      <a:pt x="509" y="258"/>
                    </a:lnTo>
                    <a:lnTo>
                      <a:pt x="509" y="222"/>
                    </a:lnTo>
                    <a:lnTo>
                      <a:pt x="500" y="199"/>
                    </a:lnTo>
                    <a:lnTo>
                      <a:pt x="494" y="174"/>
                    </a:lnTo>
                    <a:lnTo>
                      <a:pt x="485" y="149"/>
                    </a:lnTo>
                    <a:lnTo>
                      <a:pt x="472" y="129"/>
                    </a:lnTo>
                    <a:lnTo>
                      <a:pt x="457" y="106"/>
                    </a:lnTo>
                    <a:lnTo>
                      <a:pt x="441" y="81"/>
                    </a:lnTo>
                    <a:lnTo>
                      <a:pt x="424" y="61"/>
                    </a:lnTo>
                    <a:lnTo>
                      <a:pt x="404" y="40"/>
                    </a:lnTo>
                    <a:lnTo>
                      <a:pt x="380" y="28"/>
                    </a:lnTo>
                    <a:lnTo>
                      <a:pt x="360" y="20"/>
                    </a:lnTo>
                    <a:lnTo>
                      <a:pt x="340" y="12"/>
                    </a:lnTo>
                    <a:lnTo>
                      <a:pt x="319" y="4"/>
                    </a:lnTo>
                    <a:lnTo>
                      <a:pt x="290" y="4"/>
                    </a:lnTo>
                    <a:lnTo>
                      <a:pt x="262" y="0"/>
                    </a:lnTo>
                    <a:lnTo>
                      <a:pt x="234" y="4"/>
                    </a:lnTo>
                    <a:lnTo>
                      <a:pt x="210" y="4"/>
                    </a:lnTo>
                    <a:lnTo>
                      <a:pt x="186" y="12"/>
                    </a:lnTo>
                    <a:lnTo>
                      <a:pt x="162" y="20"/>
                    </a:lnTo>
                    <a:lnTo>
                      <a:pt x="142" y="28"/>
                    </a:lnTo>
                    <a:lnTo>
                      <a:pt x="114" y="40"/>
                    </a:lnTo>
                    <a:lnTo>
                      <a:pt x="92" y="65"/>
                    </a:lnTo>
                    <a:lnTo>
                      <a:pt x="72" y="85"/>
                    </a:lnTo>
                    <a:lnTo>
                      <a:pt x="56" y="113"/>
                    </a:lnTo>
                    <a:lnTo>
                      <a:pt x="41" y="134"/>
                    </a:lnTo>
                    <a:lnTo>
                      <a:pt x="28" y="162"/>
                    </a:lnTo>
                    <a:lnTo>
                      <a:pt x="16" y="190"/>
                    </a:lnTo>
                    <a:lnTo>
                      <a:pt x="11" y="210"/>
                    </a:lnTo>
                    <a:lnTo>
                      <a:pt x="5" y="243"/>
                    </a:lnTo>
                    <a:lnTo>
                      <a:pt x="0" y="271"/>
                    </a:lnTo>
                    <a:lnTo>
                      <a:pt x="0" y="308"/>
                    </a:lnTo>
                    <a:lnTo>
                      <a:pt x="0" y="316"/>
                    </a:lnTo>
                    <a:lnTo>
                      <a:pt x="33" y="316"/>
                    </a:lnTo>
                    <a:lnTo>
                      <a:pt x="36" y="291"/>
                    </a:lnTo>
                    <a:lnTo>
                      <a:pt x="41" y="271"/>
                    </a:lnTo>
                    <a:lnTo>
                      <a:pt x="41" y="243"/>
                    </a:lnTo>
                    <a:lnTo>
                      <a:pt x="48" y="218"/>
                    </a:lnTo>
                    <a:lnTo>
                      <a:pt x="56" y="207"/>
                    </a:lnTo>
                    <a:lnTo>
                      <a:pt x="69" y="190"/>
                    </a:lnTo>
                    <a:lnTo>
                      <a:pt x="77" y="170"/>
                    </a:lnTo>
                    <a:lnTo>
                      <a:pt x="92" y="157"/>
                    </a:lnTo>
                    <a:lnTo>
                      <a:pt x="105" y="146"/>
                    </a:lnTo>
                    <a:lnTo>
                      <a:pt x="117" y="129"/>
                    </a:lnTo>
                    <a:lnTo>
                      <a:pt x="134" y="121"/>
                    </a:lnTo>
                    <a:lnTo>
                      <a:pt x="153" y="118"/>
                    </a:lnTo>
                    <a:lnTo>
                      <a:pt x="173" y="109"/>
                    </a:lnTo>
                    <a:lnTo>
                      <a:pt x="195" y="106"/>
                    </a:lnTo>
                    <a:lnTo>
                      <a:pt x="214" y="98"/>
                    </a:lnTo>
                    <a:lnTo>
                      <a:pt x="234" y="98"/>
                    </a:lnTo>
                    <a:lnTo>
                      <a:pt x="254" y="98"/>
                    </a:lnTo>
                    <a:lnTo>
                      <a:pt x="287" y="106"/>
                    </a:lnTo>
                    <a:lnTo>
                      <a:pt x="307" y="109"/>
                    </a:lnTo>
                    <a:lnTo>
                      <a:pt x="327" y="118"/>
                    </a:lnTo>
                    <a:lnTo>
                      <a:pt x="343" y="121"/>
                    </a:lnTo>
                    <a:lnTo>
                      <a:pt x="360" y="134"/>
                    </a:lnTo>
                    <a:lnTo>
                      <a:pt x="376" y="149"/>
                    </a:lnTo>
                    <a:lnTo>
                      <a:pt x="391" y="162"/>
                    </a:lnTo>
                    <a:lnTo>
                      <a:pt x="408" y="182"/>
                    </a:lnTo>
                    <a:lnTo>
                      <a:pt x="428" y="199"/>
                    </a:lnTo>
                    <a:lnTo>
                      <a:pt x="436" y="218"/>
                    </a:lnTo>
                    <a:lnTo>
                      <a:pt x="444" y="238"/>
                    </a:lnTo>
                    <a:lnTo>
                      <a:pt x="449" y="263"/>
                    </a:lnTo>
                    <a:lnTo>
                      <a:pt x="457" y="288"/>
                    </a:lnTo>
                    <a:lnTo>
                      <a:pt x="457" y="311"/>
                    </a:lnTo>
                    <a:lnTo>
                      <a:pt x="457" y="336"/>
                    </a:lnTo>
                    <a:lnTo>
                      <a:pt x="457" y="355"/>
                    </a:lnTo>
                    <a:lnTo>
                      <a:pt x="457" y="384"/>
                    </a:lnTo>
                    <a:lnTo>
                      <a:pt x="452" y="405"/>
                    </a:lnTo>
                    <a:lnTo>
                      <a:pt x="444" y="428"/>
                    </a:lnTo>
                    <a:lnTo>
                      <a:pt x="436" y="453"/>
                    </a:lnTo>
                    <a:lnTo>
                      <a:pt x="428" y="469"/>
                    </a:lnTo>
                    <a:lnTo>
                      <a:pt x="413" y="489"/>
                    </a:lnTo>
                    <a:lnTo>
                      <a:pt x="396" y="521"/>
                    </a:lnTo>
                    <a:lnTo>
                      <a:pt x="380" y="537"/>
                    </a:lnTo>
                    <a:lnTo>
                      <a:pt x="368" y="554"/>
                    </a:lnTo>
                    <a:lnTo>
                      <a:pt x="352" y="570"/>
                    </a:lnTo>
                    <a:lnTo>
                      <a:pt x="335" y="574"/>
                    </a:lnTo>
                    <a:lnTo>
                      <a:pt x="319" y="587"/>
                    </a:lnTo>
                    <a:lnTo>
                      <a:pt x="304" y="595"/>
                    </a:lnTo>
                    <a:lnTo>
                      <a:pt x="287" y="595"/>
                    </a:lnTo>
                    <a:lnTo>
                      <a:pt x="262" y="598"/>
                    </a:lnTo>
                    <a:lnTo>
                      <a:pt x="243" y="595"/>
                    </a:lnTo>
                    <a:lnTo>
                      <a:pt x="226" y="590"/>
                    </a:lnTo>
                    <a:lnTo>
                      <a:pt x="210" y="578"/>
                    </a:lnTo>
                    <a:lnTo>
                      <a:pt x="198" y="570"/>
                    </a:lnTo>
                    <a:lnTo>
                      <a:pt x="181" y="554"/>
                    </a:lnTo>
                    <a:lnTo>
                      <a:pt x="173" y="542"/>
                    </a:lnTo>
                    <a:lnTo>
                      <a:pt x="173" y="526"/>
                    </a:lnTo>
                    <a:lnTo>
                      <a:pt x="165" y="498"/>
                    </a:lnTo>
                    <a:lnTo>
                      <a:pt x="173" y="481"/>
                    </a:lnTo>
                    <a:lnTo>
                      <a:pt x="173" y="469"/>
                    </a:lnTo>
                    <a:lnTo>
                      <a:pt x="181" y="456"/>
                    </a:lnTo>
                    <a:lnTo>
                      <a:pt x="195" y="445"/>
                    </a:lnTo>
                    <a:lnTo>
                      <a:pt x="201" y="436"/>
                    </a:lnTo>
                    <a:lnTo>
                      <a:pt x="214" y="428"/>
                    </a:lnTo>
                    <a:lnTo>
                      <a:pt x="234" y="425"/>
                    </a:lnTo>
                    <a:lnTo>
                      <a:pt x="246" y="425"/>
                    </a:lnTo>
                    <a:lnTo>
                      <a:pt x="251" y="425"/>
                    </a:lnTo>
                    <a:lnTo>
                      <a:pt x="262" y="425"/>
                    </a:lnTo>
                    <a:lnTo>
                      <a:pt x="267" y="425"/>
                    </a:lnTo>
                    <a:lnTo>
                      <a:pt x="282" y="428"/>
                    </a:lnTo>
                    <a:lnTo>
                      <a:pt x="290" y="400"/>
                    </a:lnTo>
                    <a:lnTo>
                      <a:pt x="267" y="397"/>
                    </a:lnTo>
                    <a:lnTo>
                      <a:pt x="251" y="388"/>
                    </a:lnTo>
                    <a:lnTo>
                      <a:pt x="238" y="388"/>
                    </a:lnTo>
                    <a:lnTo>
                      <a:pt x="223" y="388"/>
                    </a:lnTo>
                    <a:lnTo>
                      <a:pt x="210" y="388"/>
                    </a:lnTo>
                    <a:lnTo>
                      <a:pt x="195" y="392"/>
                    </a:lnTo>
                    <a:lnTo>
                      <a:pt x="181" y="397"/>
                    </a:lnTo>
                    <a:lnTo>
                      <a:pt x="165" y="397"/>
                    </a:lnTo>
                    <a:lnTo>
                      <a:pt x="153" y="400"/>
                    </a:lnTo>
                    <a:lnTo>
                      <a:pt x="145" y="408"/>
                    </a:lnTo>
                    <a:lnTo>
                      <a:pt x="129" y="417"/>
                    </a:lnTo>
                    <a:lnTo>
                      <a:pt x="120" y="425"/>
                    </a:lnTo>
                    <a:lnTo>
                      <a:pt x="114" y="433"/>
                    </a:lnTo>
                    <a:lnTo>
                      <a:pt x="105" y="445"/>
                    </a:lnTo>
                    <a:lnTo>
                      <a:pt x="97" y="453"/>
                    </a:lnTo>
                    <a:lnTo>
                      <a:pt x="92" y="464"/>
                    </a:lnTo>
                    <a:lnTo>
                      <a:pt x="84" y="469"/>
                    </a:lnTo>
                    <a:lnTo>
                      <a:pt x="81" y="481"/>
                    </a:lnTo>
                    <a:lnTo>
                      <a:pt x="77" y="493"/>
                    </a:lnTo>
                    <a:lnTo>
                      <a:pt x="77" y="517"/>
                    </a:lnTo>
                    <a:lnTo>
                      <a:pt x="81" y="534"/>
                    </a:lnTo>
                    <a:lnTo>
                      <a:pt x="84" y="550"/>
                    </a:lnTo>
                    <a:lnTo>
                      <a:pt x="92" y="565"/>
                    </a:lnTo>
                    <a:lnTo>
                      <a:pt x="100" y="578"/>
                    </a:lnTo>
                    <a:lnTo>
                      <a:pt x="109" y="595"/>
                    </a:lnTo>
                    <a:lnTo>
                      <a:pt x="120" y="610"/>
                    </a:lnTo>
                    <a:lnTo>
                      <a:pt x="142" y="618"/>
                    </a:lnTo>
                    <a:lnTo>
                      <a:pt x="153" y="631"/>
                    </a:lnTo>
                    <a:lnTo>
                      <a:pt x="117" y="646"/>
                    </a:lnTo>
                    <a:lnTo>
                      <a:pt x="84" y="671"/>
                    </a:lnTo>
                    <a:lnTo>
                      <a:pt x="56" y="699"/>
                    </a:lnTo>
                    <a:lnTo>
                      <a:pt x="36" y="735"/>
                    </a:lnTo>
                    <a:lnTo>
                      <a:pt x="20" y="780"/>
                    </a:lnTo>
                    <a:lnTo>
                      <a:pt x="8" y="825"/>
                    </a:lnTo>
                    <a:lnTo>
                      <a:pt x="0" y="877"/>
                    </a:lnTo>
                    <a:lnTo>
                      <a:pt x="0" y="937"/>
                    </a:lnTo>
                    <a:lnTo>
                      <a:pt x="0" y="1011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" name="Freeform 148"/>
              <p:cNvSpPr>
                <a:spLocks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11101" y="12935"/>
                <a:ext cx="156" cy="145"/>
              </a:xfrm>
              <a:custGeom>
                <a:avLst/>
                <a:gdLst>
                  <a:gd name="T0" fmla="*/ 33 w 262"/>
                  <a:gd name="T1" fmla="*/ 0 h 248"/>
                  <a:gd name="T2" fmla="*/ 32 w 262"/>
                  <a:gd name="T3" fmla="*/ 2 h 248"/>
                  <a:gd name="T4" fmla="*/ 30 w 262"/>
                  <a:gd name="T5" fmla="*/ 5 h 248"/>
                  <a:gd name="T6" fmla="*/ 29 w 262"/>
                  <a:gd name="T7" fmla="*/ 6 h 248"/>
                  <a:gd name="T8" fmla="*/ 29 w 262"/>
                  <a:gd name="T9" fmla="*/ 9 h 248"/>
                  <a:gd name="T10" fmla="*/ 27 w 262"/>
                  <a:gd name="T11" fmla="*/ 10 h 248"/>
                  <a:gd name="T12" fmla="*/ 26 w 262"/>
                  <a:gd name="T13" fmla="*/ 11 h 248"/>
                  <a:gd name="T14" fmla="*/ 25 w 262"/>
                  <a:gd name="T15" fmla="*/ 12 h 248"/>
                  <a:gd name="T16" fmla="*/ 23 w 262"/>
                  <a:gd name="T17" fmla="*/ 13 h 248"/>
                  <a:gd name="T18" fmla="*/ 23 w 262"/>
                  <a:gd name="T19" fmla="*/ 16 h 248"/>
                  <a:gd name="T20" fmla="*/ 21 w 262"/>
                  <a:gd name="T21" fmla="*/ 17 h 248"/>
                  <a:gd name="T22" fmla="*/ 20 w 262"/>
                  <a:gd name="T23" fmla="*/ 17 h 248"/>
                  <a:gd name="T24" fmla="*/ 19 w 262"/>
                  <a:gd name="T25" fmla="*/ 19 h 248"/>
                  <a:gd name="T26" fmla="*/ 18 w 262"/>
                  <a:gd name="T27" fmla="*/ 19 h 248"/>
                  <a:gd name="T28" fmla="*/ 15 w 262"/>
                  <a:gd name="T29" fmla="*/ 20 h 248"/>
                  <a:gd name="T30" fmla="*/ 15 w 262"/>
                  <a:gd name="T31" fmla="*/ 20 h 248"/>
                  <a:gd name="T32" fmla="*/ 13 w 262"/>
                  <a:gd name="T33" fmla="*/ 21 h 248"/>
                  <a:gd name="T34" fmla="*/ 11 w 262"/>
                  <a:gd name="T35" fmla="*/ 22 h 248"/>
                  <a:gd name="T36" fmla="*/ 9 w 262"/>
                  <a:gd name="T37" fmla="*/ 23 h 248"/>
                  <a:gd name="T38" fmla="*/ 7 w 262"/>
                  <a:gd name="T39" fmla="*/ 24 h 248"/>
                  <a:gd name="T40" fmla="*/ 5 w 262"/>
                  <a:gd name="T41" fmla="*/ 25 h 248"/>
                  <a:gd name="T42" fmla="*/ 4 w 262"/>
                  <a:gd name="T43" fmla="*/ 25 h 248"/>
                  <a:gd name="T44" fmla="*/ 3 w 262"/>
                  <a:gd name="T45" fmla="*/ 26 h 248"/>
                  <a:gd name="T46" fmla="*/ 2 w 262"/>
                  <a:gd name="T47" fmla="*/ 27 h 248"/>
                  <a:gd name="T48" fmla="*/ 1 w 262"/>
                  <a:gd name="T49" fmla="*/ 28 h 248"/>
                  <a:gd name="T50" fmla="*/ 0 w 262"/>
                  <a:gd name="T51" fmla="*/ 29 h 248"/>
                  <a:gd name="T52" fmla="*/ 1 w 262"/>
                  <a:gd name="T53" fmla="*/ 23 h 248"/>
                  <a:gd name="T54" fmla="*/ 2 w 262"/>
                  <a:gd name="T55" fmla="*/ 17 h 248"/>
                  <a:gd name="T56" fmla="*/ 5 w 262"/>
                  <a:gd name="T57" fmla="*/ 11 h 248"/>
                  <a:gd name="T58" fmla="*/ 8 w 262"/>
                  <a:gd name="T59" fmla="*/ 6 h 248"/>
                  <a:gd name="T60" fmla="*/ 13 w 262"/>
                  <a:gd name="T61" fmla="*/ 4 h 248"/>
                  <a:gd name="T62" fmla="*/ 18 w 262"/>
                  <a:gd name="T63" fmla="*/ 2 h 248"/>
                  <a:gd name="T64" fmla="*/ 23 w 262"/>
                  <a:gd name="T65" fmla="*/ 1 h 248"/>
                  <a:gd name="T66" fmla="*/ 29 w 262"/>
                  <a:gd name="T67" fmla="*/ 0 h 248"/>
                  <a:gd name="T68" fmla="*/ 33 w 262"/>
                  <a:gd name="T69" fmla="*/ 0 h 24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2"/>
                  <a:gd name="T106" fmla="*/ 0 h 248"/>
                  <a:gd name="T107" fmla="*/ 262 w 262"/>
                  <a:gd name="T108" fmla="*/ 248 h 24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2" h="248">
                    <a:moveTo>
                      <a:pt x="262" y="0"/>
                    </a:moveTo>
                    <a:lnTo>
                      <a:pt x="254" y="17"/>
                    </a:lnTo>
                    <a:lnTo>
                      <a:pt x="243" y="37"/>
                    </a:lnTo>
                    <a:lnTo>
                      <a:pt x="234" y="50"/>
                    </a:lnTo>
                    <a:lnTo>
                      <a:pt x="226" y="73"/>
                    </a:lnTo>
                    <a:lnTo>
                      <a:pt x="218" y="86"/>
                    </a:lnTo>
                    <a:lnTo>
                      <a:pt x="206" y="94"/>
                    </a:lnTo>
                    <a:lnTo>
                      <a:pt x="198" y="106"/>
                    </a:lnTo>
                    <a:lnTo>
                      <a:pt x="186" y="114"/>
                    </a:lnTo>
                    <a:lnTo>
                      <a:pt x="178" y="134"/>
                    </a:lnTo>
                    <a:lnTo>
                      <a:pt x="170" y="142"/>
                    </a:lnTo>
                    <a:lnTo>
                      <a:pt x="162" y="146"/>
                    </a:lnTo>
                    <a:lnTo>
                      <a:pt x="150" y="159"/>
                    </a:lnTo>
                    <a:lnTo>
                      <a:pt x="142" y="162"/>
                    </a:lnTo>
                    <a:lnTo>
                      <a:pt x="125" y="170"/>
                    </a:lnTo>
                    <a:lnTo>
                      <a:pt x="117" y="175"/>
                    </a:lnTo>
                    <a:lnTo>
                      <a:pt x="101" y="179"/>
                    </a:lnTo>
                    <a:lnTo>
                      <a:pt x="89" y="187"/>
                    </a:lnTo>
                    <a:lnTo>
                      <a:pt x="72" y="198"/>
                    </a:lnTo>
                    <a:lnTo>
                      <a:pt x="56" y="203"/>
                    </a:lnTo>
                    <a:lnTo>
                      <a:pt x="44" y="215"/>
                    </a:lnTo>
                    <a:lnTo>
                      <a:pt x="33" y="215"/>
                    </a:lnTo>
                    <a:lnTo>
                      <a:pt x="25" y="223"/>
                    </a:lnTo>
                    <a:lnTo>
                      <a:pt x="16" y="235"/>
                    </a:lnTo>
                    <a:lnTo>
                      <a:pt x="8" y="240"/>
                    </a:lnTo>
                    <a:lnTo>
                      <a:pt x="0" y="248"/>
                    </a:lnTo>
                    <a:lnTo>
                      <a:pt x="5" y="198"/>
                    </a:lnTo>
                    <a:lnTo>
                      <a:pt x="20" y="146"/>
                    </a:lnTo>
                    <a:lnTo>
                      <a:pt x="36" y="94"/>
                    </a:lnTo>
                    <a:lnTo>
                      <a:pt x="61" y="53"/>
                    </a:lnTo>
                    <a:lnTo>
                      <a:pt x="97" y="33"/>
                    </a:lnTo>
                    <a:lnTo>
                      <a:pt x="142" y="17"/>
                    </a:lnTo>
                    <a:lnTo>
                      <a:pt x="182" y="8"/>
                    </a:lnTo>
                    <a:lnTo>
                      <a:pt x="234" y="0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8" name="Freeform 149"/>
              <p:cNvSpPr>
                <a:spLocks/>
              </p:cNvSpPr>
              <p:nvPr>
                <p:custDataLst>
                  <p:tags r:id="rId77"/>
                </p:custDataLst>
              </p:nvPr>
            </p:nvSpPr>
            <p:spPr bwMode="auto">
              <a:xfrm>
                <a:off x="11085" y="12238"/>
                <a:ext cx="332" cy="598"/>
              </a:xfrm>
              <a:custGeom>
                <a:avLst/>
                <a:gdLst>
                  <a:gd name="T0" fmla="*/ 5 w 558"/>
                  <a:gd name="T1" fmla="*/ 120 h 1011"/>
                  <a:gd name="T2" fmla="*/ 15 w 558"/>
                  <a:gd name="T3" fmla="*/ 115 h 1011"/>
                  <a:gd name="T4" fmla="*/ 24 w 558"/>
                  <a:gd name="T5" fmla="*/ 110 h 1011"/>
                  <a:gd name="T6" fmla="*/ 28 w 558"/>
                  <a:gd name="T7" fmla="*/ 108 h 1011"/>
                  <a:gd name="T8" fmla="*/ 32 w 558"/>
                  <a:gd name="T9" fmla="*/ 105 h 1011"/>
                  <a:gd name="T10" fmla="*/ 36 w 558"/>
                  <a:gd name="T11" fmla="*/ 114 h 1011"/>
                  <a:gd name="T12" fmla="*/ 43 w 558"/>
                  <a:gd name="T13" fmla="*/ 119 h 1011"/>
                  <a:gd name="T14" fmla="*/ 52 w 558"/>
                  <a:gd name="T15" fmla="*/ 119 h 1011"/>
                  <a:gd name="T16" fmla="*/ 62 w 558"/>
                  <a:gd name="T17" fmla="*/ 116 h 1011"/>
                  <a:gd name="T18" fmla="*/ 68 w 558"/>
                  <a:gd name="T19" fmla="*/ 108 h 1011"/>
                  <a:gd name="T20" fmla="*/ 70 w 558"/>
                  <a:gd name="T21" fmla="*/ 97 h 1011"/>
                  <a:gd name="T22" fmla="*/ 65 w 558"/>
                  <a:gd name="T23" fmla="*/ 82 h 1011"/>
                  <a:gd name="T24" fmla="*/ 57 w 558"/>
                  <a:gd name="T25" fmla="*/ 79 h 1011"/>
                  <a:gd name="T26" fmla="*/ 61 w 558"/>
                  <a:gd name="T27" fmla="*/ 88 h 1011"/>
                  <a:gd name="T28" fmla="*/ 61 w 558"/>
                  <a:gd name="T29" fmla="*/ 96 h 1011"/>
                  <a:gd name="T30" fmla="*/ 57 w 558"/>
                  <a:gd name="T31" fmla="*/ 102 h 1011"/>
                  <a:gd name="T32" fmla="*/ 52 w 558"/>
                  <a:gd name="T33" fmla="*/ 106 h 1011"/>
                  <a:gd name="T34" fmla="*/ 43 w 558"/>
                  <a:gd name="T35" fmla="*/ 106 h 1011"/>
                  <a:gd name="T36" fmla="*/ 39 w 558"/>
                  <a:gd name="T37" fmla="*/ 101 h 1011"/>
                  <a:gd name="T38" fmla="*/ 37 w 558"/>
                  <a:gd name="T39" fmla="*/ 95 h 1011"/>
                  <a:gd name="T40" fmla="*/ 40 w 558"/>
                  <a:gd name="T41" fmla="*/ 83 h 1011"/>
                  <a:gd name="T42" fmla="*/ 51 w 558"/>
                  <a:gd name="T43" fmla="*/ 70 h 1011"/>
                  <a:gd name="T44" fmla="*/ 62 w 558"/>
                  <a:gd name="T45" fmla="*/ 46 h 1011"/>
                  <a:gd name="T46" fmla="*/ 62 w 558"/>
                  <a:gd name="T47" fmla="*/ 24 h 1011"/>
                  <a:gd name="T48" fmla="*/ 55 w 558"/>
                  <a:gd name="T49" fmla="*/ 10 h 1011"/>
                  <a:gd name="T50" fmla="*/ 42 w 558"/>
                  <a:gd name="T51" fmla="*/ 1 h 1011"/>
                  <a:gd name="T52" fmla="*/ 26 w 558"/>
                  <a:gd name="T53" fmla="*/ 1 h 1011"/>
                  <a:gd name="T54" fmla="*/ 12 w 558"/>
                  <a:gd name="T55" fmla="*/ 8 h 1011"/>
                  <a:gd name="T56" fmla="*/ 2 w 558"/>
                  <a:gd name="T57" fmla="*/ 23 h 1011"/>
                  <a:gd name="T58" fmla="*/ 0 w 558"/>
                  <a:gd name="T59" fmla="*/ 39 h 1011"/>
                  <a:gd name="T60" fmla="*/ 6 w 558"/>
                  <a:gd name="T61" fmla="*/ 27 h 1011"/>
                  <a:gd name="T62" fmla="*/ 13 w 558"/>
                  <a:gd name="T63" fmla="*/ 18 h 1011"/>
                  <a:gd name="T64" fmla="*/ 24 w 558"/>
                  <a:gd name="T65" fmla="*/ 13 h 1011"/>
                  <a:gd name="T66" fmla="*/ 39 w 558"/>
                  <a:gd name="T67" fmla="*/ 13 h 1011"/>
                  <a:gd name="T68" fmla="*/ 49 w 558"/>
                  <a:gd name="T69" fmla="*/ 20 h 1011"/>
                  <a:gd name="T70" fmla="*/ 57 w 558"/>
                  <a:gd name="T71" fmla="*/ 32 h 1011"/>
                  <a:gd name="T72" fmla="*/ 57 w 558"/>
                  <a:gd name="T73" fmla="*/ 47 h 1011"/>
                  <a:gd name="T74" fmla="*/ 52 w 558"/>
                  <a:gd name="T75" fmla="*/ 60 h 1011"/>
                  <a:gd name="T76" fmla="*/ 42 w 558"/>
                  <a:gd name="T77" fmla="*/ 70 h 1011"/>
                  <a:gd name="T78" fmla="*/ 30 w 558"/>
                  <a:gd name="T79" fmla="*/ 73 h 1011"/>
                  <a:gd name="T80" fmla="*/ 21 w 558"/>
                  <a:gd name="T81" fmla="*/ 66 h 1011"/>
                  <a:gd name="T82" fmla="*/ 23 w 558"/>
                  <a:gd name="T83" fmla="*/ 56 h 1011"/>
                  <a:gd name="T84" fmla="*/ 31 w 558"/>
                  <a:gd name="T85" fmla="*/ 52 h 1011"/>
                  <a:gd name="T86" fmla="*/ 36 w 558"/>
                  <a:gd name="T87" fmla="*/ 49 h 1011"/>
                  <a:gd name="T88" fmla="*/ 26 w 558"/>
                  <a:gd name="T89" fmla="*/ 47 h 1011"/>
                  <a:gd name="T90" fmla="*/ 18 w 558"/>
                  <a:gd name="T91" fmla="*/ 50 h 1011"/>
                  <a:gd name="T92" fmla="*/ 12 w 558"/>
                  <a:gd name="T93" fmla="*/ 56 h 1011"/>
                  <a:gd name="T94" fmla="*/ 10 w 558"/>
                  <a:gd name="T95" fmla="*/ 63 h 1011"/>
                  <a:gd name="T96" fmla="*/ 14 w 558"/>
                  <a:gd name="T97" fmla="*/ 73 h 1011"/>
                  <a:gd name="T98" fmla="*/ 11 w 558"/>
                  <a:gd name="T99" fmla="*/ 82 h 1011"/>
                  <a:gd name="T100" fmla="*/ 0 w 558"/>
                  <a:gd name="T101" fmla="*/ 108 h 10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58"/>
                  <a:gd name="T154" fmla="*/ 0 h 1011"/>
                  <a:gd name="T155" fmla="*/ 558 w 558"/>
                  <a:gd name="T156" fmla="*/ 1011 h 101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58" h="1011">
                    <a:moveTo>
                      <a:pt x="0" y="1011"/>
                    </a:moveTo>
                    <a:lnTo>
                      <a:pt x="33" y="1011"/>
                    </a:lnTo>
                    <a:lnTo>
                      <a:pt x="36" y="998"/>
                    </a:lnTo>
                    <a:lnTo>
                      <a:pt x="36" y="990"/>
                    </a:lnTo>
                    <a:lnTo>
                      <a:pt x="41" y="982"/>
                    </a:lnTo>
                    <a:lnTo>
                      <a:pt x="56" y="973"/>
                    </a:lnTo>
                    <a:lnTo>
                      <a:pt x="69" y="970"/>
                    </a:lnTo>
                    <a:lnTo>
                      <a:pt x="81" y="953"/>
                    </a:lnTo>
                    <a:lnTo>
                      <a:pt x="100" y="945"/>
                    </a:lnTo>
                    <a:lnTo>
                      <a:pt x="120" y="937"/>
                    </a:lnTo>
                    <a:lnTo>
                      <a:pt x="150" y="925"/>
                    </a:lnTo>
                    <a:lnTo>
                      <a:pt x="157" y="925"/>
                    </a:lnTo>
                    <a:lnTo>
                      <a:pt x="173" y="917"/>
                    </a:lnTo>
                    <a:lnTo>
                      <a:pt x="181" y="906"/>
                    </a:lnTo>
                    <a:lnTo>
                      <a:pt x="195" y="901"/>
                    </a:lnTo>
                    <a:lnTo>
                      <a:pt x="198" y="897"/>
                    </a:lnTo>
                    <a:lnTo>
                      <a:pt x="210" y="894"/>
                    </a:lnTo>
                    <a:lnTo>
                      <a:pt x="210" y="889"/>
                    </a:lnTo>
                    <a:lnTo>
                      <a:pt x="214" y="881"/>
                    </a:lnTo>
                    <a:lnTo>
                      <a:pt x="223" y="877"/>
                    </a:lnTo>
                    <a:lnTo>
                      <a:pt x="234" y="861"/>
                    </a:lnTo>
                    <a:lnTo>
                      <a:pt x="238" y="844"/>
                    </a:lnTo>
                    <a:lnTo>
                      <a:pt x="246" y="825"/>
                    </a:lnTo>
                    <a:lnTo>
                      <a:pt x="251" y="844"/>
                    </a:lnTo>
                    <a:lnTo>
                      <a:pt x="251" y="861"/>
                    </a:lnTo>
                    <a:lnTo>
                      <a:pt x="259" y="873"/>
                    </a:lnTo>
                    <a:lnTo>
                      <a:pt x="262" y="889"/>
                    </a:lnTo>
                    <a:lnTo>
                      <a:pt x="271" y="897"/>
                    </a:lnTo>
                    <a:lnTo>
                      <a:pt x="287" y="914"/>
                    </a:lnTo>
                    <a:lnTo>
                      <a:pt x="290" y="925"/>
                    </a:lnTo>
                    <a:lnTo>
                      <a:pt x="304" y="937"/>
                    </a:lnTo>
                    <a:lnTo>
                      <a:pt x="310" y="945"/>
                    </a:lnTo>
                    <a:lnTo>
                      <a:pt x="324" y="953"/>
                    </a:lnTo>
                    <a:lnTo>
                      <a:pt x="335" y="967"/>
                    </a:lnTo>
                    <a:lnTo>
                      <a:pt x="343" y="970"/>
                    </a:lnTo>
                    <a:lnTo>
                      <a:pt x="355" y="973"/>
                    </a:lnTo>
                    <a:lnTo>
                      <a:pt x="371" y="973"/>
                    </a:lnTo>
                    <a:lnTo>
                      <a:pt x="383" y="978"/>
                    </a:lnTo>
                    <a:lnTo>
                      <a:pt x="399" y="978"/>
                    </a:lnTo>
                    <a:lnTo>
                      <a:pt x="413" y="978"/>
                    </a:lnTo>
                    <a:lnTo>
                      <a:pt x="433" y="973"/>
                    </a:lnTo>
                    <a:lnTo>
                      <a:pt x="449" y="970"/>
                    </a:lnTo>
                    <a:lnTo>
                      <a:pt x="464" y="967"/>
                    </a:lnTo>
                    <a:lnTo>
                      <a:pt x="480" y="953"/>
                    </a:lnTo>
                    <a:lnTo>
                      <a:pt x="494" y="945"/>
                    </a:lnTo>
                    <a:lnTo>
                      <a:pt x="500" y="937"/>
                    </a:lnTo>
                    <a:lnTo>
                      <a:pt x="517" y="925"/>
                    </a:lnTo>
                    <a:lnTo>
                      <a:pt x="525" y="901"/>
                    </a:lnTo>
                    <a:lnTo>
                      <a:pt x="533" y="894"/>
                    </a:lnTo>
                    <a:lnTo>
                      <a:pt x="542" y="877"/>
                    </a:lnTo>
                    <a:lnTo>
                      <a:pt x="545" y="861"/>
                    </a:lnTo>
                    <a:lnTo>
                      <a:pt x="550" y="844"/>
                    </a:lnTo>
                    <a:lnTo>
                      <a:pt x="558" y="828"/>
                    </a:lnTo>
                    <a:lnTo>
                      <a:pt x="558" y="813"/>
                    </a:lnTo>
                    <a:lnTo>
                      <a:pt x="558" y="792"/>
                    </a:lnTo>
                    <a:lnTo>
                      <a:pt x="558" y="768"/>
                    </a:lnTo>
                    <a:lnTo>
                      <a:pt x="550" y="735"/>
                    </a:lnTo>
                    <a:lnTo>
                      <a:pt x="545" y="711"/>
                    </a:lnTo>
                    <a:lnTo>
                      <a:pt x="533" y="687"/>
                    </a:lnTo>
                    <a:lnTo>
                      <a:pt x="522" y="668"/>
                    </a:lnTo>
                    <a:lnTo>
                      <a:pt x="500" y="643"/>
                    </a:lnTo>
                    <a:lnTo>
                      <a:pt x="485" y="623"/>
                    </a:lnTo>
                    <a:lnTo>
                      <a:pt x="457" y="610"/>
                    </a:lnTo>
                    <a:lnTo>
                      <a:pt x="436" y="631"/>
                    </a:lnTo>
                    <a:lnTo>
                      <a:pt x="449" y="643"/>
                    </a:lnTo>
                    <a:lnTo>
                      <a:pt x="461" y="659"/>
                    </a:lnTo>
                    <a:lnTo>
                      <a:pt x="472" y="668"/>
                    </a:lnTo>
                    <a:lnTo>
                      <a:pt x="485" y="683"/>
                    </a:lnTo>
                    <a:lnTo>
                      <a:pt x="489" y="696"/>
                    </a:lnTo>
                    <a:lnTo>
                      <a:pt x="489" y="716"/>
                    </a:lnTo>
                    <a:lnTo>
                      <a:pt x="494" y="727"/>
                    </a:lnTo>
                    <a:lnTo>
                      <a:pt x="494" y="744"/>
                    </a:lnTo>
                    <a:lnTo>
                      <a:pt x="494" y="755"/>
                    </a:lnTo>
                    <a:lnTo>
                      <a:pt x="494" y="772"/>
                    </a:lnTo>
                    <a:lnTo>
                      <a:pt x="489" y="788"/>
                    </a:lnTo>
                    <a:lnTo>
                      <a:pt x="485" y="800"/>
                    </a:lnTo>
                    <a:lnTo>
                      <a:pt x="485" y="808"/>
                    </a:lnTo>
                    <a:lnTo>
                      <a:pt x="477" y="816"/>
                    </a:lnTo>
                    <a:lnTo>
                      <a:pt x="469" y="828"/>
                    </a:lnTo>
                    <a:lnTo>
                      <a:pt x="457" y="836"/>
                    </a:lnTo>
                    <a:lnTo>
                      <a:pt x="449" y="849"/>
                    </a:lnTo>
                    <a:lnTo>
                      <a:pt x="444" y="858"/>
                    </a:lnTo>
                    <a:lnTo>
                      <a:pt x="433" y="861"/>
                    </a:lnTo>
                    <a:lnTo>
                      <a:pt x="424" y="864"/>
                    </a:lnTo>
                    <a:lnTo>
                      <a:pt x="413" y="873"/>
                    </a:lnTo>
                    <a:lnTo>
                      <a:pt x="399" y="877"/>
                    </a:lnTo>
                    <a:lnTo>
                      <a:pt x="388" y="877"/>
                    </a:lnTo>
                    <a:lnTo>
                      <a:pt x="376" y="877"/>
                    </a:lnTo>
                    <a:lnTo>
                      <a:pt x="360" y="877"/>
                    </a:lnTo>
                    <a:lnTo>
                      <a:pt x="347" y="869"/>
                    </a:lnTo>
                    <a:lnTo>
                      <a:pt x="332" y="861"/>
                    </a:lnTo>
                    <a:lnTo>
                      <a:pt x="319" y="849"/>
                    </a:lnTo>
                    <a:lnTo>
                      <a:pt x="315" y="844"/>
                    </a:lnTo>
                    <a:lnTo>
                      <a:pt x="307" y="833"/>
                    </a:lnTo>
                    <a:lnTo>
                      <a:pt x="307" y="825"/>
                    </a:lnTo>
                    <a:lnTo>
                      <a:pt x="299" y="816"/>
                    </a:lnTo>
                    <a:lnTo>
                      <a:pt x="299" y="808"/>
                    </a:lnTo>
                    <a:lnTo>
                      <a:pt x="299" y="800"/>
                    </a:lnTo>
                    <a:lnTo>
                      <a:pt x="295" y="788"/>
                    </a:lnTo>
                    <a:lnTo>
                      <a:pt x="295" y="780"/>
                    </a:lnTo>
                    <a:lnTo>
                      <a:pt x="295" y="755"/>
                    </a:lnTo>
                    <a:lnTo>
                      <a:pt x="299" y="740"/>
                    </a:lnTo>
                    <a:lnTo>
                      <a:pt x="307" y="724"/>
                    </a:lnTo>
                    <a:lnTo>
                      <a:pt x="310" y="704"/>
                    </a:lnTo>
                    <a:lnTo>
                      <a:pt x="319" y="683"/>
                    </a:lnTo>
                    <a:lnTo>
                      <a:pt x="332" y="668"/>
                    </a:lnTo>
                    <a:lnTo>
                      <a:pt x="343" y="643"/>
                    </a:lnTo>
                    <a:lnTo>
                      <a:pt x="360" y="626"/>
                    </a:lnTo>
                    <a:lnTo>
                      <a:pt x="376" y="607"/>
                    </a:lnTo>
                    <a:lnTo>
                      <a:pt x="404" y="570"/>
                    </a:lnTo>
                    <a:lnTo>
                      <a:pt x="436" y="534"/>
                    </a:lnTo>
                    <a:lnTo>
                      <a:pt x="457" y="484"/>
                    </a:lnTo>
                    <a:lnTo>
                      <a:pt x="480" y="448"/>
                    </a:lnTo>
                    <a:lnTo>
                      <a:pt x="494" y="408"/>
                    </a:lnTo>
                    <a:lnTo>
                      <a:pt x="500" y="372"/>
                    </a:lnTo>
                    <a:lnTo>
                      <a:pt x="509" y="327"/>
                    </a:lnTo>
                    <a:lnTo>
                      <a:pt x="509" y="288"/>
                    </a:lnTo>
                    <a:lnTo>
                      <a:pt x="509" y="258"/>
                    </a:lnTo>
                    <a:lnTo>
                      <a:pt x="509" y="222"/>
                    </a:lnTo>
                    <a:lnTo>
                      <a:pt x="500" y="199"/>
                    </a:lnTo>
                    <a:lnTo>
                      <a:pt x="494" y="174"/>
                    </a:lnTo>
                    <a:lnTo>
                      <a:pt x="485" y="149"/>
                    </a:lnTo>
                    <a:lnTo>
                      <a:pt x="472" y="129"/>
                    </a:lnTo>
                    <a:lnTo>
                      <a:pt x="457" y="106"/>
                    </a:lnTo>
                    <a:lnTo>
                      <a:pt x="441" y="81"/>
                    </a:lnTo>
                    <a:lnTo>
                      <a:pt x="424" y="61"/>
                    </a:lnTo>
                    <a:lnTo>
                      <a:pt x="404" y="40"/>
                    </a:lnTo>
                    <a:lnTo>
                      <a:pt x="380" y="28"/>
                    </a:lnTo>
                    <a:lnTo>
                      <a:pt x="360" y="20"/>
                    </a:lnTo>
                    <a:lnTo>
                      <a:pt x="340" y="12"/>
                    </a:lnTo>
                    <a:lnTo>
                      <a:pt x="319" y="4"/>
                    </a:lnTo>
                    <a:lnTo>
                      <a:pt x="290" y="4"/>
                    </a:lnTo>
                    <a:lnTo>
                      <a:pt x="262" y="0"/>
                    </a:lnTo>
                    <a:lnTo>
                      <a:pt x="234" y="4"/>
                    </a:lnTo>
                    <a:lnTo>
                      <a:pt x="210" y="4"/>
                    </a:lnTo>
                    <a:lnTo>
                      <a:pt x="186" y="12"/>
                    </a:lnTo>
                    <a:lnTo>
                      <a:pt x="162" y="20"/>
                    </a:lnTo>
                    <a:lnTo>
                      <a:pt x="142" y="28"/>
                    </a:lnTo>
                    <a:lnTo>
                      <a:pt x="114" y="40"/>
                    </a:lnTo>
                    <a:lnTo>
                      <a:pt x="92" y="65"/>
                    </a:lnTo>
                    <a:lnTo>
                      <a:pt x="72" y="85"/>
                    </a:lnTo>
                    <a:lnTo>
                      <a:pt x="56" y="113"/>
                    </a:lnTo>
                    <a:lnTo>
                      <a:pt x="41" y="134"/>
                    </a:lnTo>
                    <a:lnTo>
                      <a:pt x="28" y="162"/>
                    </a:lnTo>
                    <a:lnTo>
                      <a:pt x="16" y="190"/>
                    </a:lnTo>
                    <a:lnTo>
                      <a:pt x="11" y="210"/>
                    </a:lnTo>
                    <a:lnTo>
                      <a:pt x="5" y="243"/>
                    </a:lnTo>
                    <a:lnTo>
                      <a:pt x="0" y="271"/>
                    </a:lnTo>
                    <a:lnTo>
                      <a:pt x="0" y="308"/>
                    </a:lnTo>
                    <a:lnTo>
                      <a:pt x="0" y="316"/>
                    </a:lnTo>
                    <a:lnTo>
                      <a:pt x="33" y="316"/>
                    </a:lnTo>
                    <a:lnTo>
                      <a:pt x="36" y="291"/>
                    </a:lnTo>
                    <a:lnTo>
                      <a:pt x="41" y="271"/>
                    </a:lnTo>
                    <a:lnTo>
                      <a:pt x="41" y="243"/>
                    </a:lnTo>
                    <a:lnTo>
                      <a:pt x="48" y="218"/>
                    </a:lnTo>
                    <a:lnTo>
                      <a:pt x="56" y="207"/>
                    </a:lnTo>
                    <a:lnTo>
                      <a:pt x="69" y="190"/>
                    </a:lnTo>
                    <a:lnTo>
                      <a:pt x="77" y="170"/>
                    </a:lnTo>
                    <a:lnTo>
                      <a:pt x="92" y="157"/>
                    </a:lnTo>
                    <a:lnTo>
                      <a:pt x="105" y="146"/>
                    </a:lnTo>
                    <a:lnTo>
                      <a:pt x="117" y="129"/>
                    </a:lnTo>
                    <a:lnTo>
                      <a:pt x="134" y="121"/>
                    </a:lnTo>
                    <a:lnTo>
                      <a:pt x="153" y="118"/>
                    </a:lnTo>
                    <a:lnTo>
                      <a:pt x="173" y="109"/>
                    </a:lnTo>
                    <a:lnTo>
                      <a:pt x="195" y="106"/>
                    </a:lnTo>
                    <a:lnTo>
                      <a:pt x="214" y="98"/>
                    </a:lnTo>
                    <a:lnTo>
                      <a:pt x="234" y="98"/>
                    </a:lnTo>
                    <a:lnTo>
                      <a:pt x="254" y="98"/>
                    </a:lnTo>
                    <a:lnTo>
                      <a:pt x="287" y="106"/>
                    </a:lnTo>
                    <a:lnTo>
                      <a:pt x="307" y="109"/>
                    </a:lnTo>
                    <a:lnTo>
                      <a:pt x="327" y="118"/>
                    </a:lnTo>
                    <a:lnTo>
                      <a:pt x="343" y="121"/>
                    </a:lnTo>
                    <a:lnTo>
                      <a:pt x="360" y="134"/>
                    </a:lnTo>
                    <a:lnTo>
                      <a:pt x="376" y="149"/>
                    </a:lnTo>
                    <a:lnTo>
                      <a:pt x="391" y="162"/>
                    </a:lnTo>
                    <a:lnTo>
                      <a:pt x="408" y="182"/>
                    </a:lnTo>
                    <a:lnTo>
                      <a:pt x="428" y="199"/>
                    </a:lnTo>
                    <a:lnTo>
                      <a:pt x="436" y="218"/>
                    </a:lnTo>
                    <a:lnTo>
                      <a:pt x="444" y="238"/>
                    </a:lnTo>
                    <a:lnTo>
                      <a:pt x="449" y="263"/>
                    </a:lnTo>
                    <a:lnTo>
                      <a:pt x="457" y="288"/>
                    </a:lnTo>
                    <a:lnTo>
                      <a:pt x="457" y="311"/>
                    </a:lnTo>
                    <a:lnTo>
                      <a:pt x="457" y="336"/>
                    </a:lnTo>
                    <a:lnTo>
                      <a:pt x="457" y="355"/>
                    </a:lnTo>
                    <a:lnTo>
                      <a:pt x="457" y="384"/>
                    </a:lnTo>
                    <a:lnTo>
                      <a:pt x="452" y="405"/>
                    </a:lnTo>
                    <a:lnTo>
                      <a:pt x="444" y="428"/>
                    </a:lnTo>
                    <a:lnTo>
                      <a:pt x="436" y="453"/>
                    </a:lnTo>
                    <a:lnTo>
                      <a:pt x="428" y="469"/>
                    </a:lnTo>
                    <a:lnTo>
                      <a:pt x="413" y="489"/>
                    </a:lnTo>
                    <a:lnTo>
                      <a:pt x="396" y="521"/>
                    </a:lnTo>
                    <a:lnTo>
                      <a:pt x="380" y="537"/>
                    </a:lnTo>
                    <a:lnTo>
                      <a:pt x="368" y="554"/>
                    </a:lnTo>
                    <a:lnTo>
                      <a:pt x="352" y="570"/>
                    </a:lnTo>
                    <a:lnTo>
                      <a:pt x="335" y="574"/>
                    </a:lnTo>
                    <a:lnTo>
                      <a:pt x="319" y="587"/>
                    </a:lnTo>
                    <a:lnTo>
                      <a:pt x="304" y="595"/>
                    </a:lnTo>
                    <a:lnTo>
                      <a:pt x="287" y="595"/>
                    </a:lnTo>
                    <a:lnTo>
                      <a:pt x="262" y="598"/>
                    </a:lnTo>
                    <a:lnTo>
                      <a:pt x="243" y="595"/>
                    </a:lnTo>
                    <a:lnTo>
                      <a:pt x="226" y="590"/>
                    </a:lnTo>
                    <a:lnTo>
                      <a:pt x="210" y="578"/>
                    </a:lnTo>
                    <a:lnTo>
                      <a:pt x="198" y="570"/>
                    </a:lnTo>
                    <a:lnTo>
                      <a:pt x="181" y="554"/>
                    </a:lnTo>
                    <a:lnTo>
                      <a:pt x="173" y="542"/>
                    </a:lnTo>
                    <a:lnTo>
                      <a:pt x="173" y="526"/>
                    </a:lnTo>
                    <a:lnTo>
                      <a:pt x="165" y="498"/>
                    </a:lnTo>
                    <a:lnTo>
                      <a:pt x="173" y="481"/>
                    </a:lnTo>
                    <a:lnTo>
                      <a:pt x="173" y="469"/>
                    </a:lnTo>
                    <a:lnTo>
                      <a:pt x="181" y="456"/>
                    </a:lnTo>
                    <a:lnTo>
                      <a:pt x="195" y="445"/>
                    </a:lnTo>
                    <a:lnTo>
                      <a:pt x="201" y="436"/>
                    </a:lnTo>
                    <a:lnTo>
                      <a:pt x="214" y="428"/>
                    </a:lnTo>
                    <a:lnTo>
                      <a:pt x="234" y="425"/>
                    </a:lnTo>
                    <a:lnTo>
                      <a:pt x="246" y="425"/>
                    </a:lnTo>
                    <a:lnTo>
                      <a:pt x="251" y="425"/>
                    </a:lnTo>
                    <a:lnTo>
                      <a:pt x="262" y="425"/>
                    </a:lnTo>
                    <a:lnTo>
                      <a:pt x="267" y="425"/>
                    </a:lnTo>
                    <a:lnTo>
                      <a:pt x="282" y="428"/>
                    </a:lnTo>
                    <a:lnTo>
                      <a:pt x="290" y="400"/>
                    </a:lnTo>
                    <a:lnTo>
                      <a:pt x="267" y="397"/>
                    </a:lnTo>
                    <a:lnTo>
                      <a:pt x="251" y="388"/>
                    </a:lnTo>
                    <a:lnTo>
                      <a:pt x="238" y="388"/>
                    </a:lnTo>
                    <a:lnTo>
                      <a:pt x="223" y="388"/>
                    </a:lnTo>
                    <a:lnTo>
                      <a:pt x="210" y="388"/>
                    </a:lnTo>
                    <a:lnTo>
                      <a:pt x="195" y="392"/>
                    </a:lnTo>
                    <a:lnTo>
                      <a:pt x="181" y="397"/>
                    </a:lnTo>
                    <a:lnTo>
                      <a:pt x="165" y="397"/>
                    </a:lnTo>
                    <a:lnTo>
                      <a:pt x="153" y="400"/>
                    </a:lnTo>
                    <a:lnTo>
                      <a:pt x="145" y="408"/>
                    </a:lnTo>
                    <a:lnTo>
                      <a:pt x="129" y="417"/>
                    </a:lnTo>
                    <a:lnTo>
                      <a:pt x="120" y="425"/>
                    </a:lnTo>
                    <a:lnTo>
                      <a:pt x="114" y="433"/>
                    </a:lnTo>
                    <a:lnTo>
                      <a:pt x="105" y="445"/>
                    </a:lnTo>
                    <a:lnTo>
                      <a:pt x="97" y="453"/>
                    </a:lnTo>
                    <a:lnTo>
                      <a:pt x="92" y="464"/>
                    </a:lnTo>
                    <a:lnTo>
                      <a:pt x="84" y="469"/>
                    </a:lnTo>
                    <a:lnTo>
                      <a:pt x="81" y="481"/>
                    </a:lnTo>
                    <a:lnTo>
                      <a:pt x="77" y="493"/>
                    </a:lnTo>
                    <a:lnTo>
                      <a:pt x="77" y="517"/>
                    </a:lnTo>
                    <a:lnTo>
                      <a:pt x="81" y="534"/>
                    </a:lnTo>
                    <a:lnTo>
                      <a:pt x="84" y="550"/>
                    </a:lnTo>
                    <a:lnTo>
                      <a:pt x="92" y="565"/>
                    </a:lnTo>
                    <a:lnTo>
                      <a:pt x="100" y="578"/>
                    </a:lnTo>
                    <a:lnTo>
                      <a:pt x="109" y="595"/>
                    </a:lnTo>
                    <a:lnTo>
                      <a:pt x="120" y="610"/>
                    </a:lnTo>
                    <a:lnTo>
                      <a:pt x="142" y="618"/>
                    </a:lnTo>
                    <a:lnTo>
                      <a:pt x="153" y="631"/>
                    </a:lnTo>
                    <a:lnTo>
                      <a:pt x="117" y="646"/>
                    </a:lnTo>
                    <a:lnTo>
                      <a:pt x="84" y="671"/>
                    </a:lnTo>
                    <a:lnTo>
                      <a:pt x="56" y="699"/>
                    </a:lnTo>
                    <a:lnTo>
                      <a:pt x="36" y="735"/>
                    </a:lnTo>
                    <a:lnTo>
                      <a:pt x="20" y="780"/>
                    </a:lnTo>
                    <a:lnTo>
                      <a:pt x="8" y="825"/>
                    </a:lnTo>
                    <a:lnTo>
                      <a:pt x="0" y="877"/>
                    </a:lnTo>
                    <a:lnTo>
                      <a:pt x="0" y="937"/>
                    </a:lnTo>
                    <a:lnTo>
                      <a:pt x="0" y="1011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" name="Freeform 150"/>
              <p:cNvSpPr>
                <a:spLocks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11101" y="12935"/>
                <a:ext cx="156" cy="145"/>
              </a:xfrm>
              <a:custGeom>
                <a:avLst/>
                <a:gdLst>
                  <a:gd name="T0" fmla="*/ 33 w 262"/>
                  <a:gd name="T1" fmla="*/ 0 h 248"/>
                  <a:gd name="T2" fmla="*/ 32 w 262"/>
                  <a:gd name="T3" fmla="*/ 2 h 248"/>
                  <a:gd name="T4" fmla="*/ 30 w 262"/>
                  <a:gd name="T5" fmla="*/ 5 h 248"/>
                  <a:gd name="T6" fmla="*/ 29 w 262"/>
                  <a:gd name="T7" fmla="*/ 6 h 248"/>
                  <a:gd name="T8" fmla="*/ 29 w 262"/>
                  <a:gd name="T9" fmla="*/ 9 h 248"/>
                  <a:gd name="T10" fmla="*/ 27 w 262"/>
                  <a:gd name="T11" fmla="*/ 10 h 248"/>
                  <a:gd name="T12" fmla="*/ 26 w 262"/>
                  <a:gd name="T13" fmla="*/ 11 h 248"/>
                  <a:gd name="T14" fmla="*/ 25 w 262"/>
                  <a:gd name="T15" fmla="*/ 12 h 248"/>
                  <a:gd name="T16" fmla="*/ 23 w 262"/>
                  <a:gd name="T17" fmla="*/ 13 h 248"/>
                  <a:gd name="T18" fmla="*/ 23 w 262"/>
                  <a:gd name="T19" fmla="*/ 16 h 248"/>
                  <a:gd name="T20" fmla="*/ 21 w 262"/>
                  <a:gd name="T21" fmla="*/ 17 h 248"/>
                  <a:gd name="T22" fmla="*/ 20 w 262"/>
                  <a:gd name="T23" fmla="*/ 17 h 248"/>
                  <a:gd name="T24" fmla="*/ 19 w 262"/>
                  <a:gd name="T25" fmla="*/ 19 h 248"/>
                  <a:gd name="T26" fmla="*/ 18 w 262"/>
                  <a:gd name="T27" fmla="*/ 19 h 248"/>
                  <a:gd name="T28" fmla="*/ 15 w 262"/>
                  <a:gd name="T29" fmla="*/ 20 h 248"/>
                  <a:gd name="T30" fmla="*/ 15 w 262"/>
                  <a:gd name="T31" fmla="*/ 20 h 248"/>
                  <a:gd name="T32" fmla="*/ 13 w 262"/>
                  <a:gd name="T33" fmla="*/ 21 h 248"/>
                  <a:gd name="T34" fmla="*/ 11 w 262"/>
                  <a:gd name="T35" fmla="*/ 22 h 248"/>
                  <a:gd name="T36" fmla="*/ 9 w 262"/>
                  <a:gd name="T37" fmla="*/ 23 h 248"/>
                  <a:gd name="T38" fmla="*/ 7 w 262"/>
                  <a:gd name="T39" fmla="*/ 24 h 248"/>
                  <a:gd name="T40" fmla="*/ 5 w 262"/>
                  <a:gd name="T41" fmla="*/ 25 h 248"/>
                  <a:gd name="T42" fmla="*/ 4 w 262"/>
                  <a:gd name="T43" fmla="*/ 25 h 248"/>
                  <a:gd name="T44" fmla="*/ 3 w 262"/>
                  <a:gd name="T45" fmla="*/ 26 h 248"/>
                  <a:gd name="T46" fmla="*/ 2 w 262"/>
                  <a:gd name="T47" fmla="*/ 27 h 248"/>
                  <a:gd name="T48" fmla="*/ 1 w 262"/>
                  <a:gd name="T49" fmla="*/ 28 h 248"/>
                  <a:gd name="T50" fmla="*/ 0 w 262"/>
                  <a:gd name="T51" fmla="*/ 29 h 248"/>
                  <a:gd name="T52" fmla="*/ 1 w 262"/>
                  <a:gd name="T53" fmla="*/ 23 h 248"/>
                  <a:gd name="T54" fmla="*/ 2 w 262"/>
                  <a:gd name="T55" fmla="*/ 17 h 248"/>
                  <a:gd name="T56" fmla="*/ 5 w 262"/>
                  <a:gd name="T57" fmla="*/ 11 h 248"/>
                  <a:gd name="T58" fmla="*/ 8 w 262"/>
                  <a:gd name="T59" fmla="*/ 6 h 248"/>
                  <a:gd name="T60" fmla="*/ 13 w 262"/>
                  <a:gd name="T61" fmla="*/ 4 h 248"/>
                  <a:gd name="T62" fmla="*/ 18 w 262"/>
                  <a:gd name="T63" fmla="*/ 2 h 248"/>
                  <a:gd name="T64" fmla="*/ 23 w 262"/>
                  <a:gd name="T65" fmla="*/ 1 h 248"/>
                  <a:gd name="T66" fmla="*/ 29 w 262"/>
                  <a:gd name="T67" fmla="*/ 0 h 248"/>
                  <a:gd name="T68" fmla="*/ 33 w 262"/>
                  <a:gd name="T69" fmla="*/ 0 h 24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2"/>
                  <a:gd name="T106" fmla="*/ 0 h 248"/>
                  <a:gd name="T107" fmla="*/ 262 w 262"/>
                  <a:gd name="T108" fmla="*/ 248 h 24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2" h="248">
                    <a:moveTo>
                      <a:pt x="262" y="0"/>
                    </a:moveTo>
                    <a:lnTo>
                      <a:pt x="254" y="17"/>
                    </a:lnTo>
                    <a:lnTo>
                      <a:pt x="243" y="37"/>
                    </a:lnTo>
                    <a:lnTo>
                      <a:pt x="234" y="50"/>
                    </a:lnTo>
                    <a:lnTo>
                      <a:pt x="226" y="73"/>
                    </a:lnTo>
                    <a:lnTo>
                      <a:pt x="218" y="86"/>
                    </a:lnTo>
                    <a:lnTo>
                      <a:pt x="206" y="94"/>
                    </a:lnTo>
                    <a:lnTo>
                      <a:pt x="198" y="106"/>
                    </a:lnTo>
                    <a:lnTo>
                      <a:pt x="186" y="114"/>
                    </a:lnTo>
                    <a:lnTo>
                      <a:pt x="178" y="134"/>
                    </a:lnTo>
                    <a:lnTo>
                      <a:pt x="170" y="142"/>
                    </a:lnTo>
                    <a:lnTo>
                      <a:pt x="162" y="146"/>
                    </a:lnTo>
                    <a:lnTo>
                      <a:pt x="150" y="159"/>
                    </a:lnTo>
                    <a:lnTo>
                      <a:pt x="142" y="162"/>
                    </a:lnTo>
                    <a:lnTo>
                      <a:pt x="125" y="170"/>
                    </a:lnTo>
                    <a:lnTo>
                      <a:pt x="117" y="175"/>
                    </a:lnTo>
                    <a:lnTo>
                      <a:pt x="101" y="179"/>
                    </a:lnTo>
                    <a:lnTo>
                      <a:pt x="89" y="187"/>
                    </a:lnTo>
                    <a:lnTo>
                      <a:pt x="72" y="198"/>
                    </a:lnTo>
                    <a:lnTo>
                      <a:pt x="56" y="203"/>
                    </a:lnTo>
                    <a:lnTo>
                      <a:pt x="44" y="215"/>
                    </a:lnTo>
                    <a:lnTo>
                      <a:pt x="33" y="215"/>
                    </a:lnTo>
                    <a:lnTo>
                      <a:pt x="25" y="223"/>
                    </a:lnTo>
                    <a:lnTo>
                      <a:pt x="16" y="235"/>
                    </a:lnTo>
                    <a:lnTo>
                      <a:pt x="8" y="240"/>
                    </a:lnTo>
                    <a:lnTo>
                      <a:pt x="0" y="248"/>
                    </a:lnTo>
                    <a:lnTo>
                      <a:pt x="5" y="198"/>
                    </a:lnTo>
                    <a:lnTo>
                      <a:pt x="20" y="146"/>
                    </a:lnTo>
                    <a:lnTo>
                      <a:pt x="36" y="94"/>
                    </a:lnTo>
                    <a:lnTo>
                      <a:pt x="61" y="53"/>
                    </a:lnTo>
                    <a:lnTo>
                      <a:pt x="97" y="33"/>
                    </a:lnTo>
                    <a:lnTo>
                      <a:pt x="142" y="17"/>
                    </a:lnTo>
                    <a:lnTo>
                      <a:pt x="182" y="8"/>
                    </a:lnTo>
                    <a:lnTo>
                      <a:pt x="234" y="0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0" name="Freeform 151"/>
              <p:cNvSpPr>
                <a:spLocks/>
              </p:cNvSpPr>
              <p:nvPr>
                <p:custDataLst>
                  <p:tags r:id="rId79"/>
                </p:custDataLst>
              </p:nvPr>
            </p:nvSpPr>
            <p:spPr bwMode="auto">
              <a:xfrm>
                <a:off x="11101" y="12935"/>
                <a:ext cx="156" cy="145"/>
              </a:xfrm>
              <a:custGeom>
                <a:avLst/>
                <a:gdLst>
                  <a:gd name="T0" fmla="*/ 33 w 262"/>
                  <a:gd name="T1" fmla="*/ 0 h 248"/>
                  <a:gd name="T2" fmla="*/ 33 w 262"/>
                  <a:gd name="T3" fmla="*/ 0 h 248"/>
                  <a:gd name="T4" fmla="*/ 32 w 262"/>
                  <a:gd name="T5" fmla="*/ 2 h 248"/>
                  <a:gd name="T6" fmla="*/ 30 w 262"/>
                  <a:gd name="T7" fmla="*/ 5 h 248"/>
                  <a:gd name="T8" fmla="*/ 29 w 262"/>
                  <a:gd name="T9" fmla="*/ 6 h 248"/>
                  <a:gd name="T10" fmla="*/ 29 w 262"/>
                  <a:gd name="T11" fmla="*/ 9 h 248"/>
                  <a:gd name="T12" fmla="*/ 27 w 262"/>
                  <a:gd name="T13" fmla="*/ 10 h 248"/>
                  <a:gd name="T14" fmla="*/ 26 w 262"/>
                  <a:gd name="T15" fmla="*/ 11 h 248"/>
                  <a:gd name="T16" fmla="*/ 25 w 262"/>
                  <a:gd name="T17" fmla="*/ 12 h 248"/>
                  <a:gd name="T18" fmla="*/ 23 w 262"/>
                  <a:gd name="T19" fmla="*/ 13 h 248"/>
                  <a:gd name="T20" fmla="*/ 23 w 262"/>
                  <a:gd name="T21" fmla="*/ 16 h 248"/>
                  <a:gd name="T22" fmla="*/ 21 w 262"/>
                  <a:gd name="T23" fmla="*/ 17 h 248"/>
                  <a:gd name="T24" fmla="*/ 20 w 262"/>
                  <a:gd name="T25" fmla="*/ 17 h 248"/>
                  <a:gd name="T26" fmla="*/ 19 w 262"/>
                  <a:gd name="T27" fmla="*/ 19 h 248"/>
                  <a:gd name="T28" fmla="*/ 18 w 262"/>
                  <a:gd name="T29" fmla="*/ 19 h 248"/>
                  <a:gd name="T30" fmla="*/ 15 w 262"/>
                  <a:gd name="T31" fmla="*/ 20 h 248"/>
                  <a:gd name="T32" fmla="*/ 15 w 262"/>
                  <a:gd name="T33" fmla="*/ 20 h 248"/>
                  <a:gd name="T34" fmla="*/ 13 w 262"/>
                  <a:gd name="T35" fmla="*/ 21 h 248"/>
                  <a:gd name="T36" fmla="*/ 11 w 262"/>
                  <a:gd name="T37" fmla="*/ 22 h 248"/>
                  <a:gd name="T38" fmla="*/ 9 w 262"/>
                  <a:gd name="T39" fmla="*/ 23 h 248"/>
                  <a:gd name="T40" fmla="*/ 7 w 262"/>
                  <a:gd name="T41" fmla="*/ 24 h 248"/>
                  <a:gd name="T42" fmla="*/ 5 w 262"/>
                  <a:gd name="T43" fmla="*/ 25 h 248"/>
                  <a:gd name="T44" fmla="*/ 4 w 262"/>
                  <a:gd name="T45" fmla="*/ 25 h 248"/>
                  <a:gd name="T46" fmla="*/ 3 w 262"/>
                  <a:gd name="T47" fmla="*/ 26 h 248"/>
                  <a:gd name="T48" fmla="*/ 2 w 262"/>
                  <a:gd name="T49" fmla="*/ 27 h 248"/>
                  <a:gd name="T50" fmla="*/ 1 w 262"/>
                  <a:gd name="T51" fmla="*/ 28 h 248"/>
                  <a:gd name="T52" fmla="*/ 0 w 262"/>
                  <a:gd name="T53" fmla="*/ 29 h 248"/>
                  <a:gd name="T54" fmla="*/ 1 w 262"/>
                  <a:gd name="T55" fmla="*/ 23 h 248"/>
                  <a:gd name="T56" fmla="*/ 2 w 262"/>
                  <a:gd name="T57" fmla="*/ 17 h 248"/>
                  <a:gd name="T58" fmla="*/ 5 w 262"/>
                  <a:gd name="T59" fmla="*/ 11 h 248"/>
                  <a:gd name="T60" fmla="*/ 8 w 262"/>
                  <a:gd name="T61" fmla="*/ 6 h 248"/>
                  <a:gd name="T62" fmla="*/ 13 w 262"/>
                  <a:gd name="T63" fmla="*/ 4 h 248"/>
                  <a:gd name="T64" fmla="*/ 18 w 262"/>
                  <a:gd name="T65" fmla="*/ 2 h 248"/>
                  <a:gd name="T66" fmla="*/ 23 w 262"/>
                  <a:gd name="T67" fmla="*/ 1 h 248"/>
                  <a:gd name="T68" fmla="*/ 29 w 262"/>
                  <a:gd name="T69" fmla="*/ 0 h 248"/>
                  <a:gd name="T70" fmla="*/ 33 w 262"/>
                  <a:gd name="T71" fmla="*/ 0 h 2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62"/>
                  <a:gd name="T109" fmla="*/ 0 h 248"/>
                  <a:gd name="T110" fmla="*/ 262 w 262"/>
                  <a:gd name="T111" fmla="*/ 248 h 24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62" h="248">
                    <a:moveTo>
                      <a:pt x="262" y="0"/>
                    </a:moveTo>
                    <a:lnTo>
                      <a:pt x="262" y="0"/>
                    </a:lnTo>
                    <a:lnTo>
                      <a:pt x="254" y="17"/>
                    </a:lnTo>
                    <a:lnTo>
                      <a:pt x="243" y="37"/>
                    </a:lnTo>
                    <a:lnTo>
                      <a:pt x="234" y="50"/>
                    </a:lnTo>
                    <a:lnTo>
                      <a:pt x="226" y="73"/>
                    </a:lnTo>
                    <a:lnTo>
                      <a:pt x="218" y="86"/>
                    </a:lnTo>
                    <a:lnTo>
                      <a:pt x="206" y="94"/>
                    </a:lnTo>
                    <a:lnTo>
                      <a:pt x="198" y="106"/>
                    </a:lnTo>
                    <a:lnTo>
                      <a:pt x="186" y="114"/>
                    </a:lnTo>
                    <a:lnTo>
                      <a:pt x="178" y="134"/>
                    </a:lnTo>
                    <a:lnTo>
                      <a:pt x="170" y="142"/>
                    </a:lnTo>
                    <a:lnTo>
                      <a:pt x="162" y="146"/>
                    </a:lnTo>
                    <a:lnTo>
                      <a:pt x="150" y="159"/>
                    </a:lnTo>
                    <a:lnTo>
                      <a:pt x="142" y="162"/>
                    </a:lnTo>
                    <a:lnTo>
                      <a:pt x="125" y="170"/>
                    </a:lnTo>
                    <a:lnTo>
                      <a:pt x="117" y="175"/>
                    </a:lnTo>
                    <a:lnTo>
                      <a:pt x="101" y="179"/>
                    </a:lnTo>
                    <a:lnTo>
                      <a:pt x="89" y="187"/>
                    </a:lnTo>
                    <a:lnTo>
                      <a:pt x="72" y="198"/>
                    </a:lnTo>
                    <a:lnTo>
                      <a:pt x="56" y="203"/>
                    </a:lnTo>
                    <a:lnTo>
                      <a:pt x="44" y="215"/>
                    </a:lnTo>
                    <a:lnTo>
                      <a:pt x="33" y="215"/>
                    </a:lnTo>
                    <a:lnTo>
                      <a:pt x="25" y="223"/>
                    </a:lnTo>
                    <a:lnTo>
                      <a:pt x="16" y="235"/>
                    </a:lnTo>
                    <a:lnTo>
                      <a:pt x="8" y="240"/>
                    </a:lnTo>
                    <a:lnTo>
                      <a:pt x="0" y="248"/>
                    </a:lnTo>
                    <a:lnTo>
                      <a:pt x="5" y="198"/>
                    </a:lnTo>
                    <a:lnTo>
                      <a:pt x="20" y="146"/>
                    </a:lnTo>
                    <a:lnTo>
                      <a:pt x="36" y="94"/>
                    </a:lnTo>
                    <a:lnTo>
                      <a:pt x="61" y="53"/>
                    </a:lnTo>
                    <a:lnTo>
                      <a:pt x="97" y="33"/>
                    </a:lnTo>
                    <a:lnTo>
                      <a:pt x="142" y="17"/>
                    </a:lnTo>
                    <a:lnTo>
                      <a:pt x="182" y="8"/>
                    </a:lnTo>
                    <a:lnTo>
                      <a:pt x="234" y="0"/>
                    </a:lnTo>
                    <a:lnTo>
                      <a:pt x="262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1" name="Freeform 152"/>
              <p:cNvSpPr>
                <a:spLocks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10199" y="11586"/>
                <a:ext cx="613" cy="347"/>
              </a:xfrm>
              <a:custGeom>
                <a:avLst/>
                <a:gdLst>
                  <a:gd name="T0" fmla="*/ 4 w 1028"/>
                  <a:gd name="T1" fmla="*/ 67 h 584"/>
                  <a:gd name="T2" fmla="*/ 10 w 1028"/>
                  <a:gd name="T3" fmla="*/ 57 h 584"/>
                  <a:gd name="T4" fmla="*/ 14 w 1028"/>
                  <a:gd name="T5" fmla="*/ 49 h 584"/>
                  <a:gd name="T6" fmla="*/ 17 w 1028"/>
                  <a:gd name="T7" fmla="*/ 44 h 584"/>
                  <a:gd name="T8" fmla="*/ 20 w 1028"/>
                  <a:gd name="T9" fmla="*/ 39 h 584"/>
                  <a:gd name="T10" fmla="*/ 11 w 1028"/>
                  <a:gd name="T11" fmla="*/ 34 h 584"/>
                  <a:gd name="T12" fmla="*/ 5 w 1028"/>
                  <a:gd name="T13" fmla="*/ 29 h 584"/>
                  <a:gd name="T14" fmla="*/ 5 w 1028"/>
                  <a:gd name="T15" fmla="*/ 18 h 584"/>
                  <a:gd name="T16" fmla="*/ 8 w 1028"/>
                  <a:gd name="T17" fmla="*/ 8 h 584"/>
                  <a:gd name="T18" fmla="*/ 17 w 1028"/>
                  <a:gd name="T19" fmla="*/ 2 h 584"/>
                  <a:gd name="T20" fmla="*/ 29 w 1028"/>
                  <a:gd name="T21" fmla="*/ 0 h 584"/>
                  <a:gd name="T22" fmla="*/ 45 w 1028"/>
                  <a:gd name="T23" fmla="*/ 4 h 584"/>
                  <a:gd name="T24" fmla="*/ 47 w 1028"/>
                  <a:gd name="T25" fmla="*/ 14 h 584"/>
                  <a:gd name="T26" fmla="*/ 38 w 1028"/>
                  <a:gd name="T27" fmla="*/ 8 h 584"/>
                  <a:gd name="T28" fmla="*/ 29 w 1028"/>
                  <a:gd name="T29" fmla="*/ 10 h 584"/>
                  <a:gd name="T30" fmla="*/ 22 w 1028"/>
                  <a:gd name="T31" fmla="*/ 14 h 584"/>
                  <a:gd name="T32" fmla="*/ 17 w 1028"/>
                  <a:gd name="T33" fmla="*/ 20 h 584"/>
                  <a:gd name="T34" fmla="*/ 18 w 1028"/>
                  <a:gd name="T35" fmla="*/ 29 h 584"/>
                  <a:gd name="T36" fmla="*/ 24 w 1028"/>
                  <a:gd name="T37" fmla="*/ 33 h 584"/>
                  <a:gd name="T38" fmla="*/ 29 w 1028"/>
                  <a:gd name="T39" fmla="*/ 34 h 584"/>
                  <a:gd name="T40" fmla="*/ 42 w 1028"/>
                  <a:gd name="T41" fmla="*/ 31 h 584"/>
                  <a:gd name="T42" fmla="*/ 54 w 1028"/>
                  <a:gd name="T43" fmla="*/ 21 h 584"/>
                  <a:gd name="T44" fmla="*/ 67 w 1028"/>
                  <a:gd name="T45" fmla="*/ 14 h 584"/>
                  <a:gd name="T46" fmla="*/ 81 w 1028"/>
                  <a:gd name="T47" fmla="*/ 7 h 584"/>
                  <a:gd name="T48" fmla="*/ 94 w 1028"/>
                  <a:gd name="T49" fmla="*/ 6 h 584"/>
                  <a:gd name="T50" fmla="*/ 111 w 1028"/>
                  <a:gd name="T51" fmla="*/ 10 h 584"/>
                  <a:gd name="T52" fmla="*/ 124 w 1028"/>
                  <a:gd name="T53" fmla="*/ 21 h 584"/>
                  <a:gd name="T54" fmla="*/ 130 w 1028"/>
                  <a:gd name="T55" fmla="*/ 34 h 584"/>
                  <a:gd name="T56" fmla="*/ 127 w 1028"/>
                  <a:gd name="T57" fmla="*/ 52 h 584"/>
                  <a:gd name="T58" fmla="*/ 117 w 1028"/>
                  <a:gd name="T59" fmla="*/ 66 h 584"/>
                  <a:gd name="T60" fmla="*/ 99 w 1028"/>
                  <a:gd name="T61" fmla="*/ 72 h 584"/>
                  <a:gd name="T62" fmla="*/ 92 w 1028"/>
                  <a:gd name="T63" fmla="*/ 69 h 584"/>
                  <a:gd name="T64" fmla="*/ 106 w 1028"/>
                  <a:gd name="T65" fmla="*/ 64 h 584"/>
                  <a:gd name="T66" fmla="*/ 114 w 1028"/>
                  <a:gd name="T67" fmla="*/ 55 h 584"/>
                  <a:gd name="T68" fmla="*/ 118 w 1028"/>
                  <a:gd name="T69" fmla="*/ 42 h 584"/>
                  <a:gd name="T70" fmla="*/ 114 w 1028"/>
                  <a:gd name="T71" fmla="*/ 29 h 584"/>
                  <a:gd name="T72" fmla="*/ 104 w 1028"/>
                  <a:gd name="T73" fmla="*/ 17 h 584"/>
                  <a:gd name="T74" fmla="*/ 90 w 1028"/>
                  <a:gd name="T75" fmla="*/ 14 h 584"/>
                  <a:gd name="T76" fmla="*/ 75 w 1028"/>
                  <a:gd name="T77" fmla="*/ 15 h 584"/>
                  <a:gd name="T78" fmla="*/ 61 w 1028"/>
                  <a:gd name="T79" fmla="*/ 23 h 584"/>
                  <a:gd name="T80" fmla="*/ 53 w 1028"/>
                  <a:gd name="T81" fmla="*/ 33 h 584"/>
                  <a:gd name="T82" fmla="*/ 55 w 1028"/>
                  <a:gd name="T83" fmla="*/ 45 h 584"/>
                  <a:gd name="T84" fmla="*/ 60 w 1028"/>
                  <a:gd name="T85" fmla="*/ 50 h 584"/>
                  <a:gd name="T86" fmla="*/ 67 w 1028"/>
                  <a:gd name="T87" fmla="*/ 51 h 584"/>
                  <a:gd name="T88" fmla="*/ 75 w 1028"/>
                  <a:gd name="T89" fmla="*/ 44 h 584"/>
                  <a:gd name="T90" fmla="*/ 76 w 1028"/>
                  <a:gd name="T91" fmla="*/ 37 h 584"/>
                  <a:gd name="T92" fmla="*/ 81 w 1028"/>
                  <a:gd name="T93" fmla="*/ 44 h 584"/>
                  <a:gd name="T94" fmla="*/ 79 w 1028"/>
                  <a:gd name="T95" fmla="*/ 52 h 584"/>
                  <a:gd name="T96" fmla="*/ 73 w 1028"/>
                  <a:gd name="T97" fmla="*/ 59 h 584"/>
                  <a:gd name="T98" fmla="*/ 67 w 1028"/>
                  <a:gd name="T99" fmla="*/ 62 h 584"/>
                  <a:gd name="T100" fmla="*/ 60 w 1028"/>
                  <a:gd name="T101" fmla="*/ 62 h 584"/>
                  <a:gd name="T102" fmla="*/ 53 w 1028"/>
                  <a:gd name="T103" fmla="*/ 58 h 584"/>
                  <a:gd name="T104" fmla="*/ 43 w 1028"/>
                  <a:gd name="T105" fmla="*/ 62 h 584"/>
                  <a:gd name="T106" fmla="*/ 17 w 1028"/>
                  <a:gd name="T107" fmla="*/ 72 h 58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8"/>
                  <a:gd name="T163" fmla="*/ 0 h 584"/>
                  <a:gd name="T164" fmla="*/ 1028 w 1028"/>
                  <a:gd name="T165" fmla="*/ 584 h 58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8" h="584">
                    <a:moveTo>
                      <a:pt x="0" y="584"/>
                    </a:moveTo>
                    <a:lnTo>
                      <a:pt x="0" y="553"/>
                    </a:lnTo>
                    <a:lnTo>
                      <a:pt x="13" y="553"/>
                    </a:lnTo>
                    <a:lnTo>
                      <a:pt x="22" y="548"/>
                    </a:lnTo>
                    <a:lnTo>
                      <a:pt x="33" y="540"/>
                    </a:lnTo>
                    <a:lnTo>
                      <a:pt x="41" y="528"/>
                    </a:lnTo>
                    <a:lnTo>
                      <a:pt x="50" y="512"/>
                    </a:lnTo>
                    <a:lnTo>
                      <a:pt x="58" y="500"/>
                    </a:lnTo>
                    <a:lnTo>
                      <a:pt x="65" y="475"/>
                    </a:lnTo>
                    <a:lnTo>
                      <a:pt x="73" y="456"/>
                    </a:lnTo>
                    <a:lnTo>
                      <a:pt x="89" y="431"/>
                    </a:lnTo>
                    <a:lnTo>
                      <a:pt x="94" y="419"/>
                    </a:lnTo>
                    <a:lnTo>
                      <a:pt x="98" y="408"/>
                    </a:lnTo>
                    <a:lnTo>
                      <a:pt x="101" y="399"/>
                    </a:lnTo>
                    <a:lnTo>
                      <a:pt x="106" y="391"/>
                    </a:lnTo>
                    <a:lnTo>
                      <a:pt x="109" y="383"/>
                    </a:lnTo>
                    <a:lnTo>
                      <a:pt x="117" y="378"/>
                    </a:lnTo>
                    <a:lnTo>
                      <a:pt x="122" y="363"/>
                    </a:lnTo>
                    <a:lnTo>
                      <a:pt x="131" y="358"/>
                    </a:lnTo>
                    <a:lnTo>
                      <a:pt x="137" y="350"/>
                    </a:lnTo>
                    <a:lnTo>
                      <a:pt x="150" y="338"/>
                    </a:lnTo>
                    <a:lnTo>
                      <a:pt x="167" y="330"/>
                    </a:lnTo>
                    <a:lnTo>
                      <a:pt x="190" y="322"/>
                    </a:lnTo>
                    <a:lnTo>
                      <a:pt x="170" y="322"/>
                    </a:lnTo>
                    <a:lnTo>
                      <a:pt x="154" y="314"/>
                    </a:lnTo>
                    <a:lnTo>
                      <a:pt x="137" y="314"/>
                    </a:lnTo>
                    <a:lnTo>
                      <a:pt x="122" y="305"/>
                    </a:lnTo>
                    <a:lnTo>
                      <a:pt x="109" y="302"/>
                    </a:lnTo>
                    <a:lnTo>
                      <a:pt x="98" y="282"/>
                    </a:lnTo>
                    <a:lnTo>
                      <a:pt x="89" y="274"/>
                    </a:lnTo>
                    <a:lnTo>
                      <a:pt x="73" y="269"/>
                    </a:lnTo>
                    <a:lnTo>
                      <a:pt x="65" y="257"/>
                    </a:lnTo>
                    <a:lnTo>
                      <a:pt x="58" y="246"/>
                    </a:lnTo>
                    <a:lnTo>
                      <a:pt x="50" y="233"/>
                    </a:lnTo>
                    <a:lnTo>
                      <a:pt x="41" y="226"/>
                    </a:lnTo>
                    <a:lnTo>
                      <a:pt x="41" y="209"/>
                    </a:lnTo>
                    <a:lnTo>
                      <a:pt x="36" y="193"/>
                    </a:lnTo>
                    <a:lnTo>
                      <a:pt x="36" y="181"/>
                    </a:lnTo>
                    <a:lnTo>
                      <a:pt x="36" y="168"/>
                    </a:lnTo>
                    <a:lnTo>
                      <a:pt x="36" y="152"/>
                    </a:lnTo>
                    <a:lnTo>
                      <a:pt x="41" y="132"/>
                    </a:lnTo>
                    <a:lnTo>
                      <a:pt x="41" y="115"/>
                    </a:lnTo>
                    <a:lnTo>
                      <a:pt x="50" y="104"/>
                    </a:lnTo>
                    <a:lnTo>
                      <a:pt x="53" y="84"/>
                    </a:lnTo>
                    <a:lnTo>
                      <a:pt x="65" y="64"/>
                    </a:lnTo>
                    <a:lnTo>
                      <a:pt x="73" y="56"/>
                    </a:lnTo>
                    <a:lnTo>
                      <a:pt x="94" y="39"/>
                    </a:lnTo>
                    <a:lnTo>
                      <a:pt x="106" y="36"/>
                    </a:lnTo>
                    <a:lnTo>
                      <a:pt x="117" y="23"/>
                    </a:lnTo>
                    <a:lnTo>
                      <a:pt x="134" y="15"/>
                    </a:lnTo>
                    <a:lnTo>
                      <a:pt x="150" y="11"/>
                    </a:lnTo>
                    <a:lnTo>
                      <a:pt x="167" y="6"/>
                    </a:lnTo>
                    <a:lnTo>
                      <a:pt x="187" y="3"/>
                    </a:lnTo>
                    <a:lnTo>
                      <a:pt x="207" y="0"/>
                    </a:lnTo>
                    <a:lnTo>
                      <a:pt x="226" y="0"/>
                    </a:lnTo>
                    <a:lnTo>
                      <a:pt x="251" y="3"/>
                    </a:lnTo>
                    <a:lnTo>
                      <a:pt x="284" y="6"/>
                    </a:lnTo>
                    <a:lnTo>
                      <a:pt x="307" y="15"/>
                    </a:lnTo>
                    <a:lnTo>
                      <a:pt x="332" y="23"/>
                    </a:lnTo>
                    <a:lnTo>
                      <a:pt x="352" y="36"/>
                    </a:lnTo>
                    <a:lnTo>
                      <a:pt x="377" y="59"/>
                    </a:lnTo>
                    <a:lnTo>
                      <a:pt x="393" y="79"/>
                    </a:lnTo>
                    <a:lnTo>
                      <a:pt x="408" y="109"/>
                    </a:lnTo>
                    <a:lnTo>
                      <a:pt x="385" y="132"/>
                    </a:lnTo>
                    <a:lnTo>
                      <a:pt x="369" y="115"/>
                    </a:lnTo>
                    <a:lnTo>
                      <a:pt x="360" y="109"/>
                    </a:lnTo>
                    <a:lnTo>
                      <a:pt x="349" y="92"/>
                    </a:lnTo>
                    <a:lnTo>
                      <a:pt x="332" y="84"/>
                    </a:lnTo>
                    <a:lnTo>
                      <a:pt x="316" y="76"/>
                    </a:lnTo>
                    <a:lnTo>
                      <a:pt x="304" y="67"/>
                    </a:lnTo>
                    <a:lnTo>
                      <a:pt x="291" y="64"/>
                    </a:lnTo>
                    <a:lnTo>
                      <a:pt x="271" y="64"/>
                    </a:lnTo>
                    <a:lnTo>
                      <a:pt x="255" y="64"/>
                    </a:lnTo>
                    <a:lnTo>
                      <a:pt x="243" y="67"/>
                    </a:lnTo>
                    <a:lnTo>
                      <a:pt x="231" y="76"/>
                    </a:lnTo>
                    <a:lnTo>
                      <a:pt x="218" y="76"/>
                    </a:lnTo>
                    <a:lnTo>
                      <a:pt x="207" y="79"/>
                    </a:lnTo>
                    <a:lnTo>
                      <a:pt x="198" y="87"/>
                    </a:lnTo>
                    <a:lnTo>
                      <a:pt x="187" y="100"/>
                    </a:lnTo>
                    <a:lnTo>
                      <a:pt x="174" y="109"/>
                    </a:lnTo>
                    <a:lnTo>
                      <a:pt x="162" y="115"/>
                    </a:lnTo>
                    <a:lnTo>
                      <a:pt x="154" y="124"/>
                    </a:lnTo>
                    <a:lnTo>
                      <a:pt x="150" y="132"/>
                    </a:lnTo>
                    <a:lnTo>
                      <a:pt x="146" y="140"/>
                    </a:lnTo>
                    <a:lnTo>
                      <a:pt x="137" y="157"/>
                    </a:lnTo>
                    <a:lnTo>
                      <a:pt x="137" y="168"/>
                    </a:lnTo>
                    <a:lnTo>
                      <a:pt x="134" y="176"/>
                    </a:lnTo>
                    <a:lnTo>
                      <a:pt x="134" y="188"/>
                    </a:lnTo>
                    <a:lnTo>
                      <a:pt x="137" y="201"/>
                    </a:lnTo>
                    <a:lnTo>
                      <a:pt x="146" y="226"/>
                    </a:lnTo>
                    <a:lnTo>
                      <a:pt x="150" y="241"/>
                    </a:lnTo>
                    <a:lnTo>
                      <a:pt x="162" y="254"/>
                    </a:lnTo>
                    <a:lnTo>
                      <a:pt x="170" y="254"/>
                    </a:lnTo>
                    <a:lnTo>
                      <a:pt x="182" y="262"/>
                    </a:lnTo>
                    <a:lnTo>
                      <a:pt x="190" y="269"/>
                    </a:lnTo>
                    <a:lnTo>
                      <a:pt x="198" y="269"/>
                    </a:lnTo>
                    <a:lnTo>
                      <a:pt x="207" y="274"/>
                    </a:lnTo>
                    <a:lnTo>
                      <a:pt x="218" y="274"/>
                    </a:lnTo>
                    <a:lnTo>
                      <a:pt x="226" y="274"/>
                    </a:lnTo>
                    <a:lnTo>
                      <a:pt x="235" y="274"/>
                    </a:lnTo>
                    <a:lnTo>
                      <a:pt x="255" y="274"/>
                    </a:lnTo>
                    <a:lnTo>
                      <a:pt x="276" y="274"/>
                    </a:lnTo>
                    <a:lnTo>
                      <a:pt x="291" y="269"/>
                    </a:lnTo>
                    <a:lnTo>
                      <a:pt x="312" y="262"/>
                    </a:lnTo>
                    <a:lnTo>
                      <a:pt x="332" y="254"/>
                    </a:lnTo>
                    <a:lnTo>
                      <a:pt x="349" y="241"/>
                    </a:lnTo>
                    <a:lnTo>
                      <a:pt x="369" y="226"/>
                    </a:lnTo>
                    <a:lnTo>
                      <a:pt x="393" y="205"/>
                    </a:lnTo>
                    <a:lnTo>
                      <a:pt x="408" y="188"/>
                    </a:lnTo>
                    <a:lnTo>
                      <a:pt x="430" y="173"/>
                    </a:lnTo>
                    <a:lnTo>
                      <a:pt x="449" y="160"/>
                    </a:lnTo>
                    <a:lnTo>
                      <a:pt x="469" y="145"/>
                    </a:lnTo>
                    <a:lnTo>
                      <a:pt x="486" y="132"/>
                    </a:lnTo>
                    <a:lnTo>
                      <a:pt x="506" y="120"/>
                    </a:lnTo>
                    <a:lnTo>
                      <a:pt x="530" y="112"/>
                    </a:lnTo>
                    <a:lnTo>
                      <a:pt x="554" y="104"/>
                    </a:lnTo>
                    <a:lnTo>
                      <a:pt x="575" y="87"/>
                    </a:lnTo>
                    <a:lnTo>
                      <a:pt x="598" y="76"/>
                    </a:lnTo>
                    <a:lnTo>
                      <a:pt x="620" y="64"/>
                    </a:lnTo>
                    <a:lnTo>
                      <a:pt x="643" y="59"/>
                    </a:lnTo>
                    <a:lnTo>
                      <a:pt x="663" y="59"/>
                    </a:lnTo>
                    <a:lnTo>
                      <a:pt x="684" y="51"/>
                    </a:lnTo>
                    <a:lnTo>
                      <a:pt x="701" y="51"/>
                    </a:lnTo>
                    <a:lnTo>
                      <a:pt x="724" y="48"/>
                    </a:lnTo>
                    <a:lnTo>
                      <a:pt x="740" y="48"/>
                    </a:lnTo>
                    <a:lnTo>
                      <a:pt x="768" y="48"/>
                    </a:lnTo>
                    <a:lnTo>
                      <a:pt x="801" y="51"/>
                    </a:lnTo>
                    <a:lnTo>
                      <a:pt x="825" y="59"/>
                    </a:lnTo>
                    <a:lnTo>
                      <a:pt x="853" y="64"/>
                    </a:lnTo>
                    <a:lnTo>
                      <a:pt x="877" y="79"/>
                    </a:lnTo>
                    <a:lnTo>
                      <a:pt x="905" y="92"/>
                    </a:lnTo>
                    <a:lnTo>
                      <a:pt x="927" y="109"/>
                    </a:lnTo>
                    <a:lnTo>
                      <a:pt x="950" y="124"/>
                    </a:lnTo>
                    <a:lnTo>
                      <a:pt x="967" y="145"/>
                    </a:lnTo>
                    <a:lnTo>
                      <a:pt x="983" y="168"/>
                    </a:lnTo>
                    <a:lnTo>
                      <a:pt x="1000" y="185"/>
                    </a:lnTo>
                    <a:lnTo>
                      <a:pt x="1006" y="205"/>
                    </a:lnTo>
                    <a:lnTo>
                      <a:pt x="1019" y="233"/>
                    </a:lnTo>
                    <a:lnTo>
                      <a:pt x="1023" y="254"/>
                    </a:lnTo>
                    <a:lnTo>
                      <a:pt x="1028" y="277"/>
                    </a:lnTo>
                    <a:lnTo>
                      <a:pt x="1028" y="314"/>
                    </a:lnTo>
                    <a:lnTo>
                      <a:pt x="1028" y="338"/>
                    </a:lnTo>
                    <a:lnTo>
                      <a:pt x="1023" y="363"/>
                    </a:lnTo>
                    <a:lnTo>
                      <a:pt x="1019" y="395"/>
                    </a:lnTo>
                    <a:lnTo>
                      <a:pt x="1006" y="414"/>
                    </a:lnTo>
                    <a:lnTo>
                      <a:pt x="1000" y="436"/>
                    </a:lnTo>
                    <a:lnTo>
                      <a:pt x="983" y="464"/>
                    </a:lnTo>
                    <a:lnTo>
                      <a:pt x="967" y="484"/>
                    </a:lnTo>
                    <a:lnTo>
                      <a:pt x="942" y="509"/>
                    </a:lnTo>
                    <a:lnTo>
                      <a:pt x="922" y="528"/>
                    </a:lnTo>
                    <a:lnTo>
                      <a:pt x="894" y="548"/>
                    </a:lnTo>
                    <a:lnTo>
                      <a:pt x="866" y="556"/>
                    </a:lnTo>
                    <a:lnTo>
                      <a:pt x="838" y="568"/>
                    </a:lnTo>
                    <a:lnTo>
                      <a:pt x="810" y="576"/>
                    </a:lnTo>
                    <a:lnTo>
                      <a:pt x="785" y="581"/>
                    </a:lnTo>
                    <a:lnTo>
                      <a:pt x="749" y="584"/>
                    </a:lnTo>
                    <a:lnTo>
                      <a:pt x="720" y="584"/>
                    </a:lnTo>
                    <a:lnTo>
                      <a:pt x="707" y="584"/>
                    </a:lnTo>
                    <a:lnTo>
                      <a:pt x="707" y="553"/>
                    </a:lnTo>
                    <a:lnTo>
                      <a:pt x="732" y="553"/>
                    </a:lnTo>
                    <a:lnTo>
                      <a:pt x="757" y="548"/>
                    </a:lnTo>
                    <a:lnTo>
                      <a:pt x="780" y="548"/>
                    </a:lnTo>
                    <a:lnTo>
                      <a:pt x="801" y="537"/>
                    </a:lnTo>
                    <a:lnTo>
                      <a:pt x="816" y="528"/>
                    </a:lnTo>
                    <a:lnTo>
                      <a:pt x="838" y="512"/>
                    </a:lnTo>
                    <a:lnTo>
                      <a:pt x="853" y="500"/>
                    </a:lnTo>
                    <a:lnTo>
                      <a:pt x="874" y="484"/>
                    </a:lnTo>
                    <a:lnTo>
                      <a:pt x="886" y="472"/>
                    </a:lnTo>
                    <a:lnTo>
                      <a:pt x="897" y="456"/>
                    </a:lnTo>
                    <a:lnTo>
                      <a:pt x="905" y="436"/>
                    </a:lnTo>
                    <a:lnTo>
                      <a:pt x="919" y="419"/>
                    </a:lnTo>
                    <a:lnTo>
                      <a:pt x="927" y="403"/>
                    </a:lnTo>
                    <a:lnTo>
                      <a:pt x="930" y="383"/>
                    </a:lnTo>
                    <a:lnTo>
                      <a:pt x="934" y="358"/>
                    </a:lnTo>
                    <a:lnTo>
                      <a:pt x="934" y="335"/>
                    </a:lnTo>
                    <a:lnTo>
                      <a:pt x="930" y="314"/>
                    </a:lnTo>
                    <a:lnTo>
                      <a:pt x="930" y="282"/>
                    </a:lnTo>
                    <a:lnTo>
                      <a:pt x="922" y="262"/>
                    </a:lnTo>
                    <a:lnTo>
                      <a:pt x="914" y="246"/>
                    </a:lnTo>
                    <a:lnTo>
                      <a:pt x="905" y="226"/>
                    </a:lnTo>
                    <a:lnTo>
                      <a:pt x="894" y="201"/>
                    </a:lnTo>
                    <a:lnTo>
                      <a:pt x="877" y="185"/>
                    </a:lnTo>
                    <a:lnTo>
                      <a:pt x="866" y="168"/>
                    </a:lnTo>
                    <a:lnTo>
                      <a:pt x="846" y="157"/>
                    </a:lnTo>
                    <a:lnTo>
                      <a:pt x="825" y="140"/>
                    </a:lnTo>
                    <a:lnTo>
                      <a:pt x="805" y="132"/>
                    </a:lnTo>
                    <a:lnTo>
                      <a:pt x="785" y="124"/>
                    </a:lnTo>
                    <a:lnTo>
                      <a:pt x="760" y="115"/>
                    </a:lnTo>
                    <a:lnTo>
                      <a:pt x="740" y="112"/>
                    </a:lnTo>
                    <a:lnTo>
                      <a:pt x="715" y="109"/>
                    </a:lnTo>
                    <a:lnTo>
                      <a:pt x="692" y="109"/>
                    </a:lnTo>
                    <a:lnTo>
                      <a:pt x="668" y="109"/>
                    </a:lnTo>
                    <a:lnTo>
                      <a:pt x="643" y="112"/>
                    </a:lnTo>
                    <a:lnTo>
                      <a:pt x="620" y="115"/>
                    </a:lnTo>
                    <a:lnTo>
                      <a:pt x="590" y="120"/>
                    </a:lnTo>
                    <a:lnTo>
                      <a:pt x="570" y="132"/>
                    </a:lnTo>
                    <a:lnTo>
                      <a:pt x="547" y="140"/>
                    </a:lnTo>
                    <a:lnTo>
                      <a:pt x="530" y="157"/>
                    </a:lnTo>
                    <a:lnTo>
                      <a:pt x="502" y="168"/>
                    </a:lnTo>
                    <a:lnTo>
                      <a:pt x="486" y="185"/>
                    </a:lnTo>
                    <a:lnTo>
                      <a:pt x="469" y="196"/>
                    </a:lnTo>
                    <a:lnTo>
                      <a:pt x="453" y="213"/>
                    </a:lnTo>
                    <a:lnTo>
                      <a:pt x="441" y="233"/>
                    </a:lnTo>
                    <a:lnTo>
                      <a:pt x="430" y="254"/>
                    </a:lnTo>
                    <a:lnTo>
                      <a:pt x="421" y="269"/>
                    </a:lnTo>
                    <a:lnTo>
                      <a:pt x="416" y="282"/>
                    </a:lnTo>
                    <a:lnTo>
                      <a:pt x="416" y="314"/>
                    </a:lnTo>
                    <a:lnTo>
                      <a:pt x="416" y="330"/>
                    </a:lnTo>
                    <a:lnTo>
                      <a:pt x="421" y="347"/>
                    </a:lnTo>
                    <a:lnTo>
                      <a:pt x="438" y="363"/>
                    </a:lnTo>
                    <a:lnTo>
                      <a:pt x="449" y="383"/>
                    </a:lnTo>
                    <a:lnTo>
                      <a:pt x="458" y="391"/>
                    </a:lnTo>
                    <a:lnTo>
                      <a:pt x="466" y="395"/>
                    </a:lnTo>
                    <a:lnTo>
                      <a:pt x="474" y="399"/>
                    </a:lnTo>
                    <a:lnTo>
                      <a:pt x="478" y="403"/>
                    </a:lnTo>
                    <a:lnTo>
                      <a:pt x="489" y="403"/>
                    </a:lnTo>
                    <a:lnTo>
                      <a:pt x="497" y="408"/>
                    </a:lnTo>
                    <a:lnTo>
                      <a:pt x="506" y="408"/>
                    </a:lnTo>
                    <a:lnTo>
                      <a:pt x="517" y="408"/>
                    </a:lnTo>
                    <a:lnTo>
                      <a:pt x="534" y="408"/>
                    </a:lnTo>
                    <a:lnTo>
                      <a:pt x="550" y="403"/>
                    </a:lnTo>
                    <a:lnTo>
                      <a:pt x="562" y="399"/>
                    </a:lnTo>
                    <a:lnTo>
                      <a:pt x="575" y="386"/>
                    </a:lnTo>
                    <a:lnTo>
                      <a:pt x="587" y="378"/>
                    </a:lnTo>
                    <a:lnTo>
                      <a:pt x="595" y="355"/>
                    </a:lnTo>
                    <a:lnTo>
                      <a:pt x="598" y="342"/>
                    </a:lnTo>
                    <a:lnTo>
                      <a:pt x="606" y="322"/>
                    </a:lnTo>
                    <a:lnTo>
                      <a:pt x="598" y="314"/>
                    </a:lnTo>
                    <a:lnTo>
                      <a:pt x="598" y="305"/>
                    </a:lnTo>
                    <a:lnTo>
                      <a:pt x="598" y="302"/>
                    </a:lnTo>
                    <a:lnTo>
                      <a:pt x="626" y="282"/>
                    </a:lnTo>
                    <a:lnTo>
                      <a:pt x="631" y="305"/>
                    </a:lnTo>
                    <a:lnTo>
                      <a:pt x="635" y="322"/>
                    </a:lnTo>
                    <a:lnTo>
                      <a:pt x="635" y="335"/>
                    </a:lnTo>
                    <a:lnTo>
                      <a:pt x="635" y="350"/>
                    </a:lnTo>
                    <a:lnTo>
                      <a:pt x="635" y="363"/>
                    </a:lnTo>
                    <a:lnTo>
                      <a:pt x="635" y="383"/>
                    </a:lnTo>
                    <a:lnTo>
                      <a:pt x="631" y="395"/>
                    </a:lnTo>
                    <a:lnTo>
                      <a:pt x="626" y="408"/>
                    </a:lnTo>
                    <a:lnTo>
                      <a:pt x="626" y="419"/>
                    </a:lnTo>
                    <a:lnTo>
                      <a:pt x="615" y="431"/>
                    </a:lnTo>
                    <a:lnTo>
                      <a:pt x="611" y="444"/>
                    </a:lnTo>
                    <a:lnTo>
                      <a:pt x="598" y="456"/>
                    </a:lnTo>
                    <a:lnTo>
                      <a:pt x="590" y="464"/>
                    </a:lnTo>
                    <a:lnTo>
                      <a:pt x="578" y="472"/>
                    </a:lnTo>
                    <a:lnTo>
                      <a:pt x="567" y="480"/>
                    </a:lnTo>
                    <a:lnTo>
                      <a:pt x="559" y="484"/>
                    </a:lnTo>
                    <a:lnTo>
                      <a:pt x="547" y="495"/>
                    </a:lnTo>
                    <a:lnTo>
                      <a:pt x="534" y="500"/>
                    </a:lnTo>
                    <a:lnTo>
                      <a:pt x="525" y="500"/>
                    </a:lnTo>
                    <a:lnTo>
                      <a:pt x="506" y="500"/>
                    </a:lnTo>
                    <a:lnTo>
                      <a:pt x="497" y="500"/>
                    </a:lnTo>
                    <a:lnTo>
                      <a:pt x="486" y="500"/>
                    </a:lnTo>
                    <a:lnTo>
                      <a:pt x="478" y="500"/>
                    </a:lnTo>
                    <a:lnTo>
                      <a:pt x="474" y="495"/>
                    </a:lnTo>
                    <a:lnTo>
                      <a:pt x="466" y="495"/>
                    </a:lnTo>
                    <a:lnTo>
                      <a:pt x="453" y="484"/>
                    </a:lnTo>
                    <a:lnTo>
                      <a:pt x="449" y="480"/>
                    </a:lnTo>
                    <a:lnTo>
                      <a:pt x="441" y="475"/>
                    </a:lnTo>
                    <a:lnTo>
                      <a:pt x="421" y="467"/>
                    </a:lnTo>
                    <a:lnTo>
                      <a:pt x="408" y="456"/>
                    </a:lnTo>
                    <a:lnTo>
                      <a:pt x="397" y="444"/>
                    </a:lnTo>
                    <a:lnTo>
                      <a:pt x="385" y="419"/>
                    </a:lnTo>
                    <a:lnTo>
                      <a:pt x="369" y="464"/>
                    </a:lnTo>
                    <a:lnTo>
                      <a:pt x="340" y="495"/>
                    </a:lnTo>
                    <a:lnTo>
                      <a:pt x="312" y="528"/>
                    </a:lnTo>
                    <a:lnTo>
                      <a:pt x="279" y="548"/>
                    </a:lnTo>
                    <a:lnTo>
                      <a:pt x="235" y="565"/>
                    </a:lnTo>
                    <a:lnTo>
                      <a:pt x="190" y="581"/>
                    </a:lnTo>
                    <a:lnTo>
                      <a:pt x="137" y="584"/>
                    </a:lnTo>
                    <a:lnTo>
                      <a:pt x="78" y="584"/>
                    </a:lnTo>
                    <a:lnTo>
                      <a:pt x="0" y="584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2" name="Freeform 153"/>
              <p:cNvSpPr>
                <a:spLocks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0 w 258"/>
                  <a:gd name="T3" fmla="*/ 1 h 266"/>
                  <a:gd name="T4" fmla="*/ 28 w 258"/>
                  <a:gd name="T5" fmla="*/ 2 h 266"/>
                  <a:gd name="T6" fmla="*/ 26 w 258"/>
                  <a:gd name="T7" fmla="*/ 4 h 266"/>
                  <a:gd name="T8" fmla="*/ 23 w 258"/>
                  <a:gd name="T9" fmla="*/ 4 h 266"/>
                  <a:gd name="T10" fmla="*/ 22 w 258"/>
                  <a:gd name="T11" fmla="*/ 6 h 266"/>
                  <a:gd name="T12" fmla="*/ 20 w 258"/>
                  <a:gd name="T13" fmla="*/ 6 h 266"/>
                  <a:gd name="T14" fmla="*/ 19 w 258"/>
                  <a:gd name="T15" fmla="*/ 9 h 266"/>
                  <a:gd name="T16" fmla="*/ 17 w 258"/>
                  <a:gd name="T17" fmla="*/ 9 h 266"/>
                  <a:gd name="T18" fmla="*/ 16 w 258"/>
                  <a:gd name="T19" fmla="*/ 11 h 266"/>
                  <a:gd name="T20" fmla="*/ 15 w 258"/>
                  <a:gd name="T21" fmla="*/ 11 h 266"/>
                  <a:gd name="T22" fmla="*/ 14 w 258"/>
                  <a:gd name="T23" fmla="*/ 12 h 266"/>
                  <a:gd name="T24" fmla="*/ 13 w 258"/>
                  <a:gd name="T25" fmla="*/ 13 h 266"/>
                  <a:gd name="T26" fmla="*/ 12 w 258"/>
                  <a:gd name="T27" fmla="*/ 15 h 266"/>
                  <a:gd name="T28" fmla="*/ 11 w 258"/>
                  <a:gd name="T29" fmla="*/ 18 h 266"/>
                  <a:gd name="T30" fmla="*/ 10 w 258"/>
                  <a:gd name="T31" fmla="*/ 19 h 266"/>
                  <a:gd name="T32" fmla="*/ 10 w 258"/>
                  <a:gd name="T33" fmla="*/ 21 h 266"/>
                  <a:gd name="T34" fmla="*/ 8 w 258"/>
                  <a:gd name="T35" fmla="*/ 22 h 266"/>
                  <a:gd name="T36" fmla="*/ 7 w 258"/>
                  <a:gd name="T37" fmla="*/ 24 h 266"/>
                  <a:gd name="T38" fmla="*/ 6 w 258"/>
                  <a:gd name="T39" fmla="*/ 26 h 266"/>
                  <a:gd name="T40" fmla="*/ 5 w 258"/>
                  <a:gd name="T41" fmla="*/ 28 h 266"/>
                  <a:gd name="T42" fmla="*/ 4 w 258"/>
                  <a:gd name="T43" fmla="*/ 29 h 266"/>
                  <a:gd name="T44" fmla="*/ 4 w 258"/>
                  <a:gd name="T45" fmla="*/ 30 h 266"/>
                  <a:gd name="T46" fmla="*/ 2 w 258"/>
                  <a:gd name="T47" fmla="*/ 31 h 266"/>
                  <a:gd name="T48" fmla="*/ 1 w 258"/>
                  <a:gd name="T49" fmla="*/ 32 h 266"/>
                  <a:gd name="T50" fmla="*/ 0 w 258"/>
                  <a:gd name="T51" fmla="*/ 32 h 266"/>
                  <a:gd name="T52" fmla="*/ 7 w 258"/>
                  <a:gd name="T53" fmla="*/ 32 h 266"/>
                  <a:gd name="T54" fmla="*/ 14 w 258"/>
                  <a:gd name="T55" fmla="*/ 31 h 266"/>
                  <a:gd name="T56" fmla="*/ 20 w 258"/>
                  <a:gd name="T57" fmla="*/ 28 h 266"/>
                  <a:gd name="T58" fmla="*/ 24 w 258"/>
                  <a:gd name="T59" fmla="*/ 25 h 266"/>
                  <a:gd name="T60" fmla="*/ 28 w 258"/>
                  <a:gd name="T61" fmla="*/ 21 h 266"/>
                  <a:gd name="T62" fmla="*/ 32 w 258"/>
                  <a:gd name="T63" fmla="*/ 15 h 266"/>
                  <a:gd name="T64" fmla="*/ 32 w 258"/>
                  <a:gd name="T65" fmla="*/ 10 h 266"/>
                  <a:gd name="T66" fmla="*/ 33 w 258"/>
                  <a:gd name="T67" fmla="*/ 4 h 266"/>
                  <a:gd name="T68" fmla="*/ 33 w 258"/>
                  <a:gd name="T69" fmla="*/ 0 h 2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266"/>
                  <a:gd name="T107" fmla="*/ 258 w 258"/>
                  <a:gd name="T108" fmla="*/ 266 h 2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266">
                    <a:moveTo>
                      <a:pt x="258" y="0"/>
                    </a:move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3" name="Freeform 154"/>
              <p:cNvSpPr>
                <a:spLocks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10199" y="11586"/>
                <a:ext cx="613" cy="347"/>
              </a:xfrm>
              <a:custGeom>
                <a:avLst/>
                <a:gdLst>
                  <a:gd name="T0" fmla="*/ 4 w 1028"/>
                  <a:gd name="T1" fmla="*/ 67 h 584"/>
                  <a:gd name="T2" fmla="*/ 10 w 1028"/>
                  <a:gd name="T3" fmla="*/ 57 h 584"/>
                  <a:gd name="T4" fmla="*/ 14 w 1028"/>
                  <a:gd name="T5" fmla="*/ 49 h 584"/>
                  <a:gd name="T6" fmla="*/ 17 w 1028"/>
                  <a:gd name="T7" fmla="*/ 44 h 584"/>
                  <a:gd name="T8" fmla="*/ 20 w 1028"/>
                  <a:gd name="T9" fmla="*/ 39 h 584"/>
                  <a:gd name="T10" fmla="*/ 11 w 1028"/>
                  <a:gd name="T11" fmla="*/ 34 h 584"/>
                  <a:gd name="T12" fmla="*/ 5 w 1028"/>
                  <a:gd name="T13" fmla="*/ 29 h 584"/>
                  <a:gd name="T14" fmla="*/ 5 w 1028"/>
                  <a:gd name="T15" fmla="*/ 18 h 584"/>
                  <a:gd name="T16" fmla="*/ 8 w 1028"/>
                  <a:gd name="T17" fmla="*/ 8 h 584"/>
                  <a:gd name="T18" fmla="*/ 17 w 1028"/>
                  <a:gd name="T19" fmla="*/ 2 h 584"/>
                  <a:gd name="T20" fmla="*/ 29 w 1028"/>
                  <a:gd name="T21" fmla="*/ 0 h 584"/>
                  <a:gd name="T22" fmla="*/ 45 w 1028"/>
                  <a:gd name="T23" fmla="*/ 4 h 584"/>
                  <a:gd name="T24" fmla="*/ 47 w 1028"/>
                  <a:gd name="T25" fmla="*/ 14 h 584"/>
                  <a:gd name="T26" fmla="*/ 38 w 1028"/>
                  <a:gd name="T27" fmla="*/ 8 h 584"/>
                  <a:gd name="T28" fmla="*/ 29 w 1028"/>
                  <a:gd name="T29" fmla="*/ 10 h 584"/>
                  <a:gd name="T30" fmla="*/ 22 w 1028"/>
                  <a:gd name="T31" fmla="*/ 14 h 584"/>
                  <a:gd name="T32" fmla="*/ 17 w 1028"/>
                  <a:gd name="T33" fmla="*/ 20 h 584"/>
                  <a:gd name="T34" fmla="*/ 18 w 1028"/>
                  <a:gd name="T35" fmla="*/ 29 h 584"/>
                  <a:gd name="T36" fmla="*/ 24 w 1028"/>
                  <a:gd name="T37" fmla="*/ 33 h 584"/>
                  <a:gd name="T38" fmla="*/ 29 w 1028"/>
                  <a:gd name="T39" fmla="*/ 34 h 584"/>
                  <a:gd name="T40" fmla="*/ 42 w 1028"/>
                  <a:gd name="T41" fmla="*/ 31 h 584"/>
                  <a:gd name="T42" fmla="*/ 54 w 1028"/>
                  <a:gd name="T43" fmla="*/ 21 h 584"/>
                  <a:gd name="T44" fmla="*/ 67 w 1028"/>
                  <a:gd name="T45" fmla="*/ 14 h 584"/>
                  <a:gd name="T46" fmla="*/ 81 w 1028"/>
                  <a:gd name="T47" fmla="*/ 7 h 584"/>
                  <a:gd name="T48" fmla="*/ 94 w 1028"/>
                  <a:gd name="T49" fmla="*/ 6 h 584"/>
                  <a:gd name="T50" fmla="*/ 111 w 1028"/>
                  <a:gd name="T51" fmla="*/ 10 h 584"/>
                  <a:gd name="T52" fmla="*/ 124 w 1028"/>
                  <a:gd name="T53" fmla="*/ 21 h 584"/>
                  <a:gd name="T54" fmla="*/ 130 w 1028"/>
                  <a:gd name="T55" fmla="*/ 34 h 584"/>
                  <a:gd name="T56" fmla="*/ 127 w 1028"/>
                  <a:gd name="T57" fmla="*/ 52 h 584"/>
                  <a:gd name="T58" fmla="*/ 117 w 1028"/>
                  <a:gd name="T59" fmla="*/ 66 h 584"/>
                  <a:gd name="T60" fmla="*/ 99 w 1028"/>
                  <a:gd name="T61" fmla="*/ 72 h 584"/>
                  <a:gd name="T62" fmla="*/ 92 w 1028"/>
                  <a:gd name="T63" fmla="*/ 69 h 584"/>
                  <a:gd name="T64" fmla="*/ 106 w 1028"/>
                  <a:gd name="T65" fmla="*/ 64 h 584"/>
                  <a:gd name="T66" fmla="*/ 114 w 1028"/>
                  <a:gd name="T67" fmla="*/ 55 h 584"/>
                  <a:gd name="T68" fmla="*/ 118 w 1028"/>
                  <a:gd name="T69" fmla="*/ 42 h 584"/>
                  <a:gd name="T70" fmla="*/ 114 w 1028"/>
                  <a:gd name="T71" fmla="*/ 29 h 584"/>
                  <a:gd name="T72" fmla="*/ 104 w 1028"/>
                  <a:gd name="T73" fmla="*/ 17 h 584"/>
                  <a:gd name="T74" fmla="*/ 90 w 1028"/>
                  <a:gd name="T75" fmla="*/ 14 h 584"/>
                  <a:gd name="T76" fmla="*/ 75 w 1028"/>
                  <a:gd name="T77" fmla="*/ 15 h 584"/>
                  <a:gd name="T78" fmla="*/ 61 w 1028"/>
                  <a:gd name="T79" fmla="*/ 23 h 584"/>
                  <a:gd name="T80" fmla="*/ 53 w 1028"/>
                  <a:gd name="T81" fmla="*/ 33 h 584"/>
                  <a:gd name="T82" fmla="*/ 55 w 1028"/>
                  <a:gd name="T83" fmla="*/ 45 h 584"/>
                  <a:gd name="T84" fmla="*/ 60 w 1028"/>
                  <a:gd name="T85" fmla="*/ 50 h 584"/>
                  <a:gd name="T86" fmla="*/ 67 w 1028"/>
                  <a:gd name="T87" fmla="*/ 51 h 584"/>
                  <a:gd name="T88" fmla="*/ 75 w 1028"/>
                  <a:gd name="T89" fmla="*/ 44 h 584"/>
                  <a:gd name="T90" fmla="*/ 76 w 1028"/>
                  <a:gd name="T91" fmla="*/ 38 h 584"/>
                  <a:gd name="T92" fmla="*/ 81 w 1028"/>
                  <a:gd name="T93" fmla="*/ 42 h 584"/>
                  <a:gd name="T94" fmla="*/ 79 w 1028"/>
                  <a:gd name="T95" fmla="*/ 51 h 584"/>
                  <a:gd name="T96" fmla="*/ 75 w 1028"/>
                  <a:gd name="T97" fmla="*/ 58 h 584"/>
                  <a:gd name="T98" fmla="*/ 67 w 1028"/>
                  <a:gd name="T99" fmla="*/ 62 h 584"/>
                  <a:gd name="T100" fmla="*/ 60 w 1028"/>
                  <a:gd name="T101" fmla="*/ 62 h 584"/>
                  <a:gd name="T102" fmla="*/ 56 w 1028"/>
                  <a:gd name="T103" fmla="*/ 59 h 584"/>
                  <a:gd name="T104" fmla="*/ 47 w 1028"/>
                  <a:gd name="T105" fmla="*/ 58 h 584"/>
                  <a:gd name="T106" fmla="*/ 24 w 1028"/>
                  <a:gd name="T107" fmla="*/ 72 h 58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8"/>
                  <a:gd name="T163" fmla="*/ 0 h 584"/>
                  <a:gd name="T164" fmla="*/ 1028 w 1028"/>
                  <a:gd name="T165" fmla="*/ 584 h 58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8" h="584">
                    <a:moveTo>
                      <a:pt x="0" y="584"/>
                    </a:moveTo>
                    <a:lnTo>
                      <a:pt x="0" y="553"/>
                    </a:lnTo>
                    <a:lnTo>
                      <a:pt x="13" y="553"/>
                    </a:lnTo>
                    <a:lnTo>
                      <a:pt x="22" y="548"/>
                    </a:lnTo>
                    <a:lnTo>
                      <a:pt x="33" y="540"/>
                    </a:lnTo>
                    <a:lnTo>
                      <a:pt x="41" y="528"/>
                    </a:lnTo>
                    <a:lnTo>
                      <a:pt x="50" y="512"/>
                    </a:lnTo>
                    <a:lnTo>
                      <a:pt x="58" y="500"/>
                    </a:lnTo>
                    <a:lnTo>
                      <a:pt x="65" y="475"/>
                    </a:lnTo>
                    <a:lnTo>
                      <a:pt x="73" y="456"/>
                    </a:lnTo>
                    <a:lnTo>
                      <a:pt x="89" y="431"/>
                    </a:lnTo>
                    <a:lnTo>
                      <a:pt x="94" y="419"/>
                    </a:lnTo>
                    <a:lnTo>
                      <a:pt x="98" y="408"/>
                    </a:lnTo>
                    <a:lnTo>
                      <a:pt x="101" y="399"/>
                    </a:lnTo>
                    <a:lnTo>
                      <a:pt x="106" y="391"/>
                    </a:lnTo>
                    <a:lnTo>
                      <a:pt x="109" y="383"/>
                    </a:lnTo>
                    <a:lnTo>
                      <a:pt x="117" y="378"/>
                    </a:lnTo>
                    <a:lnTo>
                      <a:pt x="122" y="363"/>
                    </a:lnTo>
                    <a:lnTo>
                      <a:pt x="131" y="358"/>
                    </a:lnTo>
                    <a:lnTo>
                      <a:pt x="137" y="350"/>
                    </a:lnTo>
                    <a:lnTo>
                      <a:pt x="150" y="338"/>
                    </a:lnTo>
                    <a:lnTo>
                      <a:pt x="167" y="330"/>
                    </a:lnTo>
                    <a:lnTo>
                      <a:pt x="190" y="322"/>
                    </a:lnTo>
                    <a:lnTo>
                      <a:pt x="170" y="322"/>
                    </a:lnTo>
                    <a:lnTo>
                      <a:pt x="154" y="314"/>
                    </a:lnTo>
                    <a:lnTo>
                      <a:pt x="137" y="314"/>
                    </a:lnTo>
                    <a:lnTo>
                      <a:pt x="122" y="305"/>
                    </a:lnTo>
                    <a:lnTo>
                      <a:pt x="109" y="302"/>
                    </a:lnTo>
                    <a:lnTo>
                      <a:pt x="98" y="282"/>
                    </a:lnTo>
                    <a:lnTo>
                      <a:pt x="89" y="274"/>
                    </a:lnTo>
                    <a:lnTo>
                      <a:pt x="73" y="269"/>
                    </a:lnTo>
                    <a:lnTo>
                      <a:pt x="65" y="257"/>
                    </a:lnTo>
                    <a:lnTo>
                      <a:pt x="58" y="246"/>
                    </a:lnTo>
                    <a:lnTo>
                      <a:pt x="50" y="233"/>
                    </a:lnTo>
                    <a:lnTo>
                      <a:pt x="41" y="226"/>
                    </a:lnTo>
                    <a:lnTo>
                      <a:pt x="41" y="209"/>
                    </a:lnTo>
                    <a:lnTo>
                      <a:pt x="36" y="193"/>
                    </a:lnTo>
                    <a:lnTo>
                      <a:pt x="36" y="181"/>
                    </a:lnTo>
                    <a:lnTo>
                      <a:pt x="36" y="168"/>
                    </a:lnTo>
                    <a:lnTo>
                      <a:pt x="36" y="152"/>
                    </a:lnTo>
                    <a:lnTo>
                      <a:pt x="41" y="132"/>
                    </a:lnTo>
                    <a:lnTo>
                      <a:pt x="41" y="115"/>
                    </a:lnTo>
                    <a:lnTo>
                      <a:pt x="50" y="104"/>
                    </a:lnTo>
                    <a:lnTo>
                      <a:pt x="53" y="84"/>
                    </a:lnTo>
                    <a:lnTo>
                      <a:pt x="65" y="64"/>
                    </a:lnTo>
                    <a:lnTo>
                      <a:pt x="73" y="56"/>
                    </a:lnTo>
                    <a:lnTo>
                      <a:pt x="94" y="39"/>
                    </a:lnTo>
                    <a:lnTo>
                      <a:pt x="106" y="36"/>
                    </a:lnTo>
                    <a:lnTo>
                      <a:pt x="117" y="23"/>
                    </a:lnTo>
                    <a:lnTo>
                      <a:pt x="134" y="15"/>
                    </a:lnTo>
                    <a:lnTo>
                      <a:pt x="150" y="11"/>
                    </a:lnTo>
                    <a:lnTo>
                      <a:pt x="167" y="6"/>
                    </a:lnTo>
                    <a:lnTo>
                      <a:pt x="187" y="3"/>
                    </a:lnTo>
                    <a:lnTo>
                      <a:pt x="207" y="0"/>
                    </a:lnTo>
                    <a:lnTo>
                      <a:pt x="226" y="0"/>
                    </a:lnTo>
                    <a:lnTo>
                      <a:pt x="251" y="3"/>
                    </a:lnTo>
                    <a:lnTo>
                      <a:pt x="284" y="6"/>
                    </a:lnTo>
                    <a:lnTo>
                      <a:pt x="307" y="15"/>
                    </a:lnTo>
                    <a:lnTo>
                      <a:pt x="332" y="23"/>
                    </a:lnTo>
                    <a:lnTo>
                      <a:pt x="352" y="36"/>
                    </a:lnTo>
                    <a:lnTo>
                      <a:pt x="377" y="59"/>
                    </a:lnTo>
                    <a:lnTo>
                      <a:pt x="393" y="79"/>
                    </a:lnTo>
                    <a:lnTo>
                      <a:pt x="408" y="109"/>
                    </a:lnTo>
                    <a:lnTo>
                      <a:pt x="385" y="132"/>
                    </a:lnTo>
                    <a:lnTo>
                      <a:pt x="369" y="115"/>
                    </a:lnTo>
                    <a:lnTo>
                      <a:pt x="360" y="109"/>
                    </a:lnTo>
                    <a:lnTo>
                      <a:pt x="349" y="92"/>
                    </a:lnTo>
                    <a:lnTo>
                      <a:pt x="332" y="84"/>
                    </a:lnTo>
                    <a:lnTo>
                      <a:pt x="316" y="76"/>
                    </a:lnTo>
                    <a:lnTo>
                      <a:pt x="304" y="67"/>
                    </a:lnTo>
                    <a:lnTo>
                      <a:pt x="291" y="64"/>
                    </a:lnTo>
                    <a:lnTo>
                      <a:pt x="271" y="64"/>
                    </a:lnTo>
                    <a:lnTo>
                      <a:pt x="255" y="64"/>
                    </a:lnTo>
                    <a:lnTo>
                      <a:pt x="243" y="67"/>
                    </a:lnTo>
                    <a:lnTo>
                      <a:pt x="231" y="76"/>
                    </a:lnTo>
                    <a:lnTo>
                      <a:pt x="218" y="76"/>
                    </a:lnTo>
                    <a:lnTo>
                      <a:pt x="207" y="79"/>
                    </a:lnTo>
                    <a:lnTo>
                      <a:pt x="198" y="87"/>
                    </a:lnTo>
                    <a:lnTo>
                      <a:pt x="187" y="100"/>
                    </a:lnTo>
                    <a:lnTo>
                      <a:pt x="174" y="109"/>
                    </a:lnTo>
                    <a:lnTo>
                      <a:pt x="162" y="115"/>
                    </a:lnTo>
                    <a:lnTo>
                      <a:pt x="154" y="124"/>
                    </a:lnTo>
                    <a:lnTo>
                      <a:pt x="150" y="132"/>
                    </a:lnTo>
                    <a:lnTo>
                      <a:pt x="146" y="140"/>
                    </a:lnTo>
                    <a:lnTo>
                      <a:pt x="137" y="157"/>
                    </a:lnTo>
                    <a:lnTo>
                      <a:pt x="137" y="168"/>
                    </a:lnTo>
                    <a:lnTo>
                      <a:pt x="134" y="176"/>
                    </a:lnTo>
                    <a:lnTo>
                      <a:pt x="134" y="188"/>
                    </a:lnTo>
                    <a:lnTo>
                      <a:pt x="137" y="201"/>
                    </a:lnTo>
                    <a:lnTo>
                      <a:pt x="146" y="226"/>
                    </a:lnTo>
                    <a:lnTo>
                      <a:pt x="150" y="241"/>
                    </a:lnTo>
                    <a:lnTo>
                      <a:pt x="162" y="254"/>
                    </a:lnTo>
                    <a:lnTo>
                      <a:pt x="170" y="254"/>
                    </a:lnTo>
                    <a:lnTo>
                      <a:pt x="182" y="262"/>
                    </a:lnTo>
                    <a:lnTo>
                      <a:pt x="190" y="269"/>
                    </a:lnTo>
                    <a:lnTo>
                      <a:pt x="198" y="269"/>
                    </a:lnTo>
                    <a:lnTo>
                      <a:pt x="207" y="274"/>
                    </a:lnTo>
                    <a:lnTo>
                      <a:pt x="218" y="274"/>
                    </a:lnTo>
                    <a:lnTo>
                      <a:pt x="226" y="274"/>
                    </a:lnTo>
                    <a:lnTo>
                      <a:pt x="235" y="274"/>
                    </a:lnTo>
                    <a:lnTo>
                      <a:pt x="255" y="274"/>
                    </a:lnTo>
                    <a:lnTo>
                      <a:pt x="276" y="274"/>
                    </a:lnTo>
                    <a:lnTo>
                      <a:pt x="291" y="269"/>
                    </a:lnTo>
                    <a:lnTo>
                      <a:pt x="312" y="262"/>
                    </a:lnTo>
                    <a:lnTo>
                      <a:pt x="332" y="254"/>
                    </a:lnTo>
                    <a:lnTo>
                      <a:pt x="349" y="241"/>
                    </a:lnTo>
                    <a:lnTo>
                      <a:pt x="369" y="226"/>
                    </a:lnTo>
                    <a:lnTo>
                      <a:pt x="393" y="205"/>
                    </a:lnTo>
                    <a:lnTo>
                      <a:pt x="408" y="188"/>
                    </a:lnTo>
                    <a:lnTo>
                      <a:pt x="430" y="173"/>
                    </a:lnTo>
                    <a:lnTo>
                      <a:pt x="449" y="160"/>
                    </a:lnTo>
                    <a:lnTo>
                      <a:pt x="469" y="145"/>
                    </a:lnTo>
                    <a:lnTo>
                      <a:pt x="486" y="132"/>
                    </a:lnTo>
                    <a:lnTo>
                      <a:pt x="506" y="120"/>
                    </a:lnTo>
                    <a:lnTo>
                      <a:pt x="530" y="112"/>
                    </a:lnTo>
                    <a:lnTo>
                      <a:pt x="554" y="104"/>
                    </a:lnTo>
                    <a:lnTo>
                      <a:pt x="575" y="87"/>
                    </a:lnTo>
                    <a:lnTo>
                      <a:pt x="598" y="76"/>
                    </a:lnTo>
                    <a:lnTo>
                      <a:pt x="620" y="64"/>
                    </a:lnTo>
                    <a:lnTo>
                      <a:pt x="643" y="59"/>
                    </a:lnTo>
                    <a:lnTo>
                      <a:pt x="663" y="59"/>
                    </a:lnTo>
                    <a:lnTo>
                      <a:pt x="684" y="51"/>
                    </a:lnTo>
                    <a:lnTo>
                      <a:pt x="701" y="51"/>
                    </a:lnTo>
                    <a:lnTo>
                      <a:pt x="724" y="48"/>
                    </a:lnTo>
                    <a:lnTo>
                      <a:pt x="740" y="48"/>
                    </a:lnTo>
                    <a:lnTo>
                      <a:pt x="768" y="48"/>
                    </a:lnTo>
                    <a:lnTo>
                      <a:pt x="801" y="51"/>
                    </a:lnTo>
                    <a:lnTo>
                      <a:pt x="825" y="59"/>
                    </a:lnTo>
                    <a:lnTo>
                      <a:pt x="853" y="64"/>
                    </a:lnTo>
                    <a:lnTo>
                      <a:pt x="877" y="79"/>
                    </a:lnTo>
                    <a:lnTo>
                      <a:pt x="905" y="92"/>
                    </a:lnTo>
                    <a:lnTo>
                      <a:pt x="927" y="109"/>
                    </a:lnTo>
                    <a:lnTo>
                      <a:pt x="950" y="124"/>
                    </a:lnTo>
                    <a:lnTo>
                      <a:pt x="967" y="145"/>
                    </a:lnTo>
                    <a:lnTo>
                      <a:pt x="983" y="168"/>
                    </a:lnTo>
                    <a:lnTo>
                      <a:pt x="1000" y="185"/>
                    </a:lnTo>
                    <a:lnTo>
                      <a:pt x="1006" y="205"/>
                    </a:lnTo>
                    <a:lnTo>
                      <a:pt x="1019" y="233"/>
                    </a:lnTo>
                    <a:lnTo>
                      <a:pt x="1023" y="254"/>
                    </a:lnTo>
                    <a:lnTo>
                      <a:pt x="1028" y="277"/>
                    </a:lnTo>
                    <a:lnTo>
                      <a:pt x="1028" y="314"/>
                    </a:lnTo>
                    <a:lnTo>
                      <a:pt x="1028" y="338"/>
                    </a:lnTo>
                    <a:lnTo>
                      <a:pt x="1023" y="363"/>
                    </a:lnTo>
                    <a:lnTo>
                      <a:pt x="1019" y="395"/>
                    </a:lnTo>
                    <a:lnTo>
                      <a:pt x="1006" y="414"/>
                    </a:lnTo>
                    <a:lnTo>
                      <a:pt x="1000" y="436"/>
                    </a:lnTo>
                    <a:lnTo>
                      <a:pt x="983" y="464"/>
                    </a:lnTo>
                    <a:lnTo>
                      <a:pt x="967" y="484"/>
                    </a:lnTo>
                    <a:lnTo>
                      <a:pt x="942" y="509"/>
                    </a:lnTo>
                    <a:lnTo>
                      <a:pt x="922" y="528"/>
                    </a:lnTo>
                    <a:lnTo>
                      <a:pt x="894" y="548"/>
                    </a:lnTo>
                    <a:lnTo>
                      <a:pt x="866" y="556"/>
                    </a:lnTo>
                    <a:lnTo>
                      <a:pt x="838" y="568"/>
                    </a:lnTo>
                    <a:lnTo>
                      <a:pt x="810" y="576"/>
                    </a:lnTo>
                    <a:lnTo>
                      <a:pt x="785" y="581"/>
                    </a:lnTo>
                    <a:lnTo>
                      <a:pt x="749" y="584"/>
                    </a:lnTo>
                    <a:lnTo>
                      <a:pt x="720" y="584"/>
                    </a:lnTo>
                    <a:lnTo>
                      <a:pt x="707" y="584"/>
                    </a:lnTo>
                    <a:lnTo>
                      <a:pt x="707" y="553"/>
                    </a:lnTo>
                    <a:lnTo>
                      <a:pt x="732" y="553"/>
                    </a:lnTo>
                    <a:lnTo>
                      <a:pt x="757" y="548"/>
                    </a:lnTo>
                    <a:lnTo>
                      <a:pt x="780" y="548"/>
                    </a:lnTo>
                    <a:lnTo>
                      <a:pt x="801" y="537"/>
                    </a:lnTo>
                    <a:lnTo>
                      <a:pt x="816" y="528"/>
                    </a:lnTo>
                    <a:lnTo>
                      <a:pt x="838" y="512"/>
                    </a:lnTo>
                    <a:lnTo>
                      <a:pt x="853" y="500"/>
                    </a:lnTo>
                    <a:lnTo>
                      <a:pt x="874" y="484"/>
                    </a:lnTo>
                    <a:lnTo>
                      <a:pt x="886" y="472"/>
                    </a:lnTo>
                    <a:lnTo>
                      <a:pt x="897" y="456"/>
                    </a:lnTo>
                    <a:lnTo>
                      <a:pt x="905" y="436"/>
                    </a:lnTo>
                    <a:lnTo>
                      <a:pt x="919" y="419"/>
                    </a:lnTo>
                    <a:lnTo>
                      <a:pt x="927" y="403"/>
                    </a:lnTo>
                    <a:lnTo>
                      <a:pt x="930" y="383"/>
                    </a:lnTo>
                    <a:lnTo>
                      <a:pt x="934" y="358"/>
                    </a:lnTo>
                    <a:lnTo>
                      <a:pt x="934" y="335"/>
                    </a:lnTo>
                    <a:lnTo>
                      <a:pt x="930" y="314"/>
                    </a:lnTo>
                    <a:lnTo>
                      <a:pt x="930" y="282"/>
                    </a:lnTo>
                    <a:lnTo>
                      <a:pt x="922" y="262"/>
                    </a:lnTo>
                    <a:lnTo>
                      <a:pt x="914" y="246"/>
                    </a:lnTo>
                    <a:lnTo>
                      <a:pt x="905" y="226"/>
                    </a:lnTo>
                    <a:lnTo>
                      <a:pt x="894" y="201"/>
                    </a:lnTo>
                    <a:lnTo>
                      <a:pt x="877" y="185"/>
                    </a:lnTo>
                    <a:lnTo>
                      <a:pt x="866" y="168"/>
                    </a:lnTo>
                    <a:lnTo>
                      <a:pt x="846" y="157"/>
                    </a:lnTo>
                    <a:lnTo>
                      <a:pt x="825" y="140"/>
                    </a:lnTo>
                    <a:lnTo>
                      <a:pt x="805" y="132"/>
                    </a:lnTo>
                    <a:lnTo>
                      <a:pt x="785" y="124"/>
                    </a:lnTo>
                    <a:lnTo>
                      <a:pt x="760" y="115"/>
                    </a:lnTo>
                    <a:lnTo>
                      <a:pt x="740" y="112"/>
                    </a:lnTo>
                    <a:lnTo>
                      <a:pt x="715" y="109"/>
                    </a:lnTo>
                    <a:lnTo>
                      <a:pt x="692" y="109"/>
                    </a:lnTo>
                    <a:lnTo>
                      <a:pt x="668" y="109"/>
                    </a:lnTo>
                    <a:lnTo>
                      <a:pt x="643" y="112"/>
                    </a:lnTo>
                    <a:lnTo>
                      <a:pt x="620" y="115"/>
                    </a:lnTo>
                    <a:lnTo>
                      <a:pt x="590" y="120"/>
                    </a:lnTo>
                    <a:lnTo>
                      <a:pt x="570" y="132"/>
                    </a:lnTo>
                    <a:lnTo>
                      <a:pt x="547" y="140"/>
                    </a:lnTo>
                    <a:lnTo>
                      <a:pt x="530" y="157"/>
                    </a:lnTo>
                    <a:lnTo>
                      <a:pt x="502" y="168"/>
                    </a:lnTo>
                    <a:lnTo>
                      <a:pt x="486" y="185"/>
                    </a:lnTo>
                    <a:lnTo>
                      <a:pt x="469" y="196"/>
                    </a:lnTo>
                    <a:lnTo>
                      <a:pt x="453" y="213"/>
                    </a:lnTo>
                    <a:lnTo>
                      <a:pt x="441" y="233"/>
                    </a:lnTo>
                    <a:lnTo>
                      <a:pt x="430" y="254"/>
                    </a:lnTo>
                    <a:lnTo>
                      <a:pt x="421" y="269"/>
                    </a:lnTo>
                    <a:lnTo>
                      <a:pt x="416" y="282"/>
                    </a:lnTo>
                    <a:lnTo>
                      <a:pt x="416" y="314"/>
                    </a:lnTo>
                    <a:lnTo>
                      <a:pt x="416" y="330"/>
                    </a:lnTo>
                    <a:lnTo>
                      <a:pt x="421" y="347"/>
                    </a:lnTo>
                    <a:lnTo>
                      <a:pt x="438" y="363"/>
                    </a:lnTo>
                    <a:lnTo>
                      <a:pt x="449" y="383"/>
                    </a:lnTo>
                    <a:lnTo>
                      <a:pt x="458" y="391"/>
                    </a:lnTo>
                    <a:lnTo>
                      <a:pt x="466" y="395"/>
                    </a:lnTo>
                    <a:lnTo>
                      <a:pt x="474" y="399"/>
                    </a:lnTo>
                    <a:lnTo>
                      <a:pt x="478" y="403"/>
                    </a:lnTo>
                    <a:lnTo>
                      <a:pt x="489" y="403"/>
                    </a:lnTo>
                    <a:lnTo>
                      <a:pt x="497" y="408"/>
                    </a:lnTo>
                    <a:lnTo>
                      <a:pt x="506" y="408"/>
                    </a:lnTo>
                    <a:lnTo>
                      <a:pt x="517" y="408"/>
                    </a:lnTo>
                    <a:lnTo>
                      <a:pt x="534" y="408"/>
                    </a:lnTo>
                    <a:lnTo>
                      <a:pt x="550" y="403"/>
                    </a:lnTo>
                    <a:lnTo>
                      <a:pt x="562" y="399"/>
                    </a:lnTo>
                    <a:lnTo>
                      <a:pt x="575" y="386"/>
                    </a:lnTo>
                    <a:lnTo>
                      <a:pt x="587" y="378"/>
                    </a:lnTo>
                    <a:lnTo>
                      <a:pt x="595" y="355"/>
                    </a:lnTo>
                    <a:lnTo>
                      <a:pt x="598" y="342"/>
                    </a:lnTo>
                    <a:lnTo>
                      <a:pt x="606" y="322"/>
                    </a:lnTo>
                    <a:lnTo>
                      <a:pt x="598" y="314"/>
                    </a:lnTo>
                    <a:lnTo>
                      <a:pt x="598" y="305"/>
                    </a:lnTo>
                    <a:lnTo>
                      <a:pt x="598" y="302"/>
                    </a:lnTo>
                    <a:lnTo>
                      <a:pt x="626" y="282"/>
                    </a:lnTo>
                    <a:lnTo>
                      <a:pt x="631" y="305"/>
                    </a:lnTo>
                    <a:lnTo>
                      <a:pt x="635" y="322"/>
                    </a:lnTo>
                    <a:lnTo>
                      <a:pt x="635" y="335"/>
                    </a:lnTo>
                    <a:lnTo>
                      <a:pt x="635" y="350"/>
                    </a:lnTo>
                    <a:lnTo>
                      <a:pt x="635" y="363"/>
                    </a:lnTo>
                    <a:lnTo>
                      <a:pt x="635" y="383"/>
                    </a:lnTo>
                    <a:lnTo>
                      <a:pt x="631" y="395"/>
                    </a:lnTo>
                    <a:lnTo>
                      <a:pt x="626" y="408"/>
                    </a:lnTo>
                    <a:lnTo>
                      <a:pt x="626" y="419"/>
                    </a:lnTo>
                    <a:lnTo>
                      <a:pt x="615" y="431"/>
                    </a:lnTo>
                    <a:lnTo>
                      <a:pt x="611" y="444"/>
                    </a:lnTo>
                    <a:lnTo>
                      <a:pt x="598" y="456"/>
                    </a:lnTo>
                    <a:lnTo>
                      <a:pt x="590" y="464"/>
                    </a:lnTo>
                    <a:lnTo>
                      <a:pt x="578" y="472"/>
                    </a:lnTo>
                    <a:lnTo>
                      <a:pt x="567" y="480"/>
                    </a:lnTo>
                    <a:lnTo>
                      <a:pt x="559" y="484"/>
                    </a:lnTo>
                    <a:lnTo>
                      <a:pt x="547" y="495"/>
                    </a:lnTo>
                    <a:lnTo>
                      <a:pt x="534" y="500"/>
                    </a:lnTo>
                    <a:lnTo>
                      <a:pt x="525" y="500"/>
                    </a:lnTo>
                    <a:lnTo>
                      <a:pt x="506" y="500"/>
                    </a:lnTo>
                    <a:lnTo>
                      <a:pt x="497" y="500"/>
                    </a:lnTo>
                    <a:lnTo>
                      <a:pt x="486" y="500"/>
                    </a:lnTo>
                    <a:lnTo>
                      <a:pt x="478" y="500"/>
                    </a:lnTo>
                    <a:lnTo>
                      <a:pt x="474" y="495"/>
                    </a:lnTo>
                    <a:lnTo>
                      <a:pt x="466" y="495"/>
                    </a:lnTo>
                    <a:lnTo>
                      <a:pt x="453" y="484"/>
                    </a:lnTo>
                    <a:lnTo>
                      <a:pt x="449" y="480"/>
                    </a:lnTo>
                    <a:lnTo>
                      <a:pt x="441" y="475"/>
                    </a:lnTo>
                    <a:lnTo>
                      <a:pt x="421" y="467"/>
                    </a:lnTo>
                    <a:lnTo>
                      <a:pt x="408" y="456"/>
                    </a:lnTo>
                    <a:lnTo>
                      <a:pt x="397" y="444"/>
                    </a:lnTo>
                    <a:lnTo>
                      <a:pt x="385" y="419"/>
                    </a:lnTo>
                    <a:lnTo>
                      <a:pt x="369" y="464"/>
                    </a:lnTo>
                    <a:lnTo>
                      <a:pt x="340" y="495"/>
                    </a:lnTo>
                    <a:lnTo>
                      <a:pt x="312" y="528"/>
                    </a:lnTo>
                    <a:lnTo>
                      <a:pt x="279" y="548"/>
                    </a:lnTo>
                    <a:lnTo>
                      <a:pt x="235" y="565"/>
                    </a:lnTo>
                    <a:lnTo>
                      <a:pt x="190" y="581"/>
                    </a:lnTo>
                    <a:lnTo>
                      <a:pt x="137" y="584"/>
                    </a:lnTo>
                    <a:lnTo>
                      <a:pt x="78" y="584"/>
                    </a:lnTo>
                    <a:lnTo>
                      <a:pt x="0" y="584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" name="Freeform 155"/>
              <p:cNvSpPr>
                <a:spLocks/>
              </p:cNvSpPr>
              <p:nvPr>
                <p:custDataLst>
                  <p:tags r:id="rId83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0 w 258"/>
                  <a:gd name="T3" fmla="*/ 1 h 266"/>
                  <a:gd name="T4" fmla="*/ 28 w 258"/>
                  <a:gd name="T5" fmla="*/ 2 h 266"/>
                  <a:gd name="T6" fmla="*/ 26 w 258"/>
                  <a:gd name="T7" fmla="*/ 4 h 266"/>
                  <a:gd name="T8" fmla="*/ 23 w 258"/>
                  <a:gd name="T9" fmla="*/ 4 h 266"/>
                  <a:gd name="T10" fmla="*/ 22 w 258"/>
                  <a:gd name="T11" fmla="*/ 6 h 266"/>
                  <a:gd name="T12" fmla="*/ 20 w 258"/>
                  <a:gd name="T13" fmla="*/ 6 h 266"/>
                  <a:gd name="T14" fmla="*/ 19 w 258"/>
                  <a:gd name="T15" fmla="*/ 9 h 266"/>
                  <a:gd name="T16" fmla="*/ 17 w 258"/>
                  <a:gd name="T17" fmla="*/ 9 h 266"/>
                  <a:gd name="T18" fmla="*/ 16 w 258"/>
                  <a:gd name="T19" fmla="*/ 11 h 266"/>
                  <a:gd name="T20" fmla="*/ 15 w 258"/>
                  <a:gd name="T21" fmla="*/ 11 h 266"/>
                  <a:gd name="T22" fmla="*/ 14 w 258"/>
                  <a:gd name="T23" fmla="*/ 12 h 266"/>
                  <a:gd name="T24" fmla="*/ 13 w 258"/>
                  <a:gd name="T25" fmla="*/ 13 h 266"/>
                  <a:gd name="T26" fmla="*/ 12 w 258"/>
                  <a:gd name="T27" fmla="*/ 15 h 266"/>
                  <a:gd name="T28" fmla="*/ 11 w 258"/>
                  <a:gd name="T29" fmla="*/ 18 h 266"/>
                  <a:gd name="T30" fmla="*/ 10 w 258"/>
                  <a:gd name="T31" fmla="*/ 19 h 266"/>
                  <a:gd name="T32" fmla="*/ 10 w 258"/>
                  <a:gd name="T33" fmla="*/ 21 h 266"/>
                  <a:gd name="T34" fmla="*/ 8 w 258"/>
                  <a:gd name="T35" fmla="*/ 22 h 266"/>
                  <a:gd name="T36" fmla="*/ 7 w 258"/>
                  <a:gd name="T37" fmla="*/ 24 h 266"/>
                  <a:gd name="T38" fmla="*/ 6 w 258"/>
                  <a:gd name="T39" fmla="*/ 26 h 266"/>
                  <a:gd name="T40" fmla="*/ 5 w 258"/>
                  <a:gd name="T41" fmla="*/ 28 h 266"/>
                  <a:gd name="T42" fmla="*/ 4 w 258"/>
                  <a:gd name="T43" fmla="*/ 29 h 266"/>
                  <a:gd name="T44" fmla="*/ 4 w 258"/>
                  <a:gd name="T45" fmla="*/ 30 h 266"/>
                  <a:gd name="T46" fmla="*/ 2 w 258"/>
                  <a:gd name="T47" fmla="*/ 31 h 266"/>
                  <a:gd name="T48" fmla="*/ 1 w 258"/>
                  <a:gd name="T49" fmla="*/ 32 h 266"/>
                  <a:gd name="T50" fmla="*/ 0 w 258"/>
                  <a:gd name="T51" fmla="*/ 32 h 266"/>
                  <a:gd name="T52" fmla="*/ 7 w 258"/>
                  <a:gd name="T53" fmla="*/ 32 h 266"/>
                  <a:gd name="T54" fmla="*/ 14 w 258"/>
                  <a:gd name="T55" fmla="*/ 31 h 266"/>
                  <a:gd name="T56" fmla="*/ 20 w 258"/>
                  <a:gd name="T57" fmla="*/ 28 h 266"/>
                  <a:gd name="T58" fmla="*/ 24 w 258"/>
                  <a:gd name="T59" fmla="*/ 25 h 266"/>
                  <a:gd name="T60" fmla="*/ 28 w 258"/>
                  <a:gd name="T61" fmla="*/ 21 h 266"/>
                  <a:gd name="T62" fmla="*/ 32 w 258"/>
                  <a:gd name="T63" fmla="*/ 15 h 266"/>
                  <a:gd name="T64" fmla="*/ 32 w 258"/>
                  <a:gd name="T65" fmla="*/ 10 h 266"/>
                  <a:gd name="T66" fmla="*/ 33 w 258"/>
                  <a:gd name="T67" fmla="*/ 4 h 266"/>
                  <a:gd name="T68" fmla="*/ 33 w 258"/>
                  <a:gd name="T69" fmla="*/ 0 h 2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266"/>
                  <a:gd name="T107" fmla="*/ 258 w 258"/>
                  <a:gd name="T108" fmla="*/ 266 h 2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266">
                    <a:moveTo>
                      <a:pt x="258" y="0"/>
                    </a:move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" name="Freeform 156"/>
              <p:cNvSpPr>
                <a:spLocks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3 w 258"/>
                  <a:gd name="T3" fmla="*/ 0 h 266"/>
                  <a:gd name="T4" fmla="*/ 30 w 258"/>
                  <a:gd name="T5" fmla="*/ 1 h 266"/>
                  <a:gd name="T6" fmla="*/ 28 w 258"/>
                  <a:gd name="T7" fmla="*/ 2 h 266"/>
                  <a:gd name="T8" fmla="*/ 26 w 258"/>
                  <a:gd name="T9" fmla="*/ 4 h 266"/>
                  <a:gd name="T10" fmla="*/ 23 w 258"/>
                  <a:gd name="T11" fmla="*/ 4 h 266"/>
                  <a:gd name="T12" fmla="*/ 22 w 258"/>
                  <a:gd name="T13" fmla="*/ 6 h 266"/>
                  <a:gd name="T14" fmla="*/ 20 w 258"/>
                  <a:gd name="T15" fmla="*/ 6 h 266"/>
                  <a:gd name="T16" fmla="*/ 19 w 258"/>
                  <a:gd name="T17" fmla="*/ 9 h 266"/>
                  <a:gd name="T18" fmla="*/ 17 w 258"/>
                  <a:gd name="T19" fmla="*/ 9 h 266"/>
                  <a:gd name="T20" fmla="*/ 16 w 258"/>
                  <a:gd name="T21" fmla="*/ 11 h 266"/>
                  <a:gd name="T22" fmla="*/ 15 w 258"/>
                  <a:gd name="T23" fmla="*/ 11 h 266"/>
                  <a:gd name="T24" fmla="*/ 14 w 258"/>
                  <a:gd name="T25" fmla="*/ 12 h 266"/>
                  <a:gd name="T26" fmla="*/ 13 w 258"/>
                  <a:gd name="T27" fmla="*/ 13 h 266"/>
                  <a:gd name="T28" fmla="*/ 12 w 258"/>
                  <a:gd name="T29" fmla="*/ 15 h 266"/>
                  <a:gd name="T30" fmla="*/ 11 w 258"/>
                  <a:gd name="T31" fmla="*/ 18 h 266"/>
                  <a:gd name="T32" fmla="*/ 10 w 258"/>
                  <a:gd name="T33" fmla="*/ 19 h 266"/>
                  <a:gd name="T34" fmla="*/ 10 w 258"/>
                  <a:gd name="T35" fmla="*/ 21 h 266"/>
                  <a:gd name="T36" fmla="*/ 8 w 258"/>
                  <a:gd name="T37" fmla="*/ 22 h 266"/>
                  <a:gd name="T38" fmla="*/ 7 w 258"/>
                  <a:gd name="T39" fmla="*/ 24 h 266"/>
                  <a:gd name="T40" fmla="*/ 6 w 258"/>
                  <a:gd name="T41" fmla="*/ 26 h 266"/>
                  <a:gd name="T42" fmla="*/ 5 w 258"/>
                  <a:gd name="T43" fmla="*/ 28 h 266"/>
                  <a:gd name="T44" fmla="*/ 4 w 258"/>
                  <a:gd name="T45" fmla="*/ 29 h 266"/>
                  <a:gd name="T46" fmla="*/ 4 w 258"/>
                  <a:gd name="T47" fmla="*/ 30 h 266"/>
                  <a:gd name="T48" fmla="*/ 2 w 258"/>
                  <a:gd name="T49" fmla="*/ 31 h 266"/>
                  <a:gd name="T50" fmla="*/ 1 w 258"/>
                  <a:gd name="T51" fmla="*/ 32 h 266"/>
                  <a:gd name="T52" fmla="*/ 0 w 258"/>
                  <a:gd name="T53" fmla="*/ 32 h 266"/>
                  <a:gd name="T54" fmla="*/ 7 w 258"/>
                  <a:gd name="T55" fmla="*/ 32 h 266"/>
                  <a:gd name="T56" fmla="*/ 14 w 258"/>
                  <a:gd name="T57" fmla="*/ 31 h 266"/>
                  <a:gd name="T58" fmla="*/ 20 w 258"/>
                  <a:gd name="T59" fmla="*/ 28 h 266"/>
                  <a:gd name="T60" fmla="*/ 24 w 258"/>
                  <a:gd name="T61" fmla="*/ 25 h 266"/>
                  <a:gd name="T62" fmla="*/ 28 w 258"/>
                  <a:gd name="T63" fmla="*/ 21 h 266"/>
                  <a:gd name="T64" fmla="*/ 32 w 258"/>
                  <a:gd name="T65" fmla="*/ 15 h 266"/>
                  <a:gd name="T66" fmla="*/ 32 w 258"/>
                  <a:gd name="T67" fmla="*/ 10 h 266"/>
                  <a:gd name="T68" fmla="*/ 33 w 258"/>
                  <a:gd name="T69" fmla="*/ 4 h 266"/>
                  <a:gd name="T70" fmla="*/ 33 w 258"/>
                  <a:gd name="T71" fmla="*/ 0 h 2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8"/>
                  <a:gd name="T109" fmla="*/ 0 h 266"/>
                  <a:gd name="T110" fmla="*/ 258 w 258"/>
                  <a:gd name="T111" fmla="*/ 266 h 2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8" h="266">
                    <a:moveTo>
                      <a:pt x="258" y="0"/>
                    </a:moveTo>
                    <a:lnTo>
                      <a:pt x="258" y="0"/>
                    </a:ln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" name="Freeform 157"/>
              <p:cNvSpPr>
                <a:spLocks/>
              </p:cNvSpPr>
              <p:nvPr>
                <p:custDataLst>
                  <p:tags r:id="rId85"/>
                </p:custDataLst>
              </p:nvPr>
            </p:nvSpPr>
            <p:spPr bwMode="auto">
              <a:xfrm>
                <a:off x="2395" y="11771"/>
                <a:ext cx="7846" cy="14"/>
              </a:xfrm>
              <a:custGeom>
                <a:avLst/>
                <a:gdLst>
                  <a:gd name="T0" fmla="*/ 1666 w 13151"/>
                  <a:gd name="T1" fmla="*/ 1 h 25"/>
                  <a:gd name="T2" fmla="*/ 1666 w 13151"/>
                  <a:gd name="T3" fmla="*/ 0 h 25"/>
                  <a:gd name="T4" fmla="*/ 0 w 13151"/>
                  <a:gd name="T5" fmla="*/ 0 h 25"/>
                  <a:gd name="T6" fmla="*/ 0 w 13151"/>
                  <a:gd name="T7" fmla="*/ 2 h 25"/>
                  <a:gd name="T8" fmla="*/ 1666 w 13151"/>
                  <a:gd name="T9" fmla="*/ 2 h 25"/>
                  <a:gd name="T10" fmla="*/ 1666 w 13151"/>
                  <a:gd name="T11" fmla="*/ 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51"/>
                  <a:gd name="T19" fmla="*/ 0 h 25"/>
                  <a:gd name="T20" fmla="*/ 13151 w 13151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51" h="25">
                    <a:moveTo>
                      <a:pt x="13151" y="12"/>
                    </a:moveTo>
                    <a:lnTo>
                      <a:pt x="13151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13151" y="25"/>
                    </a:lnTo>
                    <a:lnTo>
                      <a:pt x="13151" y="12"/>
                    </a:lnTo>
                    <a:close/>
                  </a:path>
                </a:pathLst>
              </a:custGeom>
              <a:solidFill>
                <a:srgbClr val="121415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" name="Freeform 158"/>
              <p:cNvSpPr>
                <a:spLocks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2436" y="11809"/>
                <a:ext cx="7817" cy="41"/>
              </a:xfrm>
              <a:custGeom>
                <a:avLst/>
                <a:gdLst>
                  <a:gd name="T0" fmla="*/ 1660 w 13102"/>
                  <a:gd name="T1" fmla="*/ 4 h 70"/>
                  <a:gd name="T2" fmla="*/ 1660 w 13102"/>
                  <a:gd name="T3" fmla="*/ 0 h 70"/>
                  <a:gd name="T4" fmla="*/ 0 w 13102"/>
                  <a:gd name="T5" fmla="*/ 0 h 70"/>
                  <a:gd name="T6" fmla="*/ 0 w 13102"/>
                  <a:gd name="T7" fmla="*/ 8 h 70"/>
                  <a:gd name="T8" fmla="*/ 1660 w 13102"/>
                  <a:gd name="T9" fmla="*/ 8 h 70"/>
                  <a:gd name="T10" fmla="*/ 1660 w 13102"/>
                  <a:gd name="T11" fmla="*/ 4 h 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02"/>
                  <a:gd name="T19" fmla="*/ 0 h 70"/>
                  <a:gd name="T20" fmla="*/ 13102 w 13102"/>
                  <a:gd name="T21" fmla="*/ 70 h 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02" h="70">
                    <a:moveTo>
                      <a:pt x="13102" y="33"/>
                    </a:moveTo>
                    <a:lnTo>
                      <a:pt x="13102" y="0"/>
                    </a:lnTo>
                    <a:lnTo>
                      <a:pt x="0" y="0"/>
                    </a:lnTo>
                    <a:lnTo>
                      <a:pt x="0" y="70"/>
                    </a:lnTo>
                    <a:lnTo>
                      <a:pt x="13102" y="70"/>
                    </a:lnTo>
                    <a:lnTo>
                      <a:pt x="13102" y="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" name="Line 159"/>
              <p:cNvSpPr>
                <a:spLocks noChangeShapeType="1"/>
              </p:cNvSpPr>
              <p:nvPr>
                <p:custDataLst>
                  <p:tags r:id="rId87"/>
                </p:custDataLst>
              </p:nvPr>
            </p:nvSpPr>
            <p:spPr bwMode="auto">
              <a:xfrm>
                <a:off x="2461" y="11734"/>
                <a:ext cx="7730" cy="1"/>
              </a:xfrm>
              <a:prstGeom prst="line">
                <a:avLst/>
              </a:prstGeom>
              <a:noFill/>
              <a:ln w="127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" name="Freeform 160"/>
              <p:cNvSpPr>
                <a:spLocks/>
              </p:cNvSpPr>
              <p:nvPr>
                <p:custDataLst>
                  <p:tags r:id="rId88"/>
                </p:custDataLst>
              </p:nvPr>
            </p:nvSpPr>
            <p:spPr bwMode="auto">
              <a:xfrm>
                <a:off x="1243" y="11521"/>
                <a:ext cx="786" cy="818"/>
              </a:xfrm>
              <a:custGeom>
                <a:avLst/>
                <a:gdLst>
                  <a:gd name="T0" fmla="*/ 101 w 1318"/>
                  <a:gd name="T1" fmla="*/ 43 h 1379"/>
                  <a:gd name="T2" fmla="*/ 141 w 1318"/>
                  <a:gd name="T3" fmla="*/ 25 h 1379"/>
                  <a:gd name="T4" fmla="*/ 125 w 1318"/>
                  <a:gd name="T5" fmla="*/ 69 h 1379"/>
                  <a:gd name="T6" fmla="*/ 167 w 1318"/>
                  <a:gd name="T7" fmla="*/ 87 h 1379"/>
                  <a:gd name="T8" fmla="*/ 125 w 1318"/>
                  <a:gd name="T9" fmla="*/ 103 h 1379"/>
                  <a:gd name="T10" fmla="*/ 141 w 1318"/>
                  <a:gd name="T11" fmla="*/ 146 h 1379"/>
                  <a:gd name="T12" fmla="*/ 101 w 1318"/>
                  <a:gd name="T13" fmla="*/ 128 h 1379"/>
                  <a:gd name="T14" fmla="*/ 84 w 1318"/>
                  <a:gd name="T15" fmla="*/ 171 h 1379"/>
                  <a:gd name="T16" fmla="*/ 66 w 1318"/>
                  <a:gd name="T17" fmla="*/ 128 h 1379"/>
                  <a:gd name="T18" fmla="*/ 24 w 1318"/>
                  <a:gd name="T19" fmla="*/ 146 h 1379"/>
                  <a:gd name="T20" fmla="*/ 42 w 1318"/>
                  <a:gd name="T21" fmla="*/ 103 h 1379"/>
                  <a:gd name="T22" fmla="*/ 0 w 1318"/>
                  <a:gd name="T23" fmla="*/ 87 h 1379"/>
                  <a:gd name="T24" fmla="*/ 42 w 1318"/>
                  <a:gd name="T25" fmla="*/ 69 h 1379"/>
                  <a:gd name="T26" fmla="*/ 24 w 1318"/>
                  <a:gd name="T27" fmla="*/ 25 h 1379"/>
                  <a:gd name="T28" fmla="*/ 66 w 1318"/>
                  <a:gd name="T29" fmla="*/ 43 h 1379"/>
                  <a:gd name="T30" fmla="*/ 84 w 1318"/>
                  <a:gd name="T31" fmla="*/ 0 h 1379"/>
                  <a:gd name="T32" fmla="*/ 101 w 1318"/>
                  <a:gd name="T33" fmla="*/ 43 h 13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9"/>
                  <a:gd name="T53" fmla="*/ 1318 w 1318"/>
                  <a:gd name="T54" fmla="*/ 1379 h 13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9">
                    <a:moveTo>
                      <a:pt x="796" y="344"/>
                    </a:moveTo>
                    <a:lnTo>
                      <a:pt x="1120" y="203"/>
                    </a:lnTo>
                    <a:lnTo>
                      <a:pt x="986" y="555"/>
                    </a:lnTo>
                    <a:lnTo>
                      <a:pt x="1318" y="700"/>
                    </a:lnTo>
                    <a:lnTo>
                      <a:pt x="986" y="829"/>
                    </a:lnTo>
                    <a:lnTo>
                      <a:pt x="1120" y="1176"/>
                    </a:lnTo>
                    <a:lnTo>
                      <a:pt x="796" y="1031"/>
                    </a:lnTo>
                    <a:lnTo>
                      <a:pt x="664" y="1379"/>
                    </a:lnTo>
                    <a:lnTo>
                      <a:pt x="522" y="1031"/>
                    </a:lnTo>
                    <a:lnTo>
                      <a:pt x="195" y="1176"/>
                    </a:lnTo>
                    <a:lnTo>
                      <a:pt x="332" y="829"/>
                    </a:lnTo>
                    <a:lnTo>
                      <a:pt x="0" y="700"/>
                    </a:lnTo>
                    <a:lnTo>
                      <a:pt x="332" y="555"/>
                    </a:lnTo>
                    <a:lnTo>
                      <a:pt x="195" y="203"/>
                    </a:lnTo>
                    <a:lnTo>
                      <a:pt x="522" y="344"/>
                    </a:lnTo>
                    <a:lnTo>
                      <a:pt x="664" y="0"/>
                    </a:lnTo>
                    <a:lnTo>
                      <a:pt x="796" y="344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" name="Freeform 161"/>
              <p:cNvSpPr>
                <a:spLocks/>
              </p:cNvSpPr>
              <p:nvPr>
                <p:custDataLst>
                  <p:tags r:id="rId89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Freeform 162"/>
              <p:cNvSpPr>
                <a:spLocks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" name="Freeform 163"/>
              <p:cNvSpPr>
                <a:spLocks/>
              </p:cNvSpPr>
              <p:nvPr>
                <p:custDataLst>
                  <p:tags r:id="rId91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3" name="Freeform 164"/>
              <p:cNvSpPr>
                <a:spLocks/>
              </p:cNvSpPr>
              <p:nvPr>
                <p:custDataLst>
                  <p:tags r:id="rId92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4" name="Freeform 165"/>
              <p:cNvSpPr>
                <a:spLocks/>
              </p:cNvSpPr>
              <p:nvPr>
                <p:custDataLst>
                  <p:tags r:id="rId93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5" name="Freeform 166"/>
              <p:cNvSpPr>
                <a:spLocks/>
              </p:cNvSpPr>
              <p:nvPr>
                <p:custDataLst>
                  <p:tags r:id="rId94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6" name="Freeform 167"/>
              <p:cNvSpPr>
                <a:spLocks/>
              </p:cNvSpPr>
              <p:nvPr>
                <p:custDataLst>
                  <p:tags r:id="rId95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7" name="Freeform 168"/>
              <p:cNvSpPr>
                <a:spLocks/>
              </p:cNvSpPr>
              <p:nvPr>
                <p:custDataLst>
                  <p:tags r:id="rId96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8" name="Freeform 169"/>
              <p:cNvSpPr>
                <a:spLocks/>
              </p:cNvSpPr>
              <p:nvPr>
                <p:custDataLst>
                  <p:tags r:id="rId97"/>
                </p:custDataLst>
              </p:nvPr>
            </p:nvSpPr>
            <p:spPr bwMode="auto">
              <a:xfrm>
                <a:off x="1243" y="11521"/>
                <a:ext cx="786" cy="818"/>
              </a:xfrm>
              <a:custGeom>
                <a:avLst/>
                <a:gdLst>
                  <a:gd name="T0" fmla="*/ 101 w 1318"/>
                  <a:gd name="T1" fmla="*/ 43 h 1379"/>
                  <a:gd name="T2" fmla="*/ 141 w 1318"/>
                  <a:gd name="T3" fmla="*/ 25 h 1379"/>
                  <a:gd name="T4" fmla="*/ 125 w 1318"/>
                  <a:gd name="T5" fmla="*/ 69 h 1379"/>
                  <a:gd name="T6" fmla="*/ 167 w 1318"/>
                  <a:gd name="T7" fmla="*/ 87 h 1379"/>
                  <a:gd name="T8" fmla="*/ 125 w 1318"/>
                  <a:gd name="T9" fmla="*/ 103 h 1379"/>
                  <a:gd name="T10" fmla="*/ 141 w 1318"/>
                  <a:gd name="T11" fmla="*/ 146 h 1379"/>
                  <a:gd name="T12" fmla="*/ 101 w 1318"/>
                  <a:gd name="T13" fmla="*/ 128 h 1379"/>
                  <a:gd name="T14" fmla="*/ 84 w 1318"/>
                  <a:gd name="T15" fmla="*/ 171 h 1379"/>
                  <a:gd name="T16" fmla="*/ 66 w 1318"/>
                  <a:gd name="T17" fmla="*/ 128 h 1379"/>
                  <a:gd name="T18" fmla="*/ 24 w 1318"/>
                  <a:gd name="T19" fmla="*/ 146 h 1379"/>
                  <a:gd name="T20" fmla="*/ 42 w 1318"/>
                  <a:gd name="T21" fmla="*/ 103 h 1379"/>
                  <a:gd name="T22" fmla="*/ 0 w 1318"/>
                  <a:gd name="T23" fmla="*/ 87 h 1379"/>
                  <a:gd name="T24" fmla="*/ 42 w 1318"/>
                  <a:gd name="T25" fmla="*/ 69 h 1379"/>
                  <a:gd name="T26" fmla="*/ 24 w 1318"/>
                  <a:gd name="T27" fmla="*/ 25 h 1379"/>
                  <a:gd name="T28" fmla="*/ 66 w 1318"/>
                  <a:gd name="T29" fmla="*/ 43 h 1379"/>
                  <a:gd name="T30" fmla="*/ 84 w 1318"/>
                  <a:gd name="T31" fmla="*/ 0 h 1379"/>
                  <a:gd name="T32" fmla="*/ 101 w 1318"/>
                  <a:gd name="T33" fmla="*/ 43 h 13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9"/>
                  <a:gd name="T53" fmla="*/ 1318 w 1318"/>
                  <a:gd name="T54" fmla="*/ 1379 h 13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9">
                    <a:moveTo>
                      <a:pt x="796" y="344"/>
                    </a:moveTo>
                    <a:lnTo>
                      <a:pt x="1120" y="203"/>
                    </a:lnTo>
                    <a:lnTo>
                      <a:pt x="986" y="555"/>
                    </a:lnTo>
                    <a:lnTo>
                      <a:pt x="1318" y="700"/>
                    </a:lnTo>
                    <a:lnTo>
                      <a:pt x="986" y="829"/>
                    </a:lnTo>
                    <a:lnTo>
                      <a:pt x="1120" y="1176"/>
                    </a:lnTo>
                    <a:lnTo>
                      <a:pt x="796" y="1031"/>
                    </a:lnTo>
                    <a:lnTo>
                      <a:pt x="664" y="1379"/>
                    </a:lnTo>
                    <a:lnTo>
                      <a:pt x="522" y="1031"/>
                    </a:lnTo>
                    <a:lnTo>
                      <a:pt x="195" y="1176"/>
                    </a:lnTo>
                    <a:lnTo>
                      <a:pt x="332" y="829"/>
                    </a:lnTo>
                    <a:lnTo>
                      <a:pt x="0" y="700"/>
                    </a:lnTo>
                    <a:lnTo>
                      <a:pt x="332" y="555"/>
                    </a:lnTo>
                    <a:lnTo>
                      <a:pt x="195" y="203"/>
                    </a:lnTo>
                    <a:lnTo>
                      <a:pt x="522" y="344"/>
                    </a:lnTo>
                    <a:lnTo>
                      <a:pt x="664" y="0"/>
                    </a:lnTo>
                    <a:lnTo>
                      <a:pt x="796" y="344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9" name="Freeform 170"/>
              <p:cNvSpPr>
                <a:spLocks/>
              </p:cNvSpPr>
              <p:nvPr>
                <p:custDataLst>
                  <p:tags r:id="rId98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0" name="Freeform 171"/>
              <p:cNvSpPr>
                <a:spLocks/>
              </p:cNvSpPr>
              <p:nvPr>
                <p:custDataLst>
                  <p:tags r:id="rId99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1" name="Freeform 172"/>
              <p:cNvSpPr>
                <a:spLocks/>
              </p:cNvSpPr>
              <p:nvPr>
                <p:custDataLst>
                  <p:tags r:id="rId100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" name="Freeform 173"/>
              <p:cNvSpPr>
                <a:spLocks/>
              </p:cNvSpPr>
              <p:nvPr>
                <p:custDataLst>
                  <p:tags r:id="rId101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Freeform 174"/>
              <p:cNvSpPr>
                <a:spLocks/>
              </p:cNvSpPr>
              <p:nvPr>
                <p:custDataLst>
                  <p:tags r:id="rId102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" name="Freeform 175"/>
              <p:cNvSpPr>
                <a:spLocks/>
              </p:cNvSpPr>
              <p:nvPr>
                <p:custDataLst>
                  <p:tags r:id="rId103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" name="Freeform 176"/>
              <p:cNvSpPr>
                <a:spLocks/>
              </p:cNvSpPr>
              <p:nvPr>
                <p:custDataLst>
                  <p:tags r:id="rId104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" name="Freeform 177"/>
              <p:cNvSpPr>
                <a:spLocks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" name="Freeform 178"/>
              <p:cNvSpPr>
                <a:spLocks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" name="Freeform 179"/>
              <p:cNvSpPr>
                <a:spLocks/>
              </p:cNvSpPr>
              <p:nvPr>
                <p:custDataLst>
                  <p:tags r:id="rId107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Freeform 180"/>
              <p:cNvSpPr>
                <a:spLocks/>
              </p:cNvSpPr>
              <p:nvPr>
                <p:custDataLst>
                  <p:tags r:id="rId108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0" name="Freeform 181"/>
              <p:cNvSpPr>
                <a:spLocks/>
              </p:cNvSpPr>
              <p:nvPr>
                <p:custDataLst>
                  <p:tags r:id="rId109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Freeform 182"/>
              <p:cNvSpPr>
                <a:spLocks/>
              </p:cNvSpPr>
              <p:nvPr>
                <p:custDataLst>
                  <p:tags r:id="rId110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" name="Freeform 183"/>
              <p:cNvSpPr>
                <a:spLocks/>
              </p:cNvSpPr>
              <p:nvPr>
                <p:custDataLst>
                  <p:tags r:id="rId111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3" name="Freeform 184"/>
              <p:cNvSpPr>
                <a:spLocks/>
              </p:cNvSpPr>
              <p:nvPr>
                <p:custDataLst>
                  <p:tags r:id="rId112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" name="Freeform 185"/>
              <p:cNvSpPr>
                <a:spLocks/>
              </p:cNvSpPr>
              <p:nvPr>
                <p:custDataLst>
                  <p:tags r:id="rId113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5" name="Freeform 186"/>
              <p:cNvSpPr>
                <a:spLocks/>
              </p:cNvSpPr>
              <p:nvPr>
                <p:custDataLst>
                  <p:tags r:id="rId114"/>
                </p:custDataLst>
              </p:nvPr>
            </p:nvSpPr>
            <p:spPr bwMode="auto">
              <a:xfrm>
                <a:off x="1294" y="12222"/>
                <a:ext cx="336" cy="596"/>
              </a:xfrm>
              <a:custGeom>
                <a:avLst/>
                <a:gdLst>
                  <a:gd name="T0" fmla="*/ 66 w 562"/>
                  <a:gd name="T1" fmla="*/ 121 h 1007"/>
                  <a:gd name="T2" fmla="*/ 56 w 562"/>
                  <a:gd name="T3" fmla="*/ 115 h 1007"/>
                  <a:gd name="T4" fmla="*/ 47 w 562"/>
                  <a:gd name="T5" fmla="*/ 111 h 1007"/>
                  <a:gd name="T6" fmla="*/ 43 w 562"/>
                  <a:gd name="T7" fmla="*/ 108 h 1007"/>
                  <a:gd name="T8" fmla="*/ 39 w 562"/>
                  <a:gd name="T9" fmla="*/ 105 h 1007"/>
                  <a:gd name="T10" fmla="*/ 34 w 562"/>
                  <a:gd name="T11" fmla="*/ 113 h 1007"/>
                  <a:gd name="T12" fmla="*/ 28 w 562"/>
                  <a:gd name="T13" fmla="*/ 119 h 1007"/>
                  <a:gd name="T14" fmla="*/ 19 w 562"/>
                  <a:gd name="T15" fmla="*/ 120 h 1007"/>
                  <a:gd name="T16" fmla="*/ 9 w 562"/>
                  <a:gd name="T17" fmla="*/ 116 h 1007"/>
                  <a:gd name="T18" fmla="*/ 2 w 562"/>
                  <a:gd name="T19" fmla="*/ 108 h 1007"/>
                  <a:gd name="T20" fmla="*/ 0 w 562"/>
                  <a:gd name="T21" fmla="*/ 98 h 1007"/>
                  <a:gd name="T22" fmla="*/ 5 w 562"/>
                  <a:gd name="T23" fmla="*/ 81 h 1007"/>
                  <a:gd name="T24" fmla="*/ 14 w 562"/>
                  <a:gd name="T25" fmla="*/ 79 h 1007"/>
                  <a:gd name="T26" fmla="*/ 9 w 562"/>
                  <a:gd name="T27" fmla="*/ 88 h 1007"/>
                  <a:gd name="T28" fmla="*/ 9 w 562"/>
                  <a:gd name="T29" fmla="*/ 96 h 1007"/>
                  <a:gd name="T30" fmla="*/ 13 w 562"/>
                  <a:gd name="T31" fmla="*/ 103 h 1007"/>
                  <a:gd name="T32" fmla="*/ 19 w 562"/>
                  <a:gd name="T33" fmla="*/ 107 h 1007"/>
                  <a:gd name="T34" fmla="*/ 28 w 562"/>
                  <a:gd name="T35" fmla="*/ 107 h 1007"/>
                  <a:gd name="T36" fmla="*/ 32 w 562"/>
                  <a:gd name="T37" fmla="*/ 101 h 1007"/>
                  <a:gd name="T38" fmla="*/ 33 w 562"/>
                  <a:gd name="T39" fmla="*/ 95 h 1007"/>
                  <a:gd name="T40" fmla="*/ 30 w 562"/>
                  <a:gd name="T41" fmla="*/ 84 h 1007"/>
                  <a:gd name="T42" fmla="*/ 20 w 562"/>
                  <a:gd name="T43" fmla="*/ 70 h 1007"/>
                  <a:gd name="T44" fmla="*/ 8 w 562"/>
                  <a:gd name="T45" fmla="*/ 46 h 1007"/>
                  <a:gd name="T46" fmla="*/ 8 w 562"/>
                  <a:gd name="T47" fmla="*/ 24 h 1007"/>
                  <a:gd name="T48" fmla="*/ 15 w 562"/>
                  <a:gd name="T49" fmla="*/ 9 h 1007"/>
                  <a:gd name="T50" fmla="*/ 28 w 562"/>
                  <a:gd name="T51" fmla="*/ 1 h 1007"/>
                  <a:gd name="T52" fmla="*/ 45 w 562"/>
                  <a:gd name="T53" fmla="*/ 1 h 1007"/>
                  <a:gd name="T54" fmla="*/ 59 w 562"/>
                  <a:gd name="T55" fmla="*/ 8 h 1007"/>
                  <a:gd name="T56" fmla="*/ 70 w 562"/>
                  <a:gd name="T57" fmla="*/ 23 h 1007"/>
                  <a:gd name="T58" fmla="*/ 72 w 562"/>
                  <a:gd name="T59" fmla="*/ 39 h 1007"/>
                  <a:gd name="T60" fmla="*/ 66 w 562"/>
                  <a:gd name="T61" fmla="*/ 27 h 1007"/>
                  <a:gd name="T62" fmla="*/ 58 w 562"/>
                  <a:gd name="T63" fmla="*/ 18 h 1007"/>
                  <a:gd name="T64" fmla="*/ 47 w 562"/>
                  <a:gd name="T65" fmla="*/ 13 h 1007"/>
                  <a:gd name="T66" fmla="*/ 32 w 562"/>
                  <a:gd name="T67" fmla="*/ 13 h 1007"/>
                  <a:gd name="T68" fmla="*/ 21 w 562"/>
                  <a:gd name="T69" fmla="*/ 20 h 1007"/>
                  <a:gd name="T70" fmla="*/ 14 w 562"/>
                  <a:gd name="T71" fmla="*/ 32 h 1007"/>
                  <a:gd name="T72" fmla="*/ 13 w 562"/>
                  <a:gd name="T73" fmla="*/ 47 h 1007"/>
                  <a:gd name="T74" fmla="*/ 19 w 562"/>
                  <a:gd name="T75" fmla="*/ 60 h 1007"/>
                  <a:gd name="T76" fmla="*/ 29 w 562"/>
                  <a:gd name="T77" fmla="*/ 70 h 1007"/>
                  <a:gd name="T78" fmla="*/ 41 w 562"/>
                  <a:gd name="T79" fmla="*/ 73 h 1007"/>
                  <a:gd name="T80" fmla="*/ 49 w 562"/>
                  <a:gd name="T81" fmla="*/ 66 h 1007"/>
                  <a:gd name="T82" fmla="*/ 48 w 562"/>
                  <a:gd name="T83" fmla="*/ 56 h 1007"/>
                  <a:gd name="T84" fmla="*/ 39 w 562"/>
                  <a:gd name="T85" fmla="*/ 52 h 1007"/>
                  <a:gd name="T86" fmla="*/ 35 w 562"/>
                  <a:gd name="T87" fmla="*/ 49 h 1007"/>
                  <a:gd name="T88" fmla="*/ 45 w 562"/>
                  <a:gd name="T89" fmla="*/ 47 h 1007"/>
                  <a:gd name="T90" fmla="*/ 53 w 562"/>
                  <a:gd name="T91" fmla="*/ 50 h 1007"/>
                  <a:gd name="T92" fmla="*/ 59 w 562"/>
                  <a:gd name="T93" fmla="*/ 56 h 1007"/>
                  <a:gd name="T94" fmla="*/ 62 w 562"/>
                  <a:gd name="T95" fmla="*/ 64 h 1007"/>
                  <a:gd name="T96" fmla="*/ 58 w 562"/>
                  <a:gd name="T97" fmla="*/ 73 h 1007"/>
                  <a:gd name="T98" fmla="*/ 61 w 562"/>
                  <a:gd name="T99" fmla="*/ 82 h 1007"/>
                  <a:gd name="T100" fmla="*/ 71 w 562"/>
                  <a:gd name="T101" fmla="*/ 108 h 10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2"/>
                  <a:gd name="T154" fmla="*/ 0 h 1007"/>
                  <a:gd name="T155" fmla="*/ 562 w 562"/>
                  <a:gd name="T156" fmla="*/ 1007 h 100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2" h="1007">
                    <a:moveTo>
                      <a:pt x="562" y="1007"/>
                    </a:moveTo>
                    <a:lnTo>
                      <a:pt x="529" y="1007"/>
                    </a:lnTo>
                    <a:lnTo>
                      <a:pt x="525" y="998"/>
                    </a:lnTo>
                    <a:lnTo>
                      <a:pt x="525" y="992"/>
                    </a:lnTo>
                    <a:lnTo>
                      <a:pt x="520" y="983"/>
                    </a:lnTo>
                    <a:lnTo>
                      <a:pt x="505" y="975"/>
                    </a:lnTo>
                    <a:lnTo>
                      <a:pt x="492" y="967"/>
                    </a:lnTo>
                    <a:lnTo>
                      <a:pt x="477" y="955"/>
                    </a:lnTo>
                    <a:lnTo>
                      <a:pt x="461" y="947"/>
                    </a:lnTo>
                    <a:lnTo>
                      <a:pt x="441" y="934"/>
                    </a:lnTo>
                    <a:lnTo>
                      <a:pt x="411" y="926"/>
                    </a:lnTo>
                    <a:lnTo>
                      <a:pt x="400" y="922"/>
                    </a:lnTo>
                    <a:lnTo>
                      <a:pt x="388" y="919"/>
                    </a:lnTo>
                    <a:lnTo>
                      <a:pt x="380" y="906"/>
                    </a:lnTo>
                    <a:lnTo>
                      <a:pt x="367" y="902"/>
                    </a:lnTo>
                    <a:lnTo>
                      <a:pt x="363" y="894"/>
                    </a:lnTo>
                    <a:lnTo>
                      <a:pt x="352" y="894"/>
                    </a:lnTo>
                    <a:lnTo>
                      <a:pt x="352" y="889"/>
                    </a:lnTo>
                    <a:lnTo>
                      <a:pt x="347" y="883"/>
                    </a:lnTo>
                    <a:lnTo>
                      <a:pt x="335" y="878"/>
                    </a:lnTo>
                    <a:lnTo>
                      <a:pt x="327" y="858"/>
                    </a:lnTo>
                    <a:lnTo>
                      <a:pt x="319" y="846"/>
                    </a:lnTo>
                    <a:lnTo>
                      <a:pt x="310" y="825"/>
                    </a:lnTo>
                    <a:lnTo>
                      <a:pt x="310" y="841"/>
                    </a:lnTo>
                    <a:lnTo>
                      <a:pt x="307" y="858"/>
                    </a:lnTo>
                    <a:lnTo>
                      <a:pt x="302" y="869"/>
                    </a:lnTo>
                    <a:lnTo>
                      <a:pt x="294" y="886"/>
                    </a:lnTo>
                    <a:lnTo>
                      <a:pt x="291" y="894"/>
                    </a:lnTo>
                    <a:lnTo>
                      <a:pt x="274" y="914"/>
                    </a:lnTo>
                    <a:lnTo>
                      <a:pt x="266" y="922"/>
                    </a:lnTo>
                    <a:lnTo>
                      <a:pt x="254" y="934"/>
                    </a:lnTo>
                    <a:lnTo>
                      <a:pt x="246" y="947"/>
                    </a:lnTo>
                    <a:lnTo>
                      <a:pt x="238" y="955"/>
                    </a:lnTo>
                    <a:lnTo>
                      <a:pt x="226" y="967"/>
                    </a:lnTo>
                    <a:lnTo>
                      <a:pt x="215" y="970"/>
                    </a:lnTo>
                    <a:lnTo>
                      <a:pt x="201" y="975"/>
                    </a:lnTo>
                    <a:lnTo>
                      <a:pt x="190" y="975"/>
                    </a:lnTo>
                    <a:lnTo>
                      <a:pt x="177" y="975"/>
                    </a:lnTo>
                    <a:lnTo>
                      <a:pt x="157" y="975"/>
                    </a:lnTo>
                    <a:lnTo>
                      <a:pt x="145" y="975"/>
                    </a:lnTo>
                    <a:lnTo>
                      <a:pt x="125" y="975"/>
                    </a:lnTo>
                    <a:lnTo>
                      <a:pt x="109" y="970"/>
                    </a:lnTo>
                    <a:lnTo>
                      <a:pt x="97" y="967"/>
                    </a:lnTo>
                    <a:lnTo>
                      <a:pt x="81" y="955"/>
                    </a:lnTo>
                    <a:lnTo>
                      <a:pt x="68" y="947"/>
                    </a:lnTo>
                    <a:lnTo>
                      <a:pt x="56" y="934"/>
                    </a:lnTo>
                    <a:lnTo>
                      <a:pt x="45" y="922"/>
                    </a:lnTo>
                    <a:lnTo>
                      <a:pt x="31" y="902"/>
                    </a:lnTo>
                    <a:lnTo>
                      <a:pt x="25" y="894"/>
                    </a:lnTo>
                    <a:lnTo>
                      <a:pt x="16" y="878"/>
                    </a:lnTo>
                    <a:lnTo>
                      <a:pt x="11" y="858"/>
                    </a:lnTo>
                    <a:lnTo>
                      <a:pt x="8" y="846"/>
                    </a:lnTo>
                    <a:lnTo>
                      <a:pt x="3" y="825"/>
                    </a:lnTo>
                    <a:lnTo>
                      <a:pt x="0" y="813"/>
                    </a:lnTo>
                    <a:lnTo>
                      <a:pt x="0" y="793"/>
                    </a:lnTo>
                    <a:lnTo>
                      <a:pt x="3" y="769"/>
                    </a:lnTo>
                    <a:lnTo>
                      <a:pt x="8" y="736"/>
                    </a:lnTo>
                    <a:lnTo>
                      <a:pt x="11" y="712"/>
                    </a:lnTo>
                    <a:lnTo>
                      <a:pt x="25" y="688"/>
                    </a:lnTo>
                    <a:lnTo>
                      <a:pt x="40" y="663"/>
                    </a:lnTo>
                    <a:lnTo>
                      <a:pt x="56" y="640"/>
                    </a:lnTo>
                    <a:lnTo>
                      <a:pt x="76" y="623"/>
                    </a:lnTo>
                    <a:lnTo>
                      <a:pt x="104" y="607"/>
                    </a:lnTo>
                    <a:lnTo>
                      <a:pt x="125" y="632"/>
                    </a:lnTo>
                    <a:lnTo>
                      <a:pt x="109" y="640"/>
                    </a:lnTo>
                    <a:lnTo>
                      <a:pt x="97" y="660"/>
                    </a:lnTo>
                    <a:lnTo>
                      <a:pt x="84" y="668"/>
                    </a:lnTo>
                    <a:lnTo>
                      <a:pt x="76" y="679"/>
                    </a:lnTo>
                    <a:lnTo>
                      <a:pt x="68" y="696"/>
                    </a:lnTo>
                    <a:lnTo>
                      <a:pt x="68" y="716"/>
                    </a:lnTo>
                    <a:lnTo>
                      <a:pt x="64" y="729"/>
                    </a:lnTo>
                    <a:lnTo>
                      <a:pt x="64" y="744"/>
                    </a:lnTo>
                    <a:lnTo>
                      <a:pt x="64" y="757"/>
                    </a:lnTo>
                    <a:lnTo>
                      <a:pt x="68" y="772"/>
                    </a:lnTo>
                    <a:lnTo>
                      <a:pt x="68" y="785"/>
                    </a:lnTo>
                    <a:lnTo>
                      <a:pt x="73" y="802"/>
                    </a:lnTo>
                    <a:lnTo>
                      <a:pt x="76" y="810"/>
                    </a:lnTo>
                    <a:lnTo>
                      <a:pt x="81" y="817"/>
                    </a:lnTo>
                    <a:lnTo>
                      <a:pt x="89" y="830"/>
                    </a:lnTo>
                    <a:lnTo>
                      <a:pt x="101" y="838"/>
                    </a:lnTo>
                    <a:lnTo>
                      <a:pt x="109" y="850"/>
                    </a:lnTo>
                    <a:lnTo>
                      <a:pt x="117" y="853"/>
                    </a:lnTo>
                    <a:lnTo>
                      <a:pt x="125" y="858"/>
                    </a:lnTo>
                    <a:lnTo>
                      <a:pt x="137" y="866"/>
                    </a:lnTo>
                    <a:lnTo>
                      <a:pt x="149" y="869"/>
                    </a:lnTo>
                    <a:lnTo>
                      <a:pt x="157" y="878"/>
                    </a:lnTo>
                    <a:lnTo>
                      <a:pt x="173" y="878"/>
                    </a:lnTo>
                    <a:lnTo>
                      <a:pt x="185" y="878"/>
                    </a:lnTo>
                    <a:lnTo>
                      <a:pt x="201" y="878"/>
                    </a:lnTo>
                    <a:lnTo>
                      <a:pt x="215" y="869"/>
                    </a:lnTo>
                    <a:lnTo>
                      <a:pt x="230" y="858"/>
                    </a:lnTo>
                    <a:lnTo>
                      <a:pt x="243" y="850"/>
                    </a:lnTo>
                    <a:lnTo>
                      <a:pt x="246" y="841"/>
                    </a:lnTo>
                    <a:lnTo>
                      <a:pt x="254" y="830"/>
                    </a:lnTo>
                    <a:lnTo>
                      <a:pt x="254" y="825"/>
                    </a:lnTo>
                    <a:lnTo>
                      <a:pt x="263" y="817"/>
                    </a:lnTo>
                    <a:lnTo>
                      <a:pt x="263" y="810"/>
                    </a:lnTo>
                    <a:lnTo>
                      <a:pt x="263" y="802"/>
                    </a:lnTo>
                    <a:lnTo>
                      <a:pt x="263" y="785"/>
                    </a:lnTo>
                    <a:lnTo>
                      <a:pt x="263" y="777"/>
                    </a:lnTo>
                    <a:lnTo>
                      <a:pt x="263" y="757"/>
                    </a:lnTo>
                    <a:lnTo>
                      <a:pt x="263" y="741"/>
                    </a:lnTo>
                    <a:lnTo>
                      <a:pt x="254" y="721"/>
                    </a:lnTo>
                    <a:lnTo>
                      <a:pt x="246" y="704"/>
                    </a:lnTo>
                    <a:lnTo>
                      <a:pt x="238" y="684"/>
                    </a:lnTo>
                    <a:lnTo>
                      <a:pt x="230" y="668"/>
                    </a:lnTo>
                    <a:lnTo>
                      <a:pt x="215" y="643"/>
                    </a:lnTo>
                    <a:lnTo>
                      <a:pt x="201" y="623"/>
                    </a:lnTo>
                    <a:lnTo>
                      <a:pt x="185" y="607"/>
                    </a:lnTo>
                    <a:lnTo>
                      <a:pt x="154" y="567"/>
                    </a:lnTo>
                    <a:lnTo>
                      <a:pt x="125" y="531"/>
                    </a:lnTo>
                    <a:lnTo>
                      <a:pt x="101" y="486"/>
                    </a:lnTo>
                    <a:lnTo>
                      <a:pt x="81" y="445"/>
                    </a:lnTo>
                    <a:lnTo>
                      <a:pt x="68" y="409"/>
                    </a:lnTo>
                    <a:lnTo>
                      <a:pt x="61" y="372"/>
                    </a:lnTo>
                    <a:lnTo>
                      <a:pt x="48" y="324"/>
                    </a:lnTo>
                    <a:lnTo>
                      <a:pt x="48" y="283"/>
                    </a:lnTo>
                    <a:lnTo>
                      <a:pt x="48" y="260"/>
                    </a:lnTo>
                    <a:lnTo>
                      <a:pt x="53" y="224"/>
                    </a:lnTo>
                    <a:lnTo>
                      <a:pt x="61" y="199"/>
                    </a:lnTo>
                    <a:lnTo>
                      <a:pt x="68" y="174"/>
                    </a:lnTo>
                    <a:lnTo>
                      <a:pt x="76" y="146"/>
                    </a:lnTo>
                    <a:lnTo>
                      <a:pt x="84" y="131"/>
                    </a:lnTo>
                    <a:lnTo>
                      <a:pt x="104" y="106"/>
                    </a:lnTo>
                    <a:lnTo>
                      <a:pt x="117" y="78"/>
                    </a:lnTo>
                    <a:lnTo>
                      <a:pt x="137" y="62"/>
                    </a:lnTo>
                    <a:lnTo>
                      <a:pt x="157" y="42"/>
                    </a:lnTo>
                    <a:lnTo>
                      <a:pt x="177" y="29"/>
                    </a:lnTo>
                    <a:lnTo>
                      <a:pt x="201" y="20"/>
                    </a:lnTo>
                    <a:lnTo>
                      <a:pt x="221" y="9"/>
                    </a:lnTo>
                    <a:lnTo>
                      <a:pt x="243" y="5"/>
                    </a:lnTo>
                    <a:lnTo>
                      <a:pt x="266" y="5"/>
                    </a:lnTo>
                    <a:lnTo>
                      <a:pt x="299" y="0"/>
                    </a:lnTo>
                    <a:lnTo>
                      <a:pt x="327" y="5"/>
                    </a:lnTo>
                    <a:lnTo>
                      <a:pt x="352" y="5"/>
                    </a:lnTo>
                    <a:lnTo>
                      <a:pt x="375" y="9"/>
                    </a:lnTo>
                    <a:lnTo>
                      <a:pt x="396" y="20"/>
                    </a:lnTo>
                    <a:lnTo>
                      <a:pt x="424" y="29"/>
                    </a:lnTo>
                    <a:lnTo>
                      <a:pt x="444" y="42"/>
                    </a:lnTo>
                    <a:lnTo>
                      <a:pt x="464" y="65"/>
                    </a:lnTo>
                    <a:lnTo>
                      <a:pt x="489" y="86"/>
                    </a:lnTo>
                    <a:lnTo>
                      <a:pt x="505" y="114"/>
                    </a:lnTo>
                    <a:lnTo>
                      <a:pt x="520" y="134"/>
                    </a:lnTo>
                    <a:lnTo>
                      <a:pt x="534" y="162"/>
                    </a:lnTo>
                    <a:lnTo>
                      <a:pt x="545" y="190"/>
                    </a:lnTo>
                    <a:lnTo>
                      <a:pt x="550" y="210"/>
                    </a:lnTo>
                    <a:lnTo>
                      <a:pt x="557" y="240"/>
                    </a:lnTo>
                    <a:lnTo>
                      <a:pt x="557" y="271"/>
                    </a:lnTo>
                    <a:lnTo>
                      <a:pt x="562" y="308"/>
                    </a:lnTo>
                    <a:lnTo>
                      <a:pt x="562" y="316"/>
                    </a:lnTo>
                    <a:lnTo>
                      <a:pt x="529" y="316"/>
                    </a:lnTo>
                    <a:lnTo>
                      <a:pt x="525" y="291"/>
                    </a:lnTo>
                    <a:lnTo>
                      <a:pt x="520" y="268"/>
                    </a:lnTo>
                    <a:lnTo>
                      <a:pt x="520" y="240"/>
                    </a:lnTo>
                    <a:lnTo>
                      <a:pt x="514" y="219"/>
                    </a:lnTo>
                    <a:lnTo>
                      <a:pt x="505" y="204"/>
                    </a:lnTo>
                    <a:lnTo>
                      <a:pt x="492" y="182"/>
                    </a:lnTo>
                    <a:lnTo>
                      <a:pt x="484" y="171"/>
                    </a:lnTo>
                    <a:lnTo>
                      <a:pt x="469" y="159"/>
                    </a:lnTo>
                    <a:lnTo>
                      <a:pt x="453" y="146"/>
                    </a:lnTo>
                    <a:lnTo>
                      <a:pt x="444" y="131"/>
                    </a:lnTo>
                    <a:lnTo>
                      <a:pt x="428" y="118"/>
                    </a:lnTo>
                    <a:lnTo>
                      <a:pt x="408" y="114"/>
                    </a:lnTo>
                    <a:lnTo>
                      <a:pt x="383" y="110"/>
                    </a:lnTo>
                    <a:lnTo>
                      <a:pt x="367" y="106"/>
                    </a:lnTo>
                    <a:lnTo>
                      <a:pt x="347" y="98"/>
                    </a:lnTo>
                    <a:lnTo>
                      <a:pt x="327" y="98"/>
                    </a:lnTo>
                    <a:lnTo>
                      <a:pt x="302" y="98"/>
                    </a:lnTo>
                    <a:lnTo>
                      <a:pt x="274" y="106"/>
                    </a:lnTo>
                    <a:lnTo>
                      <a:pt x="254" y="110"/>
                    </a:lnTo>
                    <a:lnTo>
                      <a:pt x="235" y="114"/>
                    </a:lnTo>
                    <a:lnTo>
                      <a:pt x="215" y="123"/>
                    </a:lnTo>
                    <a:lnTo>
                      <a:pt x="201" y="134"/>
                    </a:lnTo>
                    <a:lnTo>
                      <a:pt x="185" y="146"/>
                    </a:lnTo>
                    <a:lnTo>
                      <a:pt x="165" y="162"/>
                    </a:lnTo>
                    <a:lnTo>
                      <a:pt x="154" y="182"/>
                    </a:lnTo>
                    <a:lnTo>
                      <a:pt x="134" y="199"/>
                    </a:lnTo>
                    <a:lnTo>
                      <a:pt x="125" y="219"/>
                    </a:lnTo>
                    <a:lnTo>
                      <a:pt x="117" y="240"/>
                    </a:lnTo>
                    <a:lnTo>
                      <a:pt x="109" y="263"/>
                    </a:lnTo>
                    <a:lnTo>
                      <a:pt x="104" y="283"/>
                    </a:lnTo>
                    <a:lnTo>
                      <a:pt x="101" y="308"/>
                    </a:lnTo>
                    <a:lnTo>
                      <a:pt x="101" y="336"/>
                    </a:lnTo>
                    <a:lnTo>
                      <a:pt x="101" y="357"/>
                    </a:lnTo>
                    <a:lnTo>
                      <a:pt x="104" y="385"/>
                    </a:lnTo>
                    <a:lnTo>
                      <a:pt x="104" y="400"/>
                    </a:lnTo>
                    <a:lnTo>
                      <a:pt x="112" y="430"/>
                    </a:lnTo>
                    <a:lnTo>
                      <a:pt x="125" y="453"/>
                    </a:lnTo>
                    <a:lnTo>
                      <a:pt x="129" y="470"/>
                    </a:lnTo>
                    <a:lnTo>
                      <a:pt x="149" y="489"/>
                    </a:lnTo>
                    <a:lnTo>
                      <a:pt x="162" y="523"/>
                    </a:lnTo>
                    <a:lnTo>
                      <a:pt x="177" y="539"/>
                    </a:lnTo>
                    <a:lnTo>
                      <a:pt x="193" y="554"/>
                    </a:lnTo>
                    <a:lnTo>
                      <a:pt x="210" y="567"/>
                    </a:lnTo>
                    <a:lnTo>
                      <a:pt x="226" y="575"/>
                    </a:lnTo>
                    <a:lnTo>
                      <a:pt x="238" y="587"/>
                    </a:lnTo>
                    <a:lnTo>
                      <a:pt x="254" y="595"/>
                    </a:lnTo>
                    <a:lnTo>
                      <a:pt x="274" y="595"/>
                    </a:lnTo>
                    <a:lnTo>
                      <a:pt x="299" y="595"/>
                    </a:lnTo>
                    <a:lnTo>
                      <a:pt x="319" y="595"/>
                    </a:lnTo>
                    <a:lnTo>
                      <a:pt x="335" y="590"/>
                    </a:lnTo>
                    <a:lnTo>
                      <a:pt x="352" y="579"/>
                    </a:lnTo>
                    <a:lnTo>
                      <a:pt x="363" y="567"/>
                    </a:lnTo>
                    <a:lnTo>
                      <a:pt x="375" y="554"/>
                    </a:lnTo>
                    <a:lnTo>
                      <a:pt x="383" y="539"/>
                    </a:lnTo>
                    <a:lnTo>
                      <a:pt x="388" y="526"/>
                    </a:lnTo>
                    <a:lnTo>
                      <a:pt x="388" y="498"/>
                    </a:lnTo>
                    <a:lnTo>
                      <a:pt x="388" y="481"/>
                    </a:lnTo>
                    <a:lnTo>
                      <a:pt x="383" y="470"/>
                    </a:lnTo>
                    <a:lnTo>
                      <a:pt x="380" y="458"/>
                    </a:lnTo>
                    <a:lnTo>
                      <a:pt x="367" y="442"/>
                    </a:lnTo>
                    <a:lnTo>
                      <a:pt x="355" y="437"/>
                    </a:lnTo>
                    <a:lnTo>
                      <a:pt x="347" y="430"/>
                    </a:lnTo>
                    <a:lnTo>
                      <a:pt x="327" y="425"/>
                    </a:lnTo>
                    <a:lnTo>
                      <a:pt x="310" y="425"/>
                    </a:lnTo>
                    <a:lnTo>
                      <a:pt x="307" y="425"/>
                    </a:lnTo>
                    <a:lnTo>
                      <a:pt x="299" y="425"/>
                    </a:lnTo>
                    <a:lnTo>
                      <a:pt x="294" y="425"/>
                    </a:lnTo>
                    <a:lnTo>
                      <a:pt x="287" y="430"/>
                    </a:lnTo>
                    <a:lnTo>
                      <a:pt x="271" y="400"/>
                    </a:lnTo>
                    <a:lnTo>
                      <a:pt x="294" y="394"/>
                    </a:lnTo>
                    <a:lnTo>
                      <a:pt x="307" y="389"/>
                    </a:lnTo>
                    <a:lnTo>
                      <a:pt x="324" y="389"/>
                    </a:lnTo>
                    <a:lnTo>
                      <a:pt x="335" y="389"/>
                    </a:lnTo>
                    <a:lnTo>
                      <a:pt x="352" y="389"/>
                    </a:lnTo>
                    <a:lnTo>
                      <a:pt x="367" y="394"/>
                    </a:lnTo>
                    <a:lnTo>
                      <a:pt x="380" y="394"/>
                    </a:lnTo>
                    <a:lnTo>
                      <a:pt x="388" y="397"/>
                    </a:lnTo>
                    <a:lnTo>
                      <a:pt x="408" y="400"/>
                    </a:lnTo>
                    <a:lnTo>
                      <a:pt x="416" y="409"/>
                    </a:lnTo>
                    <a:lnTo>
                      <a:pt x="433" y="417"/>
                    </a:lnTo>
                    <a:lnTo>
                      <a:pt x="441" y="425"/>
                    </a:lnTo>
                    <a:lnTo>
                      <a:pt x="448" y="433"/>
                    </a:lnTo>
                    <a:lnTo>
                      <a:pt x="456" y="442"/>
                    </a:lnTo>
                    <a:lnTo>
                      <a:pt x="464" y="453"/>
                    </a:lnTo>
                    <a:lnTo>
                      <a:pt x="472" y="466"/>
                    </a:lnTo>
                    <a:lnTo>
                      <a:pt x="477" y="470"/>
                    </a:lnTo>
                    <a:lnTo>
                      <a:pt x="477" y="481"/>
                    </a:lnTo>
                    <a:lnTo>
                      <a:pt x="484" y="494"/>
                    </a:lnTo>
                    <a:lnTo>
                      <a:pt x="484" y="518"/>
                    </a:lnTo>
                    <a:lnTo>
                      <a:pt x="477" y="534"/>
                    </a:lnTo>
                    <a:lnTo>
                      <a:pt x="477" y="551"/>
                    </a:lnTo>
                    <a:lnTo>
                      <a:pt x="469" y="567"/>
                    </a:lnTo>
                    <a:lnTo>
                      <a:pt x="461" y="579"/>
                    </a:lnTo>
                    <a:lnTo>
                      <a:pt x="453" y="595"/>
                    </a:lnTo>
                    <a:lnTo>
                      <a:pt x="441" y="607"/>
                    </a:lnTo>
                    <a:lnTo>
                      <a:pt x="424" y="620"/>
                    </a:lnTo>
                    <a:lnTo>
                      <a:pt x="408" y="632"/>
                    </a:lnTo>
                    <a:lnTo>
                      <a:pt x="444" y="648"/>
                    </a:lnTo>
                    <a:lnTo>
                      <a:pt x="477" y="671"/>
                    </a:lnTo>
                    <a:lnTo>
                      <a:pt x="500" y="699"/>
                    </a:lnTo>
                    <a:lnTo>
                      <a:pt x="525" y="736"/>
                    </a:lnTo>
                    <a:lnTo>
                      <a:pt x="542" y="780"/>
                    </a:lnTo>
                    <a:lnTo>
                      <a:pt x="553" y="825"/>
                    </a:lnTo>
                    <a:lnTo>
                      <a:pt x="557" y="878"/>
                    </a:lnTo>
                    <a:lnTo>
                      <a:pt x="562" y="934"/>
                    </a:lnTo>
                    <a:lnTo>
                      <a:pt x="562" y="1007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" name="Freeform 187"/>
              <p:cNvSpPr>
                <a:spLocks/>
              </p:cNvSpPr>
              <p:nvPr>
                <p:custDataLst>
                  <p:tags r:id="rId115"/>
                </p:custDataLst>
              </p:nvPr>
            </p:nvSpPr>
            <p:spPr bwMode="auto">
              <a:xfrm>
                <a:off x="1294" y="12222"/>
                <a:ext cx="336" cy="596"/>
              </a:xfrm>
              <a:custGeom>
                <a:avLst/>
                <a:gdLst>
                  <a:gd name="T0" fmla="*/ 66 w 562"/>
                  <a:gd name="T1" fmla="*/ 121 h 1007"/>
                  <a:gd name="T2" fmla="*/ 56 w 562"/>
                  <a:gd name="T3" fmla="*/ 115 h 1007"/>
                  <a:gd name="T4" fmla="*/ 47 w 562"/>
                  <a:gd name="T5" fmla="*/ 111 h 1007"/>
                  <a:gd name="T6" fmla="*/ 43 w 562"/>
                  <a:gd name="T7" fmla="*/ 108 h 1007"/>
                  <a:gd name="T8" fmla="*/ 39 w 562"/>
                  <a:gd name="T9" fmla="*/ 105 h 1007"/>
                  <a:gd name="T10" fmla="*/ 34 w 562"/>
                  <a:gd name="T11" fmla="*/ 113 h 1007"/>
                  <a:gd name="T12" fmla="*/ 28 w 562"/>
                  <a:gd name="T13" fmla="*/ 119 h 1007"/>
                  <a:gd name="T14" fmla="*/ 19 w 562"/>
                  <a:gd name="T15" fmla="*/ 120 h 1007"/>
                  <a:gd name="T16" fmla="*/ 9 w 562"/>
                  <a:gd name="T17" fmla="*/ 116 h 1007"/>
                  <a:gd name="T18" fmla="*/ 2 w 562"/>
                  <a:gd name="T19" fmla="*/ 108 h 1007"/>
                  <a:gd name="T20" fmla="*/ 0 w 562"/>
                  <a:gd name="T21" fmla="*/ 98 h 1007"/>
                  <a:gd name="T22" fmla="*/ 5 w 562"/>
                  <a:gd name="T23" fmla="*/ 81 h 1007"/>
                  <a:gd name="T24" fmla="*/ 14 w 562"/>
                  <a:gd name="T25" fmla="*/ 79 h 1007"/>
                  <a:gd name="T26" fmla="*/ 9 w 562"/>
                  <a:gd name="T27" fmla="*/ 88 h 1007"/>
                  <a:gd name="T28" fmla="*/ 9 w 562"/>
                  <a:gd name="T29" fmla="*/ 96 h 1007"/>
                  <a:gd name="T30" fmla="*/ 13 w 562"/>
                  <a:gd name="T31" fmla="*/ 103 h 1007"/>
                  <a:gd name="T32" fmla="*/ 19 w 562"/>
                  <a:gd name="T33" fmla="*/ 107 h 1007"/>
                  <a:gd name="T34" fmla="*/ 28 w 562"/>
                  <a:gd name="T35" fmla="*/ 107 h 1007"/>
                  <a:gd name="T36" fmla="*/ 32 w 562"/>
                  <a:gd name="T37" fmla="*/ 101 h 1007"/>
                  <a:gd name="T38" fmla="*/ 33 w 562"/>
                  <a:gd name="T39" fmla="*/ 95 h 1007"/>
                  <a:gd name="T40" fmla="*/ 30 w 562"/>
                  <a:gd name="T41" fmla="*/ 84 h 1007"/>
                  <a:gd name="T42" fmla="*/ 20 w 562"/>
                  <a:gd name="T43" fmla="*/ 70 h 1007"/>
                  <a:gd name="T44" fmla="*/ 8 w 562"/>
                  <a:gd name="T45" fmla="*/ 46 h 1007"/>
                  <a:gd name="T46" fmla="*/ 8 w 562"/>
                  <a:gd name="T47" fmla="*/ 24 h 1007"/>
                  <a:gd name="T48" fmla="*/ 15 w 562"/>
                  <a:gd name="T49" fmla="*/ 9 h 1007"/>
                  <a:gd name="T50" fmla="*/ 28 w 562"/>
                  <a:gd name="T51" fmla="*/ 1 h 1007"/>
                  <a:gd name="T52" fmla="*/ 45 w 562"/>
                  <a:gd name="T53" fmla="*/ 1 h 1007"/>
                  <a:gd name="T54" fmla="*/ 59 w 562"/>
                  <a:gd name="T55" fmla="*/ 8 h 1007"/>
                  <a:gd name="T56" fmla="*/ 70 w 562"/>
                  <a:gd name="T57" fmla="*/ 23 h 1007"/>
                  <a:gd name="T58" fmla="*/ 72 w 562"/>
                  <a:gd name="T59" fmla="*/ 39 h 1007"/>
                  <a:gd name="T60" fmla="*/ 66 w 562"/>
                  <a:gd name="T61" fmla="*/ 27 h 1007"/>
                  <a:gd name="T62" fmla="*/ 58 w 562"/>
                  <a:gd name="T63" fmla="*/ 18 h 1007"/>
                  <a:gd name="T64" fmla="*/ 47 w 562"/>
                  <a:gd name="T65" fmla="*/ 13 h 1007"/>
                  <a:gd name="T66" fmla="*/ 32 w 562"/>
                  <a:gd name="T67" fmla="*/ 13 h 1007"/>
                  <a:gd name="T68" fmla="*/ 21 w 562"/>
                  <a:gd name="T69" fmla="*/ 20 h 1007"/>
                  <a:gd name="T70" fmla="*/ 14 w 562"/>
                  <a:gd name="T71" fmla="*/ 32 h 1007"/>
                  <a:gd name="T72" fmla="*/ 13 w 562"/>
                  <a:gd name="T73" fmla="*/ 47 h 1007"/>
                  <a:gd name="T74" fmla="*/ 19 w 562"/>
                  <a:gd name="T75" fmla="*/ 60 h 1007"/>
                  <a:gd name="T76" fmla="*/ 29 w 562"/>
                  <a:gd name="T77" fmla="*/ 70 h 1007"/>
                  <a:gd name="T78" fmla="*/ 41 w 562"/>
                  <a:gd name="T79" fmla="*/ 73 h 1007"/>
                  <a:gd name="T80" fmla="*/ 49 w 562"/>
                  <a:gd name="T81" fmla="*/ 66 h 1007"/>
                  <a:gd name="T82" fmla="*/ 48 w 562"/>
                  <a:gd name="T83" fmla="*/ 56 h 1007"/>
                  <a:gd name="T84" fmla="*/ 39 w 562"/>
                  <a:gd name="T85" fmla="*/ 52 h 1007"/>
                  <a:gd name="T86" fmla="*/ 35 w 562"/>
                  <a:gd name="T87" fmla="*/ 49 h 1007"/>
                  <a:gd name="T88" fmla="*/ 45 w 562"/>
                  <a:gd name="T89" fmla="*/ 47 h 1007"/>
                  <a:gd name="T90" fmla="*/ 53 w 562"/>
                  <a:gd name="T91" fmla="*/ 50 h 1007"/>
                  <a:gd name="T92" fmla="*/ 59 w 562"/>
                  <a:gd name="T93" fmla="*/ 56 h 1007"/>
                  <a:gd name="T94" fmla="*/ 62 w 562"/>
                  <a:gd name="T95" fmla="*/ 64 h 1007"/>
                  <a:gd name="T96" fmla="*/ 58 w 562"/>
                  <a:gd name="T97" fmla="*/ 73 h 1007"/>
                  <a:gd name="T98" fmla="*/ 61 w 562"/>
                  <a:gd name="T99" fmla="*/ 82 h 1007"/>
                  <a:gd name="T100" fmla="*/ 71 w 562"/>
                  <a:gd name="T101" fmla="*/ 108 h 10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2"/>
                  <a:gd name="T154" fmla="*/ 0 h 1007"/>
                  <a:gd name="T155" fmla="*/ 562 w 562"/>
                  <a:gd name="T156" fmla="*/ 1007 h 100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2" h="1007">
                    <a:moveTo>
                      <a:pt x="562" y="1007"/>
                    </a:moveTo>
                    <a:lnTo>
                      <a:pt x="529" y="1007"/>
                    </a:lnTo>
                    <a:lnTo>
                      <a:pt x="525" y="998"/>
                    </a:lnTo>
                    <a:lnTo>
                      <a:pt x="525" y="992"/>
                    </a:lnTo>
                    <a:lnTo>
                      <a:pt x="520" y="983"/>
                    </a:lnTo>
                    <a:lnTo>
                      <a:pt x="505" y="975"/>
                    </a:lnTo>
                    <a:lnTo>
                      <a:pt x="492" y="967"/>
                    </a:lnTo>
                    <a:lnTo>
                      <a:pt x="477" y="955"/>
                    </a:lnTo>
                    <a:lnTo>
                      <a:pt x="461" y="947"/>
                    </a:lnTo>
                    <a:lnTo>
                      <a:pt x="441" y="934"/>
                    </a:lnTo>
                    <a:lnTo>
                      <a:pt x="411" y="926"/>
                    </a:lnTo>
                    <a:lnTo>
                      <a:pt x="400" y="922"/>
                    </a:lnTo>
                    <a:lnTo>
                      <a:pt x="388" y="919"/>
                    </a:lnTo>
                    <a:lnTo>
                      <a:pt x="380" y="906"/>
                    </a:lnTo>
                    <a:lnTo>
                      <a:pt x="367" y="902"/>
                    </a:lnTo>
                    <a:lnTo>
                      <a:pt x="363" y="894"/>
                    </a:lnTo>
                    <a:lnTo>
                      <a:pt x="352" y="894"/>
                    </a:lnTo>
                    <a:lnTo>
                      <a:pt x="352" y="889"/>
                    </a:lnTo>
                    <a:lnTo>
                      <a:pt x="347" y="883"/>
                    </a:lnTo>
                    <a:lnTo>
                      <a:pt x="335" y="878"/>
                    </a:lnTo>
                    <a:lnTo>
                      <a:pt x="327" y="858"/>
                    </a:lnTo>
                    <a:lnTo>
                      <a:pt x="319" y="846"/>
                    </a:lnTo>
                    <a:lnTo>
                      <a:pt x="310" y="825"/>
                    </a:lnTo>
                    <a:lnTo>
                      <a:pt x="310" y="841"/>
                    </a:lnTo>
                    <a:lnTo>
                      <a:pt x="307" y="858"/>
                    </a:lnTo>
                    <a:lnTo>
                      <a:pt x="302" y="869"/>
                    </a:lnTo>
                    <a:lnTo>
                      <a:pt x="294" y="886"/>
                    </a:lnTo>
                    <a:lnTo>
                      <a:pt x="291" y="894"/>
                    </a:lnTo>
                    <a:lnTo>
                      <a:pt x="274" y="914"/>
                    </a:lnTo>
                    <a:lnTo>
                      <a:pt x="266" y="922"/>
                    </a:lnTo>
                    <a:lnTo>
                      <a:pt x="254" y="934"/>
                    </a:lnTo>
                    <a:lnTo>
                      <a:pt x="246" y="947"/>
                    </a:lnTo>
                    <a:lnTo>
                      <a:pt x="238" y="955"/>
                    </a:lnTo>
                    <a:lnTo>
                      <a:pt x="226" y="967"/>
                    </a:lnTo>
                    <a:lnTo>
                      <a:pt x="215" y="970"/>
                    </a:lnTo>
                    <a:lnTo>
                      <a:pt x="201" y="975"/>
                    </a:lnTo>
                    <a:lnTo>
                      <a:pt x="190" y="975"/>
                    </a:lnTo>
                    <a:lnTo>
                      <a:pt x="177" y="975"/>
                    </a:lnTo>
                    <a:lnTo>
                      <a:pt x="157" y="975"/>
                    </a:lnTo>
                    <a:lnTo>
                      <a:pt x="145" y="975"/>
                    </a:lnTo>
                    <a:lnTo>
                      <a:pt x="125" y="975"/>
                    </a:lnTo>
                    <a:lnTo>
                      <a:pt x="109" y="970"/>
                    </a:lnTo>
                    <a:lnTo>
                      <a:pt x="97" y="967"/>
                    </a:lnTo>
                    <a:lnTo>
                      <a:pt x="81" y="955"/>
                    </a:lnTo>
                    <a:lnTo>
                      <a:pt x="68" y="947"/>
                    </a:lnTo>
                    <a:lnTo>
                      <a:pt x="56" y="934"/>
                    </a:lnTo>
                    <a:lnTo>
                      <a:pt x="45" y="922"/>
                    </a:lnTo>
                    <a:lnTo>
                      <a:pt x="31" y="902"/>
                    </a:lnTo>
                    <a:lnTo>
                      <a:pt x="25" y="894"/>
                    </a:lnTo>
                    <a:lnTo>
                      <a:pt x="16" y="878"/>
                    </a:lnTo>
                    <a:lnTo>
                      <a:pt x="11" y="858"/>
                    </a:lnTo>
                    <a:lnTo>
                      <a:pt x="8" y="846"/>
                    </a:lnTo>
                    <a:lnTo>
                      <a:pt x="3" y="825"/>
                    </a:lnTo>
                    <a:lnTo>
                      <a:pt x="0" y="813"/>
                    </a:lnTo>
                    <a:lnTo>
                      <a:pt x="0" y="793"/>
                    </a:lnTo>
                    <a:lnTo>
                      <a:pt x="3" y="769"/>
                    </a:lnTo>
                    <a:lnTo>
                      <a:pt x="8" y="736"/>
                    </a:lnTo>
                    <a:lnTo>
                      <a:pt x="11" y="712"/>
                    </a:lnTo>
                    <a:lnTo>
                      <a:pt x="25" y="688"/>
                    </a:lnTo>
                    <a:lnTo>
                      <a:pt x="40" y="663"/>
                    </a:lnTo>
                    <a:lnTo>
                      <a:pt x="56" y="640"/>
                    </a:lnTo>
                    <a:lnTo>
                      <a:pt x="76" y="623"/>
                    </a:lnTo>
                    <a:lnTo>
                      <a:pt x="104" y="607"/>
                    </a:lnTo>
                    <a:lnTo>
                      <a:pt x="125" y="632"/>
                    </a:lnTo>
                    <a:lnTo>
                      <a:pt x="109" y="640"/>
                    </a:lnTo>
                    <a:lnTo>
                      <a:pt x="97" y="660"/>
                    </a:lnTo>
                    <a:lnTo>
                      <a:pt x="84" y="668"/>
                    </a:lnTo>
                    <a:lnTo>
                      <a:pt x="76" y="679"/>
                    </a:lnTo>
                    <a:lnTo>
                      <a:pt x="68" y="696"/>
                    </a:lnTo>
                    <a:lnTo>
                      <a:pt x="68" y="716"/>
                    </a:lnTo>
                    <a:lnTo>
                      <a:pt x="64" y="729"/>
                    </a:lnTo>
                    <a:lnTo>
                      <a:pt x="64" y="744"/>
                    </a:lnTo>
                    <a:lnTo>
                      <a:pt x="64" y="757"/>
                    </a:lnTo>
                    <a:lnTo>
                      <a:pt x="68" y="772"/>
                    </a:lnTo>
                    <a:lnTo>
                      <a:pt x="68" y="785"/>
                    </a:lnTo>
                    <a:lnTo>
                      <a:pt x="73" y="802"/>
                    </a:lnTo>
                    <a:lnTo>
                      <a:pt x="76" y="810"/>
                    </a:lnTo>
                    <a:lnTo>
                      <a:pt x="81" y="817"/>
                    </a:lnTo>
                    <a:lnTo>
                      <a:pt x="89" y="830"/>
                    </a:lnTo>
                    <a:lnTo>
                      <a:pt x="101" y="838"/>
                    </a:lnTo>
                    <a:lnTo>
                      <a:pt x="109" y="850"/>
                    </a:lnTo>
                    <a:lnTo>
                      <a:pt x="117" y="853"/>
                    </a:lnTo>
                    <a:lnTo>
                      <a:pt x="125" y="858"/>
                    </a:lnTo>
                    <a:lnTo>
                      <a:pt x="137" y="866"/>
                    </a:lnTo>
                    <a:lnTo>
                      <a:pt x="149" y="869"/>
                    </a:lnTo>
                    <a:lnTo>
                      <a:pt x="157" y="878"/>
                    </a:lnTo>
                    <a:lnTo>
                      <a:pt x="173" y="878"/>
                    </a:lnTo>
                    <a:lnTo>
                      <a:pt x="185" y="878"/>
                    </a:lnTo>
                    <a:lnTo>
                      <a:pt x="201" y="878"/>
                    </a:lnTo>
                    <a:lnTo>
                      <a:pt x="215" y="869"/>
                    </a:lnTo>
                    <a:lnTo>
                      <a:pt x="230" y="858"/>
                    </a:lnTo>
                    <a:lnTo>
                      <a:pt x="243" y="850"/>
                    </a:lnTo>
                    <a:lnTo>
                      <a:pt x="246" y="841"/>
                    </a:lnTo>
                    <a:lnTo>
                      <a:pt x="254" y="830"/>
                    </a:lnTo>
                    <a:lnTo>
                      <a:pt x="254" y="825"/>
                    </a:lnTo>
                    <a:lnTo>
                      <a:pt x="263" y="817"/>
                    </a:lnTo>
                    <a:lnTo>
                      <a:pt x="263" y="810"/>
                    </a:lnTo>
                    <a:lnTo>
                      <a:pt x="263" y="802"/>
                    </a:lnTo>
                    <a:lnTo>
                      <a:pt x="263" y="785"/>
                    </a:lnTo>
                    <a:lnTo>
                      <a:pt x="263" y="777"/>
                    </a:lnTo>
                    <a:lnTo>
                      <a:pt x="263" y="757"/>
                    </a:lnTo>
                    <a:lnTo>
                      <a:pt x="263" y="741"/>
                    </a:lnTo>
                    <a:lnTo>
                      <a:pt x="254" y="721"/>
                    </a:lnTo>
                    <a:lnTo>
                      <a:pt x="246" y="704"/>
                    </a:lnTo>
                    <a:lnTo>
                      <a:pt x="238" y="684"/>
                    </a:lnTo>
                    <a:lnTo>
                      <a:pt x="230" y="668"/>
                    </a:lnTo>
                    <a:lnTo>
                      <a:pt x="215" y="643"/>
                    </a:lnTo>
                    <a:lnTo>
                      <a:pt x="201" y="623"/>
                    </a:lnTo>
                    <a:lnTo>
                      <a:pt x="185" y="607"/>
                    </a:lnTo>
                    <a:lnTo>
                      <a:pt x="154" y="567"/>
                    </a:lnTo>
                    <a:lnTo>
                      <a:pt x="125" y="531"/>
                    </a:lnTo>
                    <a:lnTo>
                      <a:pt x="101" y="486"/>
                    </a:lnTo>
                    <a:lnTo>
                      <a:pt x="81" y="445"/>
                    </a:lnTo>
                    <a:lnTo>
                      <a:pt x="68" y="409"/>
                    </a:lnTo>
                    <a:lnTo>
                      <a:pt x="61" y="372"/>
                    </a:lnTo>
                    <a:lnTo>
                      <a:pt x="48" y="324"/>
                    </a:lnTo>
                    <a:lnTo>
                      <a:pt x="48" y="283"/>
                    </a:lnTo>
                    <a:lnTo>
                      <a:pt x="48" y="260"/>
                    </a:lnTo>
                    <a:lnTo>
                      <a:pt x="53" y="224"/>
                    </a:lnTo>
                    <a:lnTo>
                      <a:pt x="61" y="199"/>
                    </a:lnTo>
                    <a:lnTo>
                      <a:pt x="68" y="174"/>
                    </a:lnTo>
                    <a:lnTo>
                      <a:pt x="76" y="146"/>
                    </a:lnTo>
                    <a:lnTo>
                      <a:pt x="84" y="131"/>
                    </a:lnTo>
                    <a:lnTo>
                      <a:pt x="104" y="106"/>
                    </a:lnTo>
                    <a:lnTo>
                      <a:pt x="117" y="78"/>
                    </a:lnTo>
                    <a:lnTo>
                      <a:pt x="137" y="62"/>
                    </a:lnTo>
                    <a:lnTo>
                      <a:pt x="157" y="42"/>
                    </a:lnTo>
                    <a:lnTo>
                      <a:pt x="177" y="29"/>
                    </a:lnTo>
                    <a:lnTo>
                      <a:pt x="201" y="20"/>
                    </a:lnTo>
                    <a:lnTo>
                      <a:pt x="221" y="9"/>
                    </a:lnTo>
                    <a:lnTo>
                      <a:pt x="243" y="5"/>
                    </a:lnTo>
                    <a:lnTo>
                      <a:pt x="266" y="5"/>
                    </a:lnTo>
                    <a:lnTo>
                      <a:pt x="299" y="0"/>
                    </a:lnTo>
                    <a:lnTo>
                      <a:pt x="327" y="5"/>
                    </a:lnTo>
                    <a:lnTo>
                      <a:pt x="352" y="5"/>
                    </a:lnTo>
                    <a:lnTo>
                      <a:pt x="375" y="9"/>
                    </a:lnTo>
                    <a:lnTo>
                      <a:pt x="396" y="20"/>
                    </a:lnTo>
                    <a:lnTo>
                      <a:pt x="424" y="29"/>
                    </a:lnTo>
                    <a:lnTo>
                      <a:pt x="444" y="42"/>
                    </a:lnTo>
                    <a:lnTo>
                      <a:pt x="464" y="65"/>
                    </a:lnTo>
                    <a:lnTo>
                      <a:pt x="489" y="86"/>
                    </a:lnTo>
                    <a:lnTo>
                      <a:pt x="505" y="114"/>
                    </a:lnTo>
                    <a:lnTo>
                      <a:pt x="520" y="134"/>
                    </a:lnTo>
                    <a:lnTo>
                      <a:pt x="534" y="162"/>
                    </a:lnTo>
                    <a:lnTo>
                      <a:pt x="545" y="190"/>
                    </a:lnTo>
                    <a:lnTo>
                      <a:pt x="550" y="210"/>
                    </a:lnTo>
                    <a:lnTo>
                      <a:pt x="557" y="240"/>
                    </a:lnTo>
                    <a:lnTo>
                      <a:pt x="557" y="271"/>
                    </a:lnTo>
                    <a:lnTo>
                      <a:pt x="562" y="308"/>
                    </a:lnTo>
                    <a:lnTo>
                      <a:pt x="562" y="316"/>
                    </a:lnTo>
                    <a:lnTo>
                      <a:pt x="529" y="316"/>
                    </a:lnTo>
                    <a:lnTo>
                      <a:pt x="525" y="291"/>
                    </a:lnTo>
                    <a:lnTo>
                      <a:pt x="520" y="268"/>
                    </a:lnTo>
                    <a:lnTo>
                      <a:pt x="520" y="240"/>
                    </a:lnTo>
                    <a:lnTo>
                      <a:pt x="514" y="219"/>
                    </a:lnTo>
                    <a:lnTo>
                      <a:pt x="505" y="204"/>
                    </a:lnTo>
                    <a:lnTo>
                      <a:pt x="492" y="182"/>
                    </a:lnTo>
                    <a:lnTo>
                      <a:pt x="484" y="171"/>
                    </a:lnTo>
                    <a:lnTo>
                      <a:pt x="469" y="159"/>
                    </a:lnTo>
                    <a:lnTo>
                      <a:pt x="453" y="146"/>
                    </a:lnTo>
                    <a:lnTo>
                      <a:pt x="444" y="131"/>
                    </a:lnTo>
                    <a:lnTo>
                      <a:pt x="428" y="118"/>
                    </a:lnTo>
                    <a:lnTo>
                      <a:pt x="408" y="114"/>
                    </a:lnTo>
                    <a:lnTo>
                      <a:pt x="383" y="110"/>
                    </a:lnTo>
                    <a:lnTo>
                      <a:pt x="367" y="106"/>
                    </a:lnTo>
                    <a:lnTo>
                      <a:pt x="347" y="98"/>
                    </a:lnTo>
                    <a:lnTo>
                      <a:pt x="327" y="98"/>
                    </a:lnTo>
                    <a:lnTo>
                      <a:pt x="302" y="98"/>
                    </a:lnTo>
                    <a:lnTo>
                      <a:pt x="274" y="106"/>
                    </a:lnTo>
                    <a:lnTo>
                      <a:pt x="254" y="110"/>
                    </a:lnTo>
                    <a:lnTo>
                      <a:pt x="235" y="114"/>
                    </a:lnTo>
                    <a:lnTo>
                      <a:pt x="215" y="123"/>
                    </a:lnTo>
                    <a:lnTo>
                      <a:pt x="201" y="134"/>
                    </a:lnTo>
                    <a:lnTo>
                      <a:pt x="185" y="146"/>
                    </a:lnTo>
                    <a:lnTo>
                      <a:pt x="165" y="162"/>
                    </a:lnTo>
                    <a:lnTo>
                      <a:pt x="154" y="182"/>
                    </a:lnTo>
                    <a:lnTo>
                      <a:pt x="134" y="199"/>
                    </a:lnTo>
                    <a:lnTo>
                      <a:pt x="125" y="219"/>
                    </a:lnTo>
                    <a:lnTo>
                      <a:pt x="117" y="240"/>
                    </a:lnTo>
                    <a:lnTo>
                      <a:pt x="109" y="263"/>
                    </a:lnTo>
                    <a:lnTo>
                      <a:pt x="104" y="283"/>
                    </a:lnTo>
                    <a:lnTo>
                      <a:pt x="101" y="308"/>
                    </a:lnTo>
                    <a:lnTo>
                      <a:pt x="101" y="336"/>
                    </a:lnTo>
                    <a:lnTo>
                      <a:pt x="101" y="357"/>
                    </a:lnTo>
                    <a:lnTo>
                      <a:pt x="104" y="385"/>
                    </a:lnTo>
                    <a:lnTo>
                      <a:pt x="104" y="400"/>
                    </a:lnTo>
                    <a:lnTo>
                      <a:pt x="112" y="430"/>
                    </a:lnTo>
                    <a:lnTo>
                      <a:pt x="125" y="453"/>
                    </a:lnTo>
                    <a:lnTo>
                      <a:pt x="129" y="470"/>
                    </a:lnTo>
                    <a:lnTo>
                      <a:pt x="149" y="489"/>
                    </a:lnTo>
                    <a:lnTo>
                      <a:pt x="162" y="523"/>
                    </a:lnTo>
                    <a:lnTo>
                      <a:pt x="177" y="539"/>
                    </a:lnTo>
                    <a:lnTo>
                      <a:pt x="193" y="554"/>
                    </a:lnTo>
                    <a:lnTo>
                      <a:pt x="210" y="567"/>
                    </a:lnTo>
                    <a:lnTo>
                      <a:pt x="226" y="575"/>
                    </a:lnTo>
                    <a:lnTo>
                      <a:pt x="238" y="587"/>
                    </a:lnTo>
                    <a:lnTo>
                      <a:pt x="254" y="595"/>
                    </a:lnTo>
                    <a:lnTo>
                      <a:pt x="274" y="595"/>
                    </a:lnTo>
                    <a:lnTo>
                      <a:pt x="299" y="595"/>
                    </a:lnTo>
                    <a:lnTo>
                      <a:pt x="319" y="595"/>
                    </a:lnTo>
                    <a:lnTo>
                      <a:pt x="335" y="590"/>
                    </a:lnTo>
                    <a:lnTo>
                      <a:pt x="352" y="579"/>
                    </a:lnTo>
                    <a:lnTo>
                      <a:pt x="363" y="567"/>
                    </a:lnTo>
                    <a:lnTo>
                      <a:pt x="375" y="554"/>
                    </a:lnTo>
                    <a:lnTo>
                      <a:pt x="383" y="539"/>
                    </a:lnTo>
                    <a:lnTo>
                      <a:pt x="388" y="526"/>
                    </a:lnTo>
                    <a:lnTo>
                      <a:pt x="388" y="498"/>
                    </a:lnTo>
                    <a:lnTo>
                      <a:pt x="388" y="481"/>
                    </a:lnTo>
                    <a:lnTo>
                      <a:pt x="383" y="470"/>
                    </a:lnTo>
                    <a:lnTo>
                      <a:pt x="380" y="458"/>
                    </a:lnTo>
                    <a:lnTo>
                      <a:pt x="367" y="442"/>
                    </a:lnTo>
                    <a:lnTo>
                      <a:pt x="355" y="437"/>
                    </a:lnTo>
                    <a:lnTo>
                      <a:pt x="347" y="430"/>
                    </a:lnTo>
                    <a:lnTo>
                      <a:pt x="327" y="425"/>
                    </a:lnTo>
                    <a:lnTo>
                      <a:pt x="310" y="425"/>
                    </a:lnTo>
                    <a:lnTo>
                      <a:pt x="307" y="425"/>
                    </a:lnTo>
                    <a:lnTo>
                      <a:pt x="299" y="425"/>
                    </a:lnTo>
                    <a:lnTo>
                      <a:pt x="294" y="425"/>
                    </a:lnTo>
                    <a:lnTo>
                      <a:pt x="287" y="430"/>
                    </a:lnTo>
                    <a:lnTo>
                      <a:pt x="271" y="400"/>
                    </a:lnTo>
                    <a:lnTo>
                      <a:pt x="294" y="394"/>
                    </a:lnTo>
                    <a:lnTo>
                      <a:pt x="307" y="389"/>
                    </a:lnTo>
                    <a:lnTo>
                      <a:pt x="324" y="389"/>
                    </a:lnTo>
                    <a:lnTo>
                      <a:pt x="335" y="389"/>
                    </a:lnTo>
                    <a:lnTo>
                      <a:pt x="352" y="389"/>
                    </a:lnTo>
                    <a:lnTo>
                      <a:pt x="367" y="394"/>
                    </a:lnTo>
                    <a:lnTo>
                      <a:pt x="380" y="394"/>
                    </a:lnTo>
                    <a:lnTo>
                      <a:pt x="388" y="397"/>
                    </a:lnTo>
                    <a:lnTo>
                      <a:pt x="408" y="400"/>
                    </a:lnTo>
                    <a:lnTo>
                      <a:pt x="416" y="409"/>
                    </a:lnTo>
                    <a:lnTo>
                      <a:pt x="433" y="417"/>
                    </a:lnTo>
                    <a:lnTo>
                      <a:pt x="441" y="425"/>
                    </a:lnTo>
                    <a:lnTo>
                      <a:pt x="448" y="433"/>
                    </a:lnTo>
                    <a:lnTo>
                      <a:pt x="456" y="442"/>
                    </a:lnTo>
                    <a:lnTo>
                      <a:pt x="464" y="453"/>
                    </a:lnTo>
                    <a:lnTo>
                      <a:pt x="472" y="466"/>
                    </a:lnTo>
                    <a:lnTo>
                      <a:pt x="477" y="470"/>
                    </a:lnTo>
                    <a:lnTo>
                      <a:pt x="477" y="481"/>
                    </a:lnTo>
                    <a:lnTo>
                      <a:pt x="484" y="494"/>
                    </a:lnTo>
                    <a:lnTo>
                      <a:pt x="484" y="518"/>
                    </a:lnTo>
                    <a:lnTo>
                      <a:pt x="477" y="534"/>
                    </a:lnTo>
                    <a:lnTo>
                      <a:pt x="477" y="551"/>
                    </a:lnTo>
                    <a:lnTo>
                      <a:pt x="469" y="567"/>
                    </a:lnTo>
                    <a:lnTo>
                      <a:pt x="461" y="579"/>
                    </a:lnTo>
                    <a:lnTo>
                      <a:pt x="453" y="595"/>
                    </a:lnTo>
                    <a:lnTo>
                      <a:pt x="441" y="607"/>
                    </a:lnTo>
                    <a:lnTo>
                      <a:pt x="424" y="620"/>
                    </a:lnTo>
                    <a:lnTo>
                      <a:pt x="408" y="632"/>
                    </a:lnTo>
                    <a:lnTo>
                      <a:pt x="444" y="648"/>
                    </a:lnTo>
                    <a:lnTo>
                      <a:pt x="477" y="671"/>
                    </a:lnTo>
                    <a:lnTo>
                      <a:pt x="500" y="699"/>
                    </a:lnTo>
                    <a:lnTo>
                      <a:pt x="525" y="736"/>
                    </a:lnTo>
                    <a:lnTo>
                      <a:pt x="542" y="780"/>
                    </a:lnTo>
                    <a:lnTo>
                      <a:pt x="553" y="825"/>
                    </a:lnTo>
                    <a:lnTo>
                      <a:pt x="557" y="878"/>
                    </a:lnTo>
                    <a:lnTo>
                      <a:pt x="562" y="934"/>
                    </a:lnTo>
                    <a:lnTo>
                      <a:pt x="562" y="1007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7" name="Freeform 188"/>
              <p:cNvSpPr>
                <a:spLocks/>
              </p:cNvSpPr>
              <p:nvPr>
                <p:custDataLst>
                  <p:tags r:id="rId116"/>
                </p:custDataLst>
              </p:nvPr>
            </p:nvSpPr>
            <p:spPr bwMode="auto">
              <a:xfrm>
                <a:off x="1894" y="11567"/>
                <a:ext cx="612" cy="347"/>
              </a:xfrm>
              <a:custGeom>
                <a:avLst/>
                <a:gdLst>
                  <a:gd name="T0" fmla="*/ 126 w 1026"/>
                  <a:gd name="T1" fmla="*/ 67 h 586"/>
                  <a:gd name="T2" fmla="*/ 120 w 1026"/>
                  <a:gd name="T3" fmla="*/ 56 h 586"/>
                  <a:gd name="T4" fmla="*/ 117 w 1026"/>
                  <a:gd name="T5" fmla="*/ 48 h 586"/>
                  <a:gd name="T6" fmla="*/ 113 w 1026"/>
                  <a:gd name="T7" fmla="*/ 43 h 586"/>
                  <a:gd name="T8" fmla="*/ 110 w 1026"/>
                  <a:gd name="T9" fmla="*/ 39 h 586"/>
                  <a:gd name="T10" fmla="*/ 119 w 1026"/>
                  <a:gd name="T11" fmla="*/ 34 h 586"/>
                  <a:gd name="T12" fmla="*/ 125 w 1026"/>
                  <a:gd name="T13" fmla="*/ 28 h 586"/>
                  <a:gd name="T14" fmla="*/ 126 w 1026"/>
                  <a:gd name="T15" fmla="*/ 19 h 586"/>
                  <a:gd name="T16" fmla="*/ 122 w 1026"/>
                  <a:gd name="T17" fmla="*/ 8 h 586"/>
                  <a:gd name="T18" fmla="*/ 113 w 1026"/>
                  <a:gd name="T19" fmla="*/ 2 h 586"/>
                  <a:gd name="T20" fmla="*/ 102 w 1026"/>
                  <a:gd name="T21" fmla="*/ 0 h 586"/>
                  <a:gd name="T22" fmla="*/ 85 w 1026"/>
                  <a:gd name="T23" fmla="*/ 5 h 586"/>
                  <a:gd name="T24" fmla="*/ 84 w 1026"/>
                  <a:gd name="T25" fmla="*/ 14 h 586"/>
                  <a:gd name="T26" fmla="*/ 92 w 1026"/>
                  <a:gd name="T27" fmla="*/ 8 h 586"/>
                  <a:gd name="T28" fmla="*/ 101 w 1026"/>
                  <a:gd name="T29" fmla="*/ 10 h 586"/>
                  <a:gd name="T30" fmla="*/ 108 w 1026"/>
                  <a:gd name="T31" fmla="*/ 14 h 586"/>
                  <a:gd name="T32" fmla="*/ 112 w 1026"/>
                  <a:gd name="T33" fmla="*/ 20 h 586"/>
                  <a:gd name="T34" fmla="*/ 112 w 1026"/>
                  <a:gd name="T35" fmla="*/ 28 h 586"/>
                  <a:gd name="T36" fmla="*/ 106 w 1026"/>
                  <a:gd name="T37" fmla="*/ 33 h 586"/>
                  <a:gd name="T38" fmla="*/ 100 w 1026"/>
                  <a:gd name="T39" fmla="*/ 34 h 586"/>
                  <a:gd name="T40" fmla="*/ 89 w 1026"/>
                  <a:gd name="T41" fmla="*/ 31 h 586"/>
                  <a:gd name="T42" fmla="*/ 76 w 1026"/>
                  <a:gd name="T43" fmla="*/ 22 h 586"/>
                  <a:gd name="T44" fmla="*/ 63 w 1026"/>
                  <a:gd name="T45" fmla="*/ 14 h 586"/>
                  <a:gd name="T46" fmla="*/ 49 w 1026"/>
                  <a:gd name="T47" fmla="*/ 7 h 586"/>
                  <a:gd name="T48" fmla="*/ 36 w 1026"/>
                  <a:gd name="T49" fmla="*/ 6 h 586"/>
                  <a:gd name="T50" fmla="*/ 19 w 1026"/>
                  <a:gd name="T51" fmla="*/ 10 h 586"/>
                  <a:gd name="T52" fmla="*/ 5 w 1026"/>
                  <a:gd name="T53" fmla="*/ 20 h 586"/>
                  <a:gd name="T54" fmla="*/ 1 w 1026"/>
                  <a:gd name="T55" fmla="*/ 34 h 586"/>
                  <a:gd name="T56" fmla="*/ 2 w 1026"/>
                  <a:gd name="T57" fmla="*/ 51 h 586"/>
                  <a:gd name="T58" fmla="*/ 14 w 1026"/>
                  <a:gd name="T59" fmla="*/ 65 h 586"/>
                  <a:gd name="T60" fmla="*/ 31 w 1026"/>
                  <a:gd name="T61" fmla="*/ 72 h 586"/>
                  <a:gd name="T62" fmla="*/ 38 w 1026"/>
                  <a:gd name="T63" fmla="*/ 68 h 586"/>
                  <a:gd name="T64" fmla="*/ 24 w 1026"/>
                  <a:gd name="T65" fmla="*/ 63 h 586"/>
                  <a:gd name="T66" fmla="*/ 16 w 1026"/>
                  <a:gd name="T67" fmla="*/ 54 h 586"/>
                  <a:gd name="T68" fmla="*/ 13 w 1026"/>
                  <a:gd name="T69" fmla="*/ 41 h 586"/>
                  <a:gd name="T70" fmla="*/ 16 w 1026"/>
                  <a:gd name="T71" fmla="*/ 28 h 586"/>
                  <a:gd name="T72" fmla="*/ 26 w 1026"/>
                  <a:gd name="T73" fmla="*/ 18 h 586"/>
                  <a:gd name="T74" fmla="*/ 39 w 1026"/>
                  <a:gd name="T75" fmla="*/ 14 h 586"/>
                  <a:gd name="T76" fmla="*/ 55 w 1026"/>
                  <a:gd name="T77" fmla="*/ 15 h 586"/>
                  <a:gd name="T78" fmla="*/ 69 w 1026"/>
                  <a:gd name="T79" fmla="*/ 23 h 586"/>
                  <a:gd name="T80" fmla="*/ 77 w 1026"/>
                  <a:gd name="T81" fmla="*/ 33 h 586"/>
                  <a:gd name="T82" fmla="*/ 75 w 1026"/>
                  <a:gd name="T83" fmla="*/ 44 h 586"/>
                  <a:gd name="T84" fmla="*/ 69 w 1026"/>
                  <a:gd name="T85" fmla="*/ 50 h 586"/>
                  <a:gd name="T86" fmla="*/ 62 w 1026"/>
                  <a:gd name="T87" fmla="*/ 50 h 586"/>
                  <a:gd name="T88" fmla="*/ 55 w 1026"/>
                  <a:gd name="T89" fmla="*/ 43 h 586"/>
                  <a:gd name="T90" fmla="*/ 54 w 1026"/>
                  <a:gd name="T91" fmla="*/ 37 h 586"/>
                  <a:gd name="T92" fmla="*/ 50 w 1026"/>
                  <a:gd name="T93" fmla="*/ 43 h 586"/>
                  <a:gd name="T94" fmla="*/ 51 w 1026"/>
                  <a:gd name="T95" fmla="*/ 52 h 586"/>
                  <a:gd name="T96" fmla="*/ 57 w 1026"/>
                  <a:gd name="T97" fmla="*/ 58 h 586"/>
                  <a:gd name="T98" fmla="*/ 64 w 1026"/>
                  <a:gd name="T99" fmla="*/ 62 h 586"/>
                  <a:gd name="T100" fmla="*/ 71 w 1026"/>
                  <a:gd name="T101" fmla="*/ 61 h 586"/>
                  <a:gd name="T102" fmla="*/ 77 w 1026"/>
                  <a:gd name="T103" fmla="*/ 58 h 586"/>
                  <a:gd name="T104" fmla="*/ 87 w 1026"/>
                  <a:gd name="T105" fmla="*/ 61 h 586"/>
                  <a:gd name="T106" fmla="*/ 113 w 1026"/>
                  <a:gd name="T107" fmla="*/ 72 h 58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6"/>
                  <a:gd name="T163" fmla="*/ 0 h 586"/>
                  <a:gd name="T164" fmla="*/ 1026 w 1026"/>
                  <a:gd name="T165" fmla="*/ 586 h 58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6" h="586">
                    <a:moveTo>
                      <a:pt x="1026" y="586"/>
                    </a:moveTo>
                    <a:lnTo>
                      <a:pt x="1026" y="558"/>
                    </a:lnTo>
                    <a:lnTo>
                      <a:pt x="1018" y="553"/>
                    </a:lnTo>
                    <a:lnTo>
                      <a:pt x="1011" y="550"/>
                    </a:lnTo>
                    <a:lnTo>
                      <a:pt x="998" y="545"/>
                    </a:lnTo>
                    <a:lnTo>
                      <a:pt x="990" y="528"/>
                    </a:lnTo>
                    <a:lnTo>
                      <a:pt x="981" y="517"/>
                    </a:lnTo>
                    <a:lnTo>
                      <a:pt x="975" y="505"/>
                    </a:lnTo>
                    <a:lnTo>
                      <a:pt x="962" y="477"/>
                    </a:lnTo>
                    <a:lnTo>
                      <a:pt x="953" y="456"/>
                    </a:lnTo>
                    <a:lnTo>
                      <a:pt x="942" y="432"/>
                    </a:lnTo>
                    <a:lnTo>
                      <a:pt x="938" y="419"/>
                    </a:lnTo>
                    <a:lnTo>
                      <a:pt x="933" y="408"/>
                    </a:lnTo>
                    <a:lnTo>
                      <a:pt x="930" y="399"/>
                    </a:lnTo>
                    <a:lnTo>
                      <a:pt x="922" y="391"/>
                    </a:lnTo>
                    <a:lnTo>
                      <a:pt x="922" y="383"/>
                    </a:lnTo>
                    <a:lnTo>
                      <a:pt x="914" y="380"/>
                    </a:lnTo>
                    <a:lnTo>
                      <a:pt x="905" y="363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81" y="338"/>
                    </a:lnTo>
                    <a:lnTo>
                      <a:pt x="864" y="332"/>
                    </a:lnTo>
                    <a:lnTo>
                      <a:pt x="841" y="323"/>
                    </a:lnTo>
                    <a:lnTo>
                      <a:pt x="857" y="323"/>
                    </a:lnTo>
                    <a:lnTo>
                      <a:pt x="872" y="315"/>
                    </a:lnTo>
                    <a:lnTo>
                      <a:pt x="889" y="315"/>
                    </a:lnTo>
                    <a:lnTo>
                      <a:pt x="905" y="307"/>
                    </a:lnTo>
                    <a:lnTo>
                      <a:pt x="922" y="302"/>
                    </a:lnTo>
                    <a:lnTo>
                      <a:pt x="930" y="282"/>
                    </a:lnTo>
                    <a:lnTo>
                      <a:pt x="942" y="274"/>
                    </a:lnTo>
                    <a:lnTo>
                      <a:pt x="953" y="271"/>
                    </a:lnTo>
                    <a:lnTo>
                      <a:pt x="966" y="259"/>
                    </a:lnTo>
                    <a:lnTo>
                      <a:pt x="975" y="246"/>
                    </a:lnTo>
                    <a:lnTo>
                      <a:pt x="981" y="234"/>
                    </a:lnTo>
                    <a:lnTo>
                      <a:pt x="986" y="226"/>
                    </a:lnTo>
                    <a:lnTo>
                      <a:pt x="990" y="209"/>
                    </a:lnTo>
                    <a:lnTo>
                      <a:pt x="990" y="193"/>
                    </a:lnTo>
                    <a:lnTo>
                      <a:pt x="995" y="181"/>
                    </a:lnTo>
                    <a:lnTo>
                      <a:pt x="995" y="170"/>
                    </a:lnTo>
                    <a:lnTo>
                      <a:pt x="995" y="153"/>
                    </a:lnTo>
                    <a:lnTo>
                      <a:pt x="990" y="133"/>
                    </a:lnTo>
                    <a:lnTo>
                      <a:pt x="990" y="117"/>
                    </a:lnTo>
                    <a:lnTo>
                      <a:pt x="981" y="105"/>
                    </a:lnTo>
                    <a:lnTo>
                      <a:pt x="975" y="84"/>
                    </a:lnTo>
                    <a:lnTo>
                      <a:pt x="966" y="69"/>
                    </a:lnTo>
                    <a:lnTo>
                      <a:pt x="953" y="56"/>
                    </a:lnTo>
                    <a:lnTo>
                      <a:pt x="938" y="39"/>
                    </a:lnTo>
                    <a:lnTo>
                      <a:pt x="925" y="36"/>
                    </a:lnTo>
                    <a:lnTo>
                      <a:pt x="909" y="24"/>
                    </a:lnTo>
                    <a:lnTo>
                      <a:pt x="894" y="16"/>
                    </a:lnTo>
                    <a:lnTo>
                      <a:pt x="881" y="11"/>
                    </a:lnTo>
                    <a:lnTo>
                      <a:pt x="864" y="8"/>
                    </a:lnTo>
                    <a:lnTo>
                      <a:pt x="844" y="3"/>
                    </a:lnTo>
                    <a:lnTo>
                      <a:pt x="824" y="0"/>
                    </a:lnTo>
                    <a:lnTo>
                      <a:pt x="805" y="0"/>
                    </a:lnTo>
                    <a:lnTo>
                      <a:pt x="777" y="3"/>
                    </a:lnTo>
                    <a:lnTo>
                      <a:pt x="743" y="8"/>
                    </a:lnTo>
                    <a:lnTo>
                      <a:pt x="719" y="16"/>
                    </a:lnTo>
                    <a:lnTo>
                      <a:pt x="699" y="24"/>
                    </a:lnTo>
                    <a:lnTo>
                      <a:pt x="676" y="39"/>
                    </a:lnTo>
                    <a:lnTo>
                      <a:pt x="654" y="61"/>
                    </a:lnTo>
                    <a:lnTo>
                      <a:pt x="634" y="81"/>
                    </a:lnTo>
                    <a:lnTo>
                      <a:pt x="618" y="109"/>
                    </a:lnTo>
                    <a:lnTo>
                      <a:pt x="643" y="133"/>
                    </a:lnTo>
                    <a:lnTo>
                      <a:pt x="659" y="117"/>
                    </a:lnTo>
                    <a:lnTo>
                      <a:pt x="671" y="109"/>
                    </a:lnTo>
                    <a:lnTo>
                      <a:pt x="682" y="89"/>
                    </a:lnTo>
                    <a:lnTo>
                      <a:pt x="696" y="84"/>
                    </a:lnTo>
                    <a:lnTo>
                      <a:pt x="712" y="81"/>
                    </a:lnTo>
                    <a:lnTo>
                      <a:pt x="727" y="69"/>
                    </a:lnTo>
                    <a:lnTo>
                      <a:pt x="740" y="69"/>
                    </a:lnTo>
                    <a:lnTo>
                      <a:pt x="755" y="69"/>
                    </a:lnTo>
                    <a:lnTo>
                      <a:pt x="768" y="69"/>
                    </a:lnTo>
                    <a:lnTo>
                      <a:pt x="785" y="69"/>
                    </a:lnTo>
                    <a:lnTo>
                      <a:pt x="800" y="81"/>
                    </a:lnTo>
                    <a:lnTo>
                      <a:pt x="808" y="81"/>
                    </a:lnTo>
                    <a:lnTo>
                      <a:pt x="824" y="81"/>
                    </a:lnTo>
                    <a:lnTo>
                      <a:pt x="828" y="89"/>
                    </a:lnTo>
                    <a:lnTo>
                      <a:pt x="844" y="100"/>
                    </a:lnTo>
                    <a:lnTo>
                      <a:pt x="853" y="109"/>
                    </a:lnTo>
                    <a:lnTo>
                      <a:pt x="864" y="117"/>
                    </a:lnTo>
                    <a:lnTo>
                      <a:pt x="872" y="125"/>
                    </a:lnTo>
                    <a:lnTo>
                      <a:pt x="881" y="133"/>
                    </a:lnTo>
                    <a:lnTo>
                      <a:pt x="886" y="142"/>
                    </a:lnTo>
                    <a:lnTo>
                      <a:pt x="889" y="157"/>
                    </a:lnTo>
                    <a:lnTo>
                      <a:pt x="894" y="165"/>
                    </a:lnTo>
                    <a:lnTo>
                      <a:pt x="894" y="178"/>
                    </a:lnTo>
                    <a:lnTo>
                      <a:pt x="894" y="190"/>
                    </a:lnTo>
                    <a:lnTo>
                      <a:pt x="894" y="201"/>
                    </a:lnTo>
                    <a:lnTo>
                      <a:pt x="886" y="226"/>
                    </a:lnTo>
                    <a:lnTo>
                      <a:pt x="877" y="242"/>
                    </a:lnTo>
                    <a:lnTo>
                      <a:pt x="864" y="254"/>
                    </a:lnTo>
                    <a:lnTo>
                      <a:pt x="857" y="259"/>
                    </a:lnTo>
                    <a:lnTo>
                      <a:pt x="849" y="262"/>
                    </a:lnTo>
                    <a:lnTo>
                      <a:pt x="841" y="271"/>
                    </a:lnTo>
                    <a:lnTo>
                      <a:pt x="828" y="271"/>
                    </a:lnTo>
                    <a:lnTo>
                      <a:pt x="824" y="274"/>
                    </a:lnTo>
                    <a:lnTo>
                      <a:pt x="808" y="274"/>
                    </a:lnTo>
                    <a:lnTo>
                      <a:pt x="800" y="274"/>
                    </a:lnTo>
                    <a:lnTo>
                      <a:pt x="788" y="274"/>
                    </a:lnTo>
                    <a:lnTo>
                      <a:pt x="768" y="274"/>
                    </a:lnTo>
                    <a:lnTo>
                      <a:pt x="752" y="274"/>
                    </a:lnTo>
                    <a:lnTo>
                      <a:pt x="735" y="271"/>
                    </a:lnTo>
                    <a:lnTo>
                      <a:pt x="719" y="262"/>
                    </a:lnTo>
                    <a:lnTo>
                      <a:pt x="699" y="254"/>
                    </a:lnTo>
                    <a:lnTo>
                      <a:pt x="679" y="242"/>
                    </a:lnTo>
                    <a:lnTo>
                      <a:pt x="663" y="226"/>
                    </a:lnTo>
                    <a:lnTo>
                      <a:pt x="634" y="206"/>
                    </a:lnTo>
                    <a:lnTo>
                      <a:pt x="618" y="190"/>
                    </a:lnTo>
                    <a:lnTo>
                      <a:pt x="598" y="178"/>
                    </a:lnTo>
                    <a:lnTo>
                      <a:pt x="582" y="162"/>
                    </a:lnTo>
                    <a:lnTo>
                      <a:pt x="562" y="145"/>
                    </a:lnTo>
                    <a:lnTo>
                      <a:pt x="542" y="133"/>
                    </a:lnTo>
                    <a:lnTo>
                      <a:pt x="525" y="120"/>
                    </a:lnTo>
                    <a:lnTo>
                      <a:pt x="497" y="112"/>
                    </a:lnTo>
                    <a:lnTo>
                      <a:pt x="477" y="105"/>
                    </a:lnTo>
                    <a:lnTo>
                      <a:pt x="456" y="89"/>
                    </a:lnTo>
                    <a:lnTo>
                      <a:pt x="428" y="81"/>
                    </a:lnTo>
                    <a:lnTo>
                      <a:pt x="408" y="69"/>
                    </a:lnTo>
                    <a:lnTo>
                      <a:pt x="388" y="61"/>
                    </a:lnTo>
                    <a:lnTo>
                      <a:pt x="368" y="61"/>
                    </a:lnTo>
                    <a:lnTo>
                      <a:pt x="347" y="53"/>
                    </a:lnTo>
                    <a:lnTo>
                      <a:pt x="327" y="53"/>
                    </a:lnTo>
                    <a:lnTo>
                      <a:pt x="307" y="48"/>
                    </a:lnTo>
                    <a:lnTo>
                      <a:pt x="287" y="48"/>
                    </a:lnTo>
                    <a:lnTo>
                      <a:pt x="263" y="48"/>
                    </a:lnTo>
                    <a:lnTo>
                      <a:pt x="226" y="53"/>
                    </a:lnTo>
                    <a:lnTo>
                      <a:pt x="202" y="61"/>
                    </a:lnTo>
                    <a:lnTo>
                      <a:pt x="178" y="64"/>
                    </a:lnTo>
                    <a:lnTo>
                      <a:pt x="149" y="81"/>
                    </a:lnTo>
                    <a:lnTo>
                      <a:pt x="126" y="89"/>
                    </a:lnTo>
                    <a:lnTo>
                      <a:pt x="101" y="109"/>
                    </a:lnTo>
                    <a:lnTo>
                      <a:pt x="81" y="125"/>
                    </a:lnTo>
                    <a:lnTo>
                      <a:pt x="61" y="145"/>
                    </a:lnTo>
                    <a:lnTo>
                      <a:pt x="40" y="165"/>
                    </a:lnTo>
                    <a:lnTo>
                      <a:pt x="33" y="190"/>
                    </a:lnTo>
                    <a:lnTo>
                      <a:pt x="20" y="206"/>
                    </a:lnTo>
                    <a:lnTo>
                      <a:pt x="12" y="234"/>
                    </a:lnTo>
                    <a:lnTo>
                      <a:pt x="3" y="259"/>
                    </a:lnTo>
                    <a:lnTo>
                      <a:pt x="3" y="279"/>
                    </a:lnTo>
                    <a:lnTo>
                      <a:pt x="0" y="315"/>
                    </a:lnTo>
                    <a:lnTo>
                      <a:pt x="3" y="338"/>
                    </a:lnTo>
                    <a:lnTo>
                      <a:pt x="3" y="363"/>
                    </a:lnTo>
                    <a:lnTo>
                      <a:pt x="12" y="396"/>
                    </a:lnTo>
                    <a:lnTo>
                      <a:pt x="20" y="416"/>
                    </a:lnTo>
                    <a:lnTo>
                      <a:pt x="33" y="436"/>
                    </a:lnTo>
                    <a:lnTo>
                      <a:pt x="45" y="464"/>
                    </a:lnTo>
                    <a:lnTo>
                      <a:pt x="69" y="485"/>
                    </a:lnTo>
                    <a:lnTo>
                      <a:pt x="89" y="508"/>
                    </a:lnTo>
                    <a:lnTo>
                      <a:pt x="109" y="528"/>
                    </a:lnTo>
                    <a:lnTo>
                      <a:pt x="134" y="550"/>
                    </a:lnTo>
                    <a:lnTo>
                      <a:pt x="157" y="558"/>
                    </a:lnTo>
                    <a:lnTo>
                      <a:pt x="190" y="565"/>
                    </a:lnTo>
                    <a:lnTo>
                      <a:pt x="218" y="578"/>
                    </a:lnTo>
                    <a:lnTo>
                      <a:pt x="246" y="581"/>
                    </a:lnTo>
                    <a:lnTo>
                      <a:pt x="283" y="586"/>
                    </a:lnTo>
                    <a:lnTo>
                      <a:pt x="311" y="586"/>
                    </a:lnTo>
                    <a:lnTo>
                      <a:pt x="324" y="586"/>
                    </a:lnTo>
                    <a:lnTo>
                      <a:pt x="324" y="558"/>
                    </a:lnTo>
                    <a:lnTo>
                      <a:pt x="299" y="553"/>
                    </a:lnTo>
                    <a:lnTo>
                      <a:pt x="271" y="550"/>
                    </a:lnTo>
                    <a:lnTo>
                      <a:pt x="246" y="550"/>
                    </a:lnTo>
                    <a:lnTo>
                      <a:pt x="226" y="537"/>
                    </a:lnTo>
                    <a:lnTo>
                      <a:pt x="210" y="528"/>
                    </a:lnTo>
                    <a:lnTo>
                      <a:pt x="190" y="517"/>
                    </a:lnTo>
                    <a:lnTo>
                      <a:pt x="173" y="505"/>
                    </a:lnTo>
                    <a:lnTo>
                      <a:pt x="157" y="485"/>
                    </a:lnTo>
                    <a:lnTo>
                      <a:pt x="145" y="472"/>
                    </a:lnTo>
                    <a:lnTo>
                      <a:pt x="134" y="456"/>
                    </a:lnTo>
                    <a:lnTo>
                      <a:pt x="121" y="436"/>
                    </a:lnTo>
                    <a:lnTo>
                      <a:pt x="109" y="419"/>
                    </a:lnTo>
                    <a:lnTo>
                      <a:pt x="101" y="404"/>
                    </a:lnTo>
                    <a:lnTo>
                      <a:pt x="101" y="383"/>
                    </a:lnTo>
                    <a:lnTo>
                      <a:pt x="97" y="360"/>
                    </a:lnTo>
                    <a:lnTo>
                      <a:pt x="97" y="338"/>
                    </a:lnTo>
                    <a:lnTo>
                      <a:pt x="97" y="315"/>
                    </a:lnTo>
                    <a:lnTo>
                      <a:pt x="101" y="287"/>
                    </a:lnTo>
                    <a:lnTo>
                      <a:pt x="109" y="262"/>
                    </a:lnTo>
                    <a:lnTo>
                      <a:pt x="109" y="246"/>
                    </a:lnTo>
                    <a:lnTo>
                      <a:pt x="126" y="226"/>
                    </a:lnTo>
                    <a:lnTo>
                      <a:pt x="137" y="201"/>
                    </a:lnTo>
                    <a:lnTo>
                      <a:pt x="149" y="190"/>
                    </a:lnTo>
                    <a:lnTo>
                      <a:pt x="162" y="170"/>
                    </a:lnTo>
                    <a:lnTo>
                      <a:pt x="182" y="157"/>
                    </a:lnTo>
                    <a:lnTo>
                      <a:pt x="207" y="142"/>
                    </a:lnTo>
                    <a:lnTo>
                      <a:pt x="223" y="133"/>
                    </a:lnTo>
                    <a:lnTo>
                      <a:pt x="243" y="125"/>
                    </a:lnTo>
                    <a:lnTo>
                      <a:pt x="266" y="117"/>
                    </a:lnTo>
                    <a:lnTo>
                      <a:pt x="287" y="112"/>
                    </a:lnTo>
                    <a:lnTo>
                      <a:pt x="311" y="109"/>
                    </a:lnTo>
                    <a:lnTo>
                      <a:pt x="339" y="109"/>
                    </a:lnTo>
                    <a:lnTo>
                      <a:pt x="363" y="109"/>
                    </a:lnTo>
                    <a:lnTo>
                      <a:pt x="388" y="112"/>
                    </a:lnTo>
                    <a:lnTo>
                      <a:pt x="408" y="117"/>
                    </a:lnTo>
                    <a:lnTo>
                      <a:pt x="436" y="120"/>
                    </a:lnTo>
                    <a:lnTo>
                      <a:pt x="456" y="133"/>
                    </a:lnTo>
                    <a:lnTo>
                      <a:pt x="481" y="142"/>
                    </a:lnTo>
                    <a:lnTo>
                      <a:pt x="501" y="157"/>
                    </a:lnTo>
                    <a:lnTo>
                      <a:pt x="525" y="170"/>
                    </a:lnTo>
                    <a:lnTo>
                      <a:pt x="545" y="185"/>
                    </a:lnTo>
                    <a:lnTo>
                      <a:pt x="562" y="198"/>
                    </a:lnTo>
                    <a:lnTo>
                      <a:pt x="573" y="214"/>
                    </a:lnTo>
                    <a:lnTo>
                      <a:pt x="590" y="234"/>
                    </a:lnTo>
                    <a:lnTo>
                      <a:pt x="598" y="254"/>
                    </a:lnTo>
                    <a:lnTo>
                      <a:pt x="610" y="271"/>
                    </a:lnTo>
                    <a:lnTo>
                      <a:pt x="610" y="287"/>
                    </a:lnTo>
                    <a:lnTo>
                      <a:pt x="615" y="315"/>
                    </a:lnTo>
                    <a:lnTo>
                      <a:pt x="610" y="332"/>
                    </a:lnTo>
                    <a:lnTo>
                      <a:pt x="606" y="347"/>
                    </a:lnTo>
                    <a:lnTo>
                      <a:pt x="590" y="363"/>
                    </a:lnTo>
                    <a:lnTo>
                      <a:pt x="582" y="383"/>
                    </a:lnTo>
                    <a:lnTo>
                      <a:pt x="573" y="391"/>
                    </a:lnTo>
                    <a:lnTo>
                      <a:pt x="565" y="396"/>
                    </a:lnTo>
                    <a:lnTo>
                      <a:pt x="553" y="399"/>
                    </a:lnTo>
                    <a:lnTo>
                      <a:pt x="545" y="404"/>
                    </a:lnTo>
                    <a:lnTo>
                      <a:pt x="537" y="408"/>
                    </a:lnTo>
                    <a:lnTo>
                      <a:pt x="529" y="408"/>
                    </a:lnTo>
                    <a:lnTo>
                      <a:pt x="525" y="408"/>
                    </a:lnTo>
                    <a:lnTo>
                      <a:pt x="509" y="408"/>
                    </a:lnTo>
                    <a:lnTo>
                      <a:pt x="492" y="408"/>
                    </a:lnTo>
                    <a:lnTo>
                      <a:pt x="477" y="408"/>
                    </a:lnTo>
                    <a:lnTo>
                      <a:pt x="469" y="399"/>
                    </a:lnTo>
                    <a:lnTo>
                      <a:pt x="456" y="388"/>
                    </a:lnTo>
                    <a:lnTo>
                      <a:pt x="441" y="380"/>
                    </a:lnTo>
                    <a:lnTo>
                      <a:pt x="433" y="355"/>
                    </a:lnTo>
                    <a:lnTo>
                      <a:pt x="428" y="343"/>
                    </a:lnTo>
                    <a:lnTo>
                      <a:pt x="420" y="323"/>
                    </a:lnTo>
                    <a:lnTo>
                      <a:pt x="428" y="315"/>
                    </a:lnTo>
                    <a:lnTo>
                      <a:pt x="428" y="307"/>
                    </a:lnTo>
                    <a:lnTo>
                      <a:pt x="428" y="302"/>
                    </a:lnTo>
                    <a:lnTo>
                      <a:pt x="400" y="282"/>
                    </a:lnTo>
                    <a:lnTo>
                      <a:pt x="397" y="307"/>
                    </a:lnTo>
                    <a:lnTo>
                      <a:pt x="397" y="323"/>
                    </a:lnTo>
                    <a:lnTo>
                      <a:pt x="397" y="338"/>
                    </a:lnTo>
                    <a:lnTo>
                      <a:pt x="397" y="352"/>
                    </a:lnTo>
                    <a:lnTo>
                      <a:pt x="397" y="363"/>
                    </a:lnTo>
                    <a:lnTo>
                      <a:pt x="397" y="383"/>
                    </a:lnTo>
                    <a:lnTo>
                      <a:pt x="397" y="396"/>
                    </a:lnTo>
                    <a:lnTo>
                      <a:pt x="400" y="408"/>
                    </a:lnTo>
                    <a:lnTo>
                      <a:pt x="405" y="419"/>
                    </a:lnTo>
                    <a:lnTo>
                      <a:pt x="411" y="436"/>
                    </a:lnTo>
                    <a:lnTo>
                      <a:pt x="416" y="444"/>
                    </a:lnTo>
                    <a:lnTo>
                      <a:pt x="428" y="456"/>
                    </a:lnTo>
                    <a:lnTo>
                      <a:pt x="441" y="464"/>
                    </a:lnTo>
                    <a:lnTo>
                      <a:pt x="449" y="472"/>
                    </a:lnTo>
                    <a:lnTo>
                      <a:pt x="461" y="480"/>
                    </a:lnTo>
                    <a:lnTo>
                      <a:pt x="473" y="485"/>
                    </a:lnTo>
                    <a:lnTo>
                      <a:pt x="486" y="497"/>
                    </a:lnTo>
                    <a:lnTo>
                      <a:pt x="492" y="500"/>
                    </a:lnTo>
                    <a:lnTo>
                      <a:pt x="506" y="505"/>
                    </a:lnTo>
                    <a:lnTo>
                      <a:pt x="525" y="505"/>
                    </a:lnTo>
                    <a:lnTo>
                      <a:pt x="529" y="505"/>
                    </a:lnTo>
                    <a:lnTo>
                      <a:pt x="542" y="500"/>
                    </a:lnTo>
                    <a:lnTo>
                      <a:pt x="550" y="500"/>
                    </a:lnTo>
                    <a:lnTo>
                      <a:pt x="558" y="497"/>
                    </a:lnTo>
                    <a:lnTo>
                      <a:pt x="565" y="497"/>
                    </a:lnTo>
                    <a:lnTo>
                      <a:pt x="573" y="485"/>
                    </a:lnTo>
                    <a:lnTo>
                      <a:pt x="582" y="480"/>
                    </a:lnTo>
                    <a:lnTo>
                      <a:pt x="590" y="477"/>
                    </a:lnTo>
                    <a:lnTo>
                      <a:pt x="610" y="469"/>
                    </a:lnTo>
                    <a:lnTo>
                      <a:pt x="618" y="456"/>
                    </a:lnTo>
                    <a:lnTo>
                      <a:pt x="634" y="444"/>
                    </a:lnTo>
                    <a:lnTo>
                      <a:pt x="643" y="419"/>
                    </a:lnTo>
                    <a:lnTo>
                      <a:pt x="663" y="464"/>
                    </a:lnTo>
                    <a:lnTo>
                      <a:pt x="687" y="497"/>
                    </a:lnTo>
                    <a:lnTo>
                      <a:pt x="715" y="528"/>
                    </a:lnTo>
                    <a:lnTo>
                      <a:pt x="748" y="550"/>
                    </a:lnTo>
                    <a:lnTo>
                      <a:pt x="791" y="565"/>
                    </a:lnTo>
                    <a:lnTo>
                      <a:pt x="841" y="581"/>
                    </a:lnTo>
                    <a:lnTo>
                      <a:pt x="894" y="586"/>
                    </a:lnTo>
                    <a:lnTo>
                      <a:pt x="953" y="586"/>
                    </a:lnTo>
                    <a:lnTo>
                      <a:pt x="1026" y="586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8" name="Freeform 189"/>
              <p:cNvSpPr>
                <a:spLocks/>
              </p:cNvSpPr>
              <p:nvPr>
                <p:custDataLst>
                  <p:tags r:id="rId117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2 w 259"/>
                  <a:gd name="T3" fmla="*/ 1 h 268"/>
                  <a:gd name="T4" fmla="*/ 5 w 259"/>
                  <a:gd name="T5" fmla="*/ 2 h 268"/>
                  <a:gd name="T6" fmla="*/ 7 w 259"/>
                  <a:gd name="T7" fmla="*/ 4 h 268"/>
                  <a:gd name="T8" fmla="*/ 10 w 259"/>
                  <a:gd name="T9" fmla="*/ 4 h 268"/>
                  <a:gd name="T10" fmla="*/ 11 w 259"/>
                  <a:gd name="T11" fmla="*/ 5 h 268"/>
                  <a:gd name="T12" fmla="*/ 13 w 259"/>
                  <a:gd name="T13" fmla="*/ 7 h 268"/>
                  <a:gd name="T14" fmla="*/ 15 w 259"/>
                  <a:gd name="T15" fmla="*/ 9 h 268"/>
                  <a:gd name="T16" fmla="*/ 16 w 259"/>
                  <a:gd name="T17" fmla="*/ 9 h 268"/>
                  <a:gd name="T18" fmla="*/ 17 w 259"/>
                  <a:gd name="T19" fmla="*/ 10 h 268"/>
                  <a:gd name="T20" fmla="*/ 19 w 259"/>
                  <a:gd name="T21" fmla="*/ 11 h 268"/>
                  <a:gd name="T22" fmla="*/ 20 w 259"/>
                  <a:gd name="T23" fmla="*/ 12 h 268"/>
                  <a:gd name="T24" fmla="*/ 20 w 259"/>
                  <a:gd name="T25" fmla="*/ 14 h 268"/>
                  <a:gd name="T26" fmla="*/ 21 w 259"/>
                  <a:gd name="T27" fmla="*/ 15 h 268"/>
                  <a:gd name="T28" fmla="*/ 22 w 259"/>
                  <a:gd name="T29" fmla="*/ 18 h 268"/>
                  <a:gd name="T30" fmla="*/ 23 w 259"/>
                  <a:gd name="T31" fmla="*/ 19 h 268"/>
                  <a:gd name="T32" fmla="*/ 23 w 259"/>
                  <a:gd name="T33" fmla="*/ 20 h 268"/>
                  <a:gd name="T34" fmla="*/ 25 w 259"/>
                  <a:gd name="T35" fmla="*/ 23 h 268"/>
                  <a:gd name="T36" fmla="*/ 26 w 259"/>
                  <a:gd name="T37" fmla="*/ 24 h 268"/>
                  <a:gd name="T38" fmla="*/ 27 w 259"/>
                  <a:gd name="T39" fmla="*/ 26 h 268"/>
                  <a:gd name="T40" fmla="*/ 28 w 259"/>
                  <a:gd name="T41" fmla="*/ 27 h 268"/>
                  <a:gd name="T42" fmla="*/ 29 w 259"/>
                  <a:gd name="T43" fmla="*/ 29 h 268"/>
                  <a:gd name="T44" fmla="*/ 30 w 259"/>
                  <a:gd name="T45" fmla="*/ 31 h 268"/>
                  <a:gd name="T46" fmla="*/ 31 w 259"/>
                  <a:gd name="T47" fmla="*/ 31 h 268"/>
                  <a:gd name="T48" fmla="*/ 32 w 259"/>
                  <a:gd name="T49" fmla="*/ 33 h 268"/>
                  <a:gd name="T50" fmla="*/ 34 w 259"/>
                  <a:gd name="T51" fmla="*/ 33 h 268"/>
                  <a:gd name="T52" fmla="*/ 26 w 259"/>
                  <a:gd name="T53" fmla="*/ 33 h 268"/>
                  <a:gd name="T54" fmla="*/ 19 w 259"/>
                  <a:gd name="T55" fmla="*/ 31 h 268"/>
                  <a:gd name="T56" fmla="*/ 13 w 259"/>
                  <a:gd name="T57" fmla="*/ 29 h 268"/>
                  <a:gd name="T58" fmla="*/ 9 w 259"/>
                  <a:gd name="T59" fmla="*/ 26 h 268"/>
                  <a:gd name="T60" fmla="*/ 5 w 259"/>
                  <a:gd name="T61" fmla="*/ 21 h 268"/>
                  <a:gd name="T62" fmla="*/ 2 w 259"/>
                  <a:gd name="T63" fmla="*/ 15 h 268"/>
                  <a:gd name="T64" fmla="*/ 1 w 259"/>
                  <a:gd name="T65" fmla="*/ 10 h 268"/>
                  <a:gd name="T66" fmla="*/ 0 w 259"/>
                  <a:gd name="T67" fmla="*/ 4 h 268"/>
                  <a:gd name="T68" fmla="*/ 0 w 259"/>
                  <a:gd name="T69" fmla="*/ 0 h 2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9"/>
                  <a:gd name="T106" fmla="*/ 0 h 268"/>
                  <a:gd name="T107" fmla="*/ 259 w 259"/>
                  <a:gd name="T108" fmla="*/ 268 h 2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9" h="268">
                    <a:moveTo>
                      <a:pt x="0" y="0"/>
                    </a:move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9" name="Freeform 190"/>
              <p:cNvSpPr>
                <a:spLocks/>
              </p:cNvSpPr>
              <p:nvPr>
                <p:custDataLst>
                  <p:tags r:id="rId118"/>
                </p:custDataLst>
              </p:nvPr>
            </p:nvSpPr>
            <p:spPr bwMode="auto">
              <a:xfrm>
                <a:off x="1894" y="11567"/>
                <a:ext cx="612" cy="347"/>
              </a:xfrm>
              <a:custGeom>
                <a:avLst/>
                <a:gdLst>
                  <a:gd name="T0" fmla="*/ 126 w 1026"/>
                  <a:gd name="T1" fmla="*/ 67 h 586"/>
                  <a:gd name="T2" fmla="*/ 120 w 1026"/>
                  <a:gd name="T3" fmla="*/ 56 h 586"/>
                  <a:gd name="T4" fmla="*/ 117 w 1026"/>
                  <a:gd name="T5" fmla="*/ 48 h 586"/>
                  <a:gd name="T6" fmla="*/ 113 w 1026"/>
                  <a:gd name="T7" fmla="*/ 43 h 586"/>
                  <a:gd name="T8" fmla="*/ 110 w 1026"/>
                  <a:gd name="T9" fmla="*/ 39 h 586"/>
                  <a:gd name="T10" fmla="*/ 119 w 1026"/>
                  <a:gd name="T11" fmla="*/ 34 h 586"/>
                  <a:gd name="T12" fmla="*/ 125 w 1026"/>
                  <a:gd name="T13" fmla="*/ 28 h 586"/>
                  <a:gd name="T14" fmla="*/ 126 w 1026"/>
                  <a:gd name="T15" fmla="*/ 19 h 586"/>
                  <a:gd name="T16" fmla="*/ 122 w 1026"/>
                  <a:gd name="T17" fmla="*/ 8 h 586"/>
                  <a:gd name="T18" fmla="*/ 113 w 1026"/>
                  <a:gd name="T19" fmla="*/ 2 h 586"/>
                  <a:gd name="T20" fmla="*/ 102 w 1026"/>
                  <a:gd name="T21" fmla="*/ 0 h 586"/>
                  <a:gd name="T22" fmla="*/ 85 w 1026"/>
                  <a:gd name="T23" fmla="*/ 5 h 586"/>
                  <a:gd name="T24" fmla="*/ 84 w 1026"/>
                  <a:gd name="T25" fmla="*/ 14 h 586"/>
                  <a:gd name="T26" fmla="*/ 92 w 1026"/>
                  <a:gd name="T27" fmla="*/ 8 h 586"/>
                  <a:gd name="T28" fmla="*/ 101 w 1026"/>
                  <a:gd name="T29" fmla="*/ 10 h 586"/>
                  <a:gd name="T30" fmla="*/ 108 w 1026"/>
                  <a:gd name="T31" fmla="*/ 14 h 586"/>
                  <a:gd name="T32" fmla="*/ 112 w 1026"/>
                  <a:gd name="T33" fmla="*/ 20 h 586"/>
                  <a:gd name="T34" fmla="*/ 112 w 1026"/>
                  <a:gd name="T35" fmla="*/ 28 h 586"/>
                  <a:gd name="T36" fmla="*/ 106 w 1026"/>
                  <a:gd name="T37" fmla="*/ 33 h 586"/>
                  <a:gd name="T38" fmla="*/ 100 w 1026"/>
                  <a:gd name="T39" fmla="*/ 34 h 586"/>
                  <a:gd name="T40" fmla="*/ 89 w 1026"/>
                  <a:gd name="T41" fmla="*/ 31 h 586"/>
                  <a:gd name="T42" fmla="*/ 76 w 1026"/>
                  <a:gd name="T43" fmla="*/ 22 h 586"/>
                  <a:gd name="T44" fmla="*/ 63 w 1026"/>
                  <a:gd name="T45" fmla="*/ 14 h 586"/>
                  <a:gd name="T46" fmla="*/ 49 w 1026"/>
                  <a:gd name="T47" fmla="*/ 7 h 586"/>
                  <a:gd name="T48" fmla="*/ 36 w 1026"/>
                  <a:gd name="T49" fmla="*/ 6 h 586"/>
                  <a:gd name="T50" fmla="*/ 19 w 1026"/>
                  <a:gd name="T51" fmla="*/ 10 h 586"/>
                  <a:gd name="T52" fmla="*/ 5 w 1026"/>
                  <a:gd name="T53" fmla="*/ 20 h 586"/>
                  <a:gd name="T54" fmla="*/ 1 w 1026"/>
                  <a:gd name="T55" fmla="*/ 34 h 586"/>
                  <a:gd name="T56" fmla="*/ 2 w 1026"/>
                  <a:gd name="T57" fmla="*/ 51 h 586"/>
                  <a:gd name="T58" fmla="*/ 14 w 1026"/>
                  <a:gd name="T59" fmla="*/ 65 h 586"/>
                  <a:gd name="T60" fmla="*/ 31 w 1026"/>
                  <a:gd name="T61" fmla="*/ 72 h 586"/>
                  <a:gd name="T62" fmla="*/ 38 w 1026"/>
                  <a:gd name="T63" fmla="*/ 68 h 586"/>
                  <a:gd name="T64" fmla="*/ 24 w 1026"/>
                  <a:gd name="T65" fmla="*/ 63 h 586"/>
                  <a:gd name="T66" fmla="*/ 16 w 1026"/>
                  <a:gd name="T67" fmla="*/ 54 h 586"/>
                  <a:gd name="T68" fmla="*/ 13 w 1026"/>
                  <a:gd name="T69" fmla="*/ 41 h 586"/>
                  <a:gd name="T70" fmla="*/ 16 w 1026"/>
                  <a:gd name="T71" fmla="*/ 28 h 586"/>
                  <a:gd name="T72" fmla="*/ 26 w 1026"/>
                  <a:gd name="T73" fmla="*/ 18 h 586"/>
                  <a:gd name="T74" fmla="*/ 39 w 1026"/>
                  <a:gd name="T75" fmla="*/ 14 h 586"/>
                  <a:gd name="T76" fmla="*/ 55 w 1026"/>
                  <a:gd name="T77" fmla="*/ 15 h 586"/>
                  <a:gd name="T78" fmla="*/ 69 w 1026"/>
                  <a:gd name="T79" fmla="*/ 23 h 586"/>
                  <a:gd name="T80" fmla="*/ 77 w 1026"/>
                  <a:gd name="T81" fmla="*/ 33 h 586"/>
                  <a:gd name="T82" fmla="*/ 75 w 1026"/>
                  <a:gd name="T83" fmla="*/ 44 h 586"/>
                  <a:gd name="T84" fmla="*/ 69 w 1026"/>
                  <a:gd name="T85" fmla="*/ 50 h 586"/>
                  <a:gd name="T86" fmla="*/ 62 w 1026"/>
                  <a:gd name="T87" fmla="*/ 50 h 586"/>
                  <a:gd name="T88" fmla="*/ 55 w 1026"/>
                  <a:gd name="T89" fmla="*/ 43 h 586"/>
                  <a:gd name="T90" fmla="*/ 54 w 1026"/>
                  <a:gd name="T91" fmla="*/ 38 h 586"/>
                  <a:gd name="T92" fmla="*/ 50 w 1026"/>
                  <a:gd name="T93" fmla="*/ 41 h 586"/>
                  <a:gd name="T94" fmla="*/ 51 w 1026"/>
                  <a:gd name="T95" fmla="*/ 50 h 586"/>
                  <a:gd name="T96" fmla="*/ 56 w 1026"/>
                  <a:gd name="T97" fmla="*/ 57 h 586"/>
                  <a:gd name="T98" fmla="*/ 62 w 1026"/>
                  <a:gd name="T99" fmla="*/ 62 h 586"/>
                  <a:gd name="T100" fmla="*/ 70 w 1026"/>
                  <a:gd name="T101" fmla="*/ 62 h 586"/>
                  <a:gd name="T102" fmla="*/ 75 w 1026"/>
                  <a:gd name="T103" fmla="*/ 59 h 586"/>
                  <a:gd name="T104" fmla="*/ 84 w 1026"/>
                  <a:gd name="T105" fmla="*/ 57 h 586"/>
                  <a:gd name="T106" fmla="*/ 106 w 1026"/>
                  <a:gd name="T107" fmla="*/ 72 h 58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6"/>
                  <a:gd name="T163" fmla="*/ 0 h 586"/>
                  <a:gd name="T164" fmla="*/ 1026 w 1026"/>
                  <a:gd name="T165" fmla="*/ 586 h 58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6" h="586">
                    <a:moveTo>
                      <a:pt x="1026" y="586"/>
                    </a:moveTo>
                    <a:lnTo>
                      <a:pt x="1026" y="558"/>
                    </a:lnTo>
                    <a:lnTo>
                      <a:pt x="1018" y="553"/>
                    </a:lnTo>
                    <a:lnTo>
                      <a:pt x="1011" y="550"/>
                    </a:lnTo>
                    <a:lnTo>
                      <a:pt x="998" y="545"/>
                    </a:lnTo>
                    <a:lnTo>
                      <a:pt x="990" y="528"/>
                    </a:lnTo>
                    <a:lnTo>
                      <a:pt x="981" y="517"/>
                    </a:lnTo>
                    <a:lnTo>
                      <a:pt x="975" y="505"/>
                    </a:lnTo>
                    <a:lnTo>
                      <a:pt x="962" y="477"/>
                    </a:lnTo>
                    <a:lnTo>
                      <a:pt x="953" y="456"/>
                    </a:lnTo>
                    <a:lnTo>
                      <a:pt x="942" y="432"/>
                    </a:lnTo>
                    <a:lnTo>
                      <a:pt x="938" y="419"/>
                    </a:lnTo>
                    <a:lnTo>
                      <a:pt x="933" y="408"/>
                    </a:lnTo>
                    <a:lnTo>
                      <a:pt x="930" y="399"/>
                    </a:lnTo>
                    <a:lnTo>
                      <a:pt x="922" y="391"/>
                    </a:lnTo>
                    <a:lnTo>
                      <a:pt x="922" y="383"/>
                    </a:lnTo>
                    <a:lnTo>
                      <a:pt x="914" y="380"/>
                    </a:lnTo>
                    <a:lnTo>
                      <a:pt x="905" y="363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81" y="338"/>
                    </a:lnTo>
                    <a:lnTo>
                      <a:pt x="864" y="332"/>
                    </a:lnTo>
                    <a:lnTo>
                      <a:pt x="841" y="323"/>
                    </a:lnTo>
                    <a:lnTo>
                      <a:pt x="857" y="323"/>
                    </a:lnTo>
                    <a:lnTo>
                      <a:pt x="872" y="315"/>
                    </a:lnTo>
                    <a:lnTo>
                      <a:pt x="889" y="315"/>
                    </a:lnTo>
                    <a:lnTo>
                      <a:pt x="905" y="307"/>
                    </a:lnTo>
                    <a:lnTo>
                      <a:pt x="922" y="302"/>
                    </a:lnTo>
                    <a:lnTo>
                      <a:pt x="930" y="282"/>
                    </a:lnTo>
                    <a:lnTo>
                      <a:pt x="942" y="274"/>
                    </a:lnTo>
                    <a:lnTo>
                      <a:pt x="953" y="271"/>
                    </a:lnTo>
                    <a:lnTo>
                      <a:pt x="966" y="259"/>
                    </a:lnTo>
                    <a:lnTo>
                      <a:pt x="975" y="246"/>
                    </a:lnTo>
                    <a:lnTo>
                      <a:pt x="981" y="234"/>
                    </a:lnTo>
                    <a:lnTo>
                      <a:pt x="986" y="226"/>
                    </a:lnTo>
                    <a:lnTo>
                      <a:pt x="990" y="209"/>
                    </a:lnTo>
                    <a:lnTo>
                      <a:pt x="990" y="193"/>
                    </a:lnTo>
                    <a:lnTo>
                      <a:pt x="995" y="181"/>
                    </a:lnTo>
                    <a:lnTo>
                      <a:pt x="995" y="170"/>
                    </a:lnTo>
                    <a:lnTo>
                      <a:pt x="995" y="153"/>
                    </a:lnTo>
                    <a:lnTo>
                      <a:pt x="990" y="133"/>
                    </a:lnTo>
                    <a:lnTo>
                      <a:pt x="990" y="117"/>
                    </a:lnTo>
                    <a:lnTo>
                      <a:pt x="981" y="105"/>
                    </a:lnTo>
                    <a:lnTo>
                      <a:pt x="975" y="84"/>
                    </a:lnTo>
                    <a:lnTo>
                      <a:pt x="966" y="69"/>
                    </a:lnTo>
                    <a:lnTo>
                      <a:pt x="953" y="56"/>
                    </a:lnTo>
                    <a:lnTo>
                      <a:pt x="938" y="39"/>
                    </a:lnTo>
                    <a:lnTo>
                      <a:pt x="925" y="36"/>
                    </a:lnTo>
                    <a:lnTo>
                      <a:pt x="909" y="24"/>
                    </a:lnTo>
                    <a:lnTo>
                      <a:pt x="894" y="16"/>
                    </a:lnTo>
                    <a:lnTo>
                      <a:pt x="881" y="11"/>
                    </a:lnTo>
                    <a:lnTo>
                      <a:pt x="864" y="8"/>
                    </a:lnTo>
                    <a:lnTo>
                      <a:pt x="844" y="3"/>
                    </a:lnTo>
                    <a:lnTo>
                      <a:pt x="824" y="0"/>
                    </a:lnTo>
                    <a:lnTo>
                      <a:pt x="805" y="0"/>
                    </a:lnTo>
                    <a:lnTo>
                      <a:pt x="777" y="3"/>
                    </a:lnTo>
                    <a:lnTo>
                      <a:pt x="743" y="8"/>
                    </a:lnTo>
                    <a:lnTo>
                      <a:pt x="719" y="16"/>
                    </a:lnTo>
                    <a:lnTo>
                      <a:pt x="699" y="24"/>
                    </a:lnTo>
                    <a:lnTo>
                      <a:pt x="676" y="39"/>
                    </a:lnTo>
                    <a:lnTo>
                      <a:pt x="654" y="61"/>
                    </a:lnTo>
                    <a:lnTo>
                      <a:pt x="634" y="81"/>
                    </a:lnTo>
                    <a:lnTo>
                      <a:pt x="618" y="109"/>
                    </a:lnTo>
                    <a:lnTo>
                      <a:pt x="643" y="133"/>
                    </a:lnTo>
                    <a:lnTo>
                      <a:pt x="659" y="117"/>
                    </a:lnTo>
                    <a:lnTo>
                      <a:pt x="671" y="109"/>
                    </a:lnTo>
                    <a:lnTo>
                      <a:pt x="682" y="89"/>
                    </a:lnTo>
                    <a:lnTo>
                      <a:pt x="696" y="84"/>
                    </a:lnTo>
                    <a:lnTo>
                      <a:pt x="712" y="81"/>
                    </a:lnTo>
                    <a:lnTo>
                      <a:pt x="727" y="69"/>
                    </a:lnTo>
                    <a:lnTo>
                      <a:pt x="740" y="69"/>
                    </a:lnTo>
                    <a:lnTo>
                      <a:pt x="755" y="69"/>
                    </a:lnTo>
                    <a:lnTo>
                      <a:pt x="768" y="69"/>
                    </a:lnTo>
                    <a:lnTo>
                      <a:pt x="785" y="69"/>
                    </a:lnTo>
                    <a:lnTo>
                      <a:pt x="800" y="81"/>
                    </a:lnTo>
                    <a:lnTo>
                      <a:pt x="808" y="81"/>
                    </a:lnTo>
                    <a:lnTo>
                      <a:pt x="824" y="81"/>
                    </a:lnTo>
                    <a:lnTo>
                      <a:pt x="828" y="89"/>
                    </a:lnTo>
                    <a:lnTo>
                      <a:pt x="844" y="100"/>
                    </a:lnTo>
                    <a:lnTo>
                      <a:pt x="853" y="109"/>
                    </a:lnTo>
                    <a:lnTo>
                      <a:pt x="864" y="117"/>
                    </a:lnTo>
                    <a:lnTo>
                      <a:pt x="872" y="125"/>
                    </a:lnTo>
                    <a:lnTo>
                      <a:pt x="881" y="133"/>
                    </a:lnTo>
                    <a:lnTo>
                      <a:pt x="886" y="142"/>
                    </a:lnTo>
                    <a:lnTo>
                      <a:pt x="889" y="157"/>
                    </a:lnTo>
                    <a:lnTo>
                      <a:pt x="894" y="165"/>
                    </a:lnTo>
                    <a:lnTo>
                      <a:pt x="894" y="178"/>
                    </a:lnTo>
                    <a:lnTo>
                      <a:pt x="894" y="190"/>
                    </a:lnTo>
                    <a:lnTo>
                      <a:pt x="894" y="201"/>
                    </a:lnTo>
                    <a:lnTo>
                      <a:pt x="886" y="226"/>
                    </a:lnTo>
                    <a:lnTo>
                      <a:pt x="877" y="242"/>
                    </a:lnTo>
                    <a:lnTo>
                      <a:pt x="864" y="254"/>
                    </a:lnTo>
                    <a:lnTo>
                      <a:pt x="857" y="259"/>
                    </a:lnTo>
                    <a:lnTo>
                      <a:pt x="849" y="262"/>
                    </a:lnTo>
                    <a:lnTo>
                      <a:pt x="841" y="271"/>
                    </a:lnTo>
                    <a:lnTo>
                      <a:pt x="828" y="271"/>
                    </a:lnTo>
                    <a:lnTo>
                      <a:pt x="824" y="274"/>
                    </a:lnTo>
                    <a:lnTo>
                      <a:pt x="808" y="274"/>
                    </a:lnTo>
                    <a:lnTo>
                      <a:pt x="800" y="274"/>
                    </a:lnTo>
                    <a:lnTo>
                      <a:pt x="788" y="274"/>
                    </a:lnTo>
                    <a:lnTo>
                      <a:pt x="768" y="274"/>
                    </a:lnTo>
                    <a:lnTo>
                      <a:pt x="752" y="274"/>
                    </a:lnTo>
                    <a:lnTo>
                      <a:pt x="735" y="271"/>
                    </a:lnTo>
                    <a:lnTo>
                      <a:pt x="719" y="262"/>
                    </a:lnTo>
                    <a:lnTo>
                      <a:pt x="699" y="254"/>
                    </a:lnTo>
                    <a:lnTo>
                      <a:pt x="679" y="242"/>
                    </a:lnTo>
                    <a:lnTo>
                      <a:pt x="663" y="226"/>
                    </a:lnTo>
                    <a:lnTo>
                      <a:pt x="634" y="206"/>
                    </a:lnTo>
                    <a:lnTo>
                      <a:pt x="618" y="190"/>
                    </a:lnTo>
                    <a:lnTo>
                      <a:pt x="598" y="178"/>
                    </a:lnTo>
                    <a:lnTo>
                      <a:pt x="582" y="162"/>
                    </a:lnTo>
                    <a:lnTo>
                      <a:pt x="562" y="145"/>
                    </a:lnTo>
                    <a:lnTo>
                      <a:pt x="542" y="133"/>
                    </a:lnTo>
                    <a:lnTo>
                      <a:pt x="525" y="120"/>
                    </a:lnTo>
                    <a:lnTo>
                      <a:pt x="497" y="112"/>
                    </a:lnTo>
                    <a:lnTo>
                      <a:pt x="477" y="105"/>
                    </a:lnTo>
                    <a:lnTo>
                      <a:pt x="456" y="89"/>
                    </a:lnTo>
                    <a:lnTo>
                      <a:pt x="428" y="81"/>
                    </a:lnTo>
                    <a:lnTo>
                      <a:pt x="408" y="69"/>
                    </a:lnTo>
                    <a:lnTo>
                      <a:pt x="388" y="61"/>
                    </a:lnTo>
                    <a:lnTo>
                      <a:pt x="368" y="61"/>
                    </a:lnTo>
                    <a:lnTo>
                      <a:pt x="347" y="53"/>
                    </a:lnTo>
                    <a:lnTo>
                      <a:pt x="327" y="53"/>
                    </a:lnTo>
                    <a:lnTo>
                      <a:pt x="307" y="48"/>
                    </a:lnTo>
                    <a:lnTo>
                      <a:pt x="287" y="48"/>
                    </a:lnTo>
                    <a:lnTo>
                      <a:pt x="263" y="48"/>
                    </a:lnTo>
                    <a:lnTo>
                      <a:pt x="226" y="53"/>
                    </a:lnTo>
                    <a:lnTo>
                      <a:pt x="202" y="61"/>
                    </a:lnTo>
                    <a:lnTo>
                      <a:pt x="178" y="64"/>
                    </a:lnTo>
                    <a:lnTo>
                      <a:pt x="149" y="81"/>
                    </a:lnTo>
                    <a:lnTo>
                      <a:pt x="126" y="89"/>
                    </a:lnTo>
                    <a:lnTo>
                      <a:pt x="101" y="109"/>
                    </a:lnTo>
                    <a:lnTo>
                      <a:pt x="81" y="125"/>
                    </a:lnTo>
                    <a:lnTo>
                      <a:pt x="61" y="145"/>
                    </a:lnTo>
                    <a:lnTo>
                      <a:pt x="40" y="165"/>
                    </a:lnTo>
                    <a:lnTo>
                      <a:pt x="33" y="190"/>
                    </a:lnTo>
                    <a:lnTo>
                      <a:pt x="20" y="206"/>
                    </a:lnTo>
                    <a:lnTo>
                      <a:pt x="12" y="234"/>
                    </a:lnTo>
                    <a:lnTo>
                      <a:pt x="3" y="259"/>
                    </a:lnTo>
                    <a:lnTo>
                      <a:pt x="3" y="279"/>
                    </a:lnTo>
                    <a:lnTo>
                      <a:pt x="0" y="315"/>
                    </a:lnTo>
                    <a:lnTo>
                      <a:pt x="3" y="338"/>
                    </a:lnTo>
                    <a:lnTo>
                      <a:pt x="3" y="363"/>
                    </a:lnTo>
                    <a:lnTo>
                      <a:pt x="12" y="396"/>
                    </a:lnTo>
                    <a:lnTo>
                      <a:pt x="20" y="416"/>
                    </a:lnTo>
                    <a:lnTo>
                      <a:pt x="33" y="436"/>
                    </a:lnTo>
                    <a:lnTo>
                      <a:pt x="45" y="464"/>
                    </a:lnTo>
                    <a:lnTo>
                      <a:pt x="69" y="485"/>
                    </a:lnTo>
                    <a:lnTo>
                      <a:pt x="89" y="508"/>
                    </a:lnTo>
                    <a:lnTo>
                      <a:pt x="109" y="528"/>
                    </a:lnTo>
                    <a:lnTo>
                      <a:pt x="134" y="550"/>
                    </a:lnTo>
                    <a:lnTo>
                      <a:pt x="157" y="558"/>
                    </a:lnTo>
                    <a:lnTo>
                      <a:pt x="190" y="565"/>
                    </a:lnTo>
                    <a:lnTo>
                      <a:pt x="218" y="578"/>
                    </a:lnTo>
                    <a:lnTo>
                      <a:pt x="246" y="581"/>
                    </a:lnTo>
                    <a:lnTo>
                      <a:pt x="283" y="586"/>
                    </a:lnTo>
                    <a:lnTo>
                      <a:pt x="311" y="586"/>
                    </a:lnTo>
                    <a:lnTo>
                      <a:pt x="324" y="586"/>
                    </a:lnTo>
                    <a:lnTo>
                      <a:pt x="324" y="558"/>
                    </a:lnTo>
                    <a:lnTo>
                      <a:pt x="299" y="553"/>
                    </a:lnTo>
                    <a:lnTo>
                      <a:pt x="271" y="550"/>
                    </a:lnTo>
                    <a:lnTo>
                      <a:pt x="246" y="550"/>
                    </a:lnTo>
                    <a:lnTo>
                      <a:pt x="226" y="537"/>
                    </a:lnTo>
                    <a:lnTo>
                      <a:pt x="210" y="528"/>
                    </a:lnTo>
                    <a:lnTo>
                      <a:pt x="190" y="517"/>
                    </a:lnTo>
                    <a:lnTo>
                      <a:pt x="173" y="505"/>
                    </a:lnTo>
                    <a:lnTo>
                      <a:pt x="157" y="485"/>
                    </a:lnTo>
                    <a:lnTo>
                      <a:pt x="145" y="472"/>
                    </a:lnTo>
                    <a:lnTo>
                      <a:pt x="134" y="456"/>
                    </a:lnTo>
                    <a:lnTo>
                      <a:pt x="121" y="436"/>
                    </a:lnTo>
                    <a:lnTo>
                      <a:pt x="109" y="419"/>
                    </a:lnTo>
                    <a:lnTo>
                      <a:pt x="101" y="404"/>
                    </a:lnTo>
                    <a:lnTo>
                      <a:pt x="101" y="383"/>
                    </a:lnTo>
                    <a:lnTo>
                      <a:pt x="97" y="360"/>
                    </a:lnTo>
                    <a:lnTo>
                      <a:pt x="97" y="338"/>
                    </a:lnTo>
                    <a:lnTo>
                      <a:pt x="97" y="315"/>
                    </a:lnTo>
                    <a:lnTo>
                      <a:pt x="101" y="287"/>
                    </a:lnTo>
                    <a:lnTo>
                      <a:pt x="109" y="262"/>
                    </a:lnTo>
                    <a:lnTo>
                      <a:pt x="109" y="246"/>
                    </a:lnTo>
                    <a:lnTo>
                      <a:pt x="126" y="226"/>
                    </a:lnTo>
                    <a:lnTo>
                      <a:pt x="137" y="201"/>
                    </a:lnTo>
                    <a:lnTo>
                      <a:pt x="149" y="190"/>
                    </a:lnTo>
                    <a:lnTo>
                      <a:pt x="162" y="170"/>
                    </a:lnTo>
                    <a:lnTo>
                      <a:pt x="182" y="157"/>
                    </a:lnTo>
                    <a:lnTo>
                      <a:pt x="207" y="142"/>
                    </a:lnTo>
                    <a:lnTo>
                      <a:pt x="223" y="133"/>
                    </a:lnTo>
                    <a:lnTo>
                      <a:pt x="243" y="125"/>
                    </a:lnTo>
                    <a:lnTo>
                      <a:pt x="266" y="117"/>
                    </a:lnTo>
                    <a:lnTo>
                      <a:pt x="287" y="112"/>
                    </a:lnTo>
                    <a:lnTo>
                      <a:pt x="311" y="109"/>
                    </a:lnTo>
                    <a:lnTo>
                      <a:pt x="339" y="109"/>
                    </a:lnTo>
                    <a:lnTo>
                      <a:pt x="363" y="109"/>
                    </a:lnTo>
                    <a:lnTo>
                      <a:pt x="388" y="112"/>
                    </a:lnTo>
                    <a:lnTo>
                      <a:pt x="408" y="117"/>
                    </a:lnTo>
                    <a:lnTo>
                      <a:pt x="436" y="120"/>
                    </a:lnTo>
                    <a:lnTo>
                      <a:pt x="456" y="133"/>
                    </a:lnTo>
                    <a:lnTo>
                      <a:pt x="481" y="142"/>
                    </a:lnTo>
                    <a:lnTo>
                      <a:pt x="501" y="157"/>
                    </a:lnTo>
                    <a:lnTo>
                      <a:pt x="525" y="170"/>
                    </a:lnTo>
                    <a:lnTo>
                      <a:pt x="545" y="185"/>
                    </a:lnTo>
                    <a:lnTo>
                      <a:pt x="562" y="198"/>
                    </a:lnTo>
                    <a:lnTo>
                      <a:pt x="573" y="214"/>
                    </a:lnTo>
                    <a:lnTo>
                      <a:pt x="590" y="234"/>
                    </a:lnTo>
                    <a:lnTo>
                      <a:pt x="598" y="254"/>
                    </a:lnTo>
                    <a:lnTo>
                      <a:pt x="610" y="271"/>
                    </a:lnTo>
                    <a:lnTo>
                      <a:pt x="610" y="287"/>
                    </a:lnTo>
                    <a:lnTo>
                      <a:pt x="615" y="315"/>
                    </a:lnTo>
                    <a:lnTo>
                      <a:pt x="610" y="332"/>
                    </a:lnTo>
                    <a:lnTo>
                      <a:pt x="606" y="347"/>
                    </a:lnTo>
                    <a:lnTo>
                      <a:pt x="590" y="363"/>
                    </a:lnTo>
                    <a:lnTo>
                      <a:pt x="582" y="383"/>
                    </a:lnTo>
                    <a:lnTo>
                      <a:pt x="573" y="391"/>
                    </a:lnTo>
                    <a:lnTo>
                      <a:pt x="565" y="396"/>
                    </a:lnTo>
                    <a:lnTo>
                      <a:pt x="553" y="399"/>
                    </a:lnTo>
                    <a:lnTo>
                      <a:pt x="545" y="404"/>
                    </a:lnTo>
                    <a:lnTo>
                      <a:pt x="537" y="408"/>
                    </a:lnTo>
                    <a:lnTo>
                      <a:pt x="529" y="408"/>
                    </a:lnTo>
                    <a:lnTo>
                      <a:pt x="525" y="408"/>
                    </a:lnTo>
                    <a:lnTo>
                      <a:pt x="509" y="408"/>
                    </a:lnTo>
                    <a:lnTo>
                      <a:pt x="492" y="408"/>
                    </a:lnTo>
                    <a:lnTo>
                      <a:pt x="477" y="408"/>
                    </a:lnTo>
                    <a:lnTo>
                      <a:pt x="469" y="399"/>
                    </a:lnTo>
                    <a:lnTo>
                      <a:pt x="456" y="388"/>
                    </a:lnTo>
                    <a:lnTo>
                      <a:pt x="441" y="380"/>
                    </a:lnTo>
                    <a:lnTo>
                      <a:pt x="433" y="355"/>
                    </a:lnTo>
                    <a:lnTo>
                      <a:pt x="428" y="343"/>
                    </a:lnTo>
                    <a:lnTo>
                      <a:pt x="420" y="323"/>
                    </a:lnTo>
                    <a:lnTo>
                      <a:pt x="428" y="315"/>
                    </a:lnTo>
                    <a:lnTo>
                      <a:pt x="428" y="307"/>
                    </a:lnTo>
                    <a:lnTo>
                      <a:pt x="428" y="302"/>
                    </a:lnTo>
                    <a:lnTo>
                      <a:pt x="400" y="282"/>
                    </a:lnTo>
                    <a:lnTo>
                      <a:pt x="397" y="307"/>
                    </a:lnTo>
                    <a:lnTo>
                      <a:pt x="397" y="323"/>
                    </a:lnTo>
                    <a:lnTo>
                      <a:pt x="397" y="338"/>
                    </a:lnTo>
                    <a:lnTo>
                      <a:pt x="397" y="352"/>
                    </a:lnTo>
                    <a:lnTo>
                      <a:pt x="397" y="363"/>
                    </a:lnTo>
                    <a:lnTo>
                      <a:pt x="397" y="383"/>
                    </a:lnTo>
                    <a:lnTo>
                      <a:pt x="397" y="396"/>
                    </a:lnTo>
                    <a:lnTo>
                      <a:pt x="400" y="408"/>
                    </a:lnTo>
                    <a:lnTo>
                      <a:pt x="405" y="419"/>
                    </a:lnTo>
                    <a:lnTo>
                      <a:pt x="411" y="436"/>
                    </a:lnTo>
                    <a:lnTo>
                      <a:pt x="416" y="444"/>
                    </a:lnTo>
                    <a:lnTo>
                      <a:pt x="428" y="456"/>
                    </a:lnTo>
                    <a:lnTo>
                      <a:pt x="441" y="464"/>
                    </a:lnTo>
                    <a:lnTo>
                      <a:pt x="449" y="472"/>
                    </a:lnTo>
                    <a:lnTo>
                      <a:pt x="461" y="480"/>
                    </a:lnTo>
                    <a:lnTo>
                      <a:pt x="473" y="485"/>
                    </a:lnTo>
                    <a:lnTo>
                      <a:pt x="486" y="497"/>
                    </a:lnTo>
                    <a:lnTo>
                      <a:pt x="492" y="500"/>
                    </a:lnTo>
                    <a:lnTo>
                      <a:pt x="506" y="505"/>
                    </a:lnTo>
                    <a:lnTo>
                      <a:pt x="525" y="505"/>
                    </a:lnTo>
                    <a:lnTo>
                      <a:pt x="529" y="505"/>
                    </a:lnTo>
                    <a:lnTo>
                      <a:pt x="542" y="500"/>
                    </a:lnTo>
                    <a:lnTo>
                      <a:pt x="550" y="500"/>
                    </a:lnTo>
                    <a:lnTo>
                      <a:pt x="558" y="497"/>
                    </a:lnTo>
                    <a:lnTo>
                      <a:pt x="565" y="497"/>
                    </a:lnTo>
                    <a:lnTo>
                      <a:pt x="573" y="485"/>
                    </a:lnTo>
                    <a:lnTo>
                      <a:pt x="582" y="480"/>
                    </a:lnTo>
                    <a:lnTo>
                      <a:pt x="590" y="477"/>
                    </a:lnTo>
                    <a:lnTo>
                      <a:pt x="610" y="469"/>
                    </a:lnTo>
                    <a:lnTo>
                      <a:pt x="618" y="456"/>
                    </a:lnTo>
                    <a:lnTo>
                      <a:pt x="634" y="444"/>
                    </a:lnTo>
                    <a:lnTo>
                      <a:pt x="643" y="419"/>
                    </a:lnTo>
                    <a:lnTo>
                      <a:pt x="663" y="464"/>
                    </a:lnTo>
                    <a:lnTo>
                      <a:pt x="687" y="497"/>
                    </a:lnTo>
                    <a:lnTo>
                      <a:pt x="715" y="528"/>
                    </a:lnTo>
                    <a:lnTo>
                      <a:pt x="748" y="550"/>
                    </a:lnTo>
                    <a:lnTo>
                      <a:pt x="791" y="565"/>
                    </a:lnTo>
                    <a:lnTo>
                      <a:pt x="841" y="581"/>
                    </a:lnTo>
                    <a:lnTo>
                      <a:pt x="894" y="586"/>
                    </a:lnTo>
                    <a:lnTo>
                      <a:pt x="953" y="586"/>
                    </a:lnTo>
                    <a:lnTo>
                      <a:pt x="1026" y="586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0" name="Freeform 191"/>
              <p:cNvSpPr>
                <a:spLocks/>
              </p:cNvSpPr>
              <p:nvPr>
                <p:custDataLst>
                  <p:tags r:id="rId119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2 w 259"/>
                  <a:gd name="T3" fmla="*/ 1 h 268"/>
                  <a:gd name="T4" fmla="*/ 5 w 259"/>
                  <a:gd name="T5" fmla="*/ 2 h 268"/>
                  <a:gd name="T6" fmla="*/ 7 w 259"/>
                  <a:gd name="T7" fmla="*/ 4 h 268"/>
                  <a:gd name="T8" fmla="*/ 10 w 259"/>
                  <a:gd name="T9" fmla="*/ 4 h 268"/>
                  <a:gd name="T10" fmla="*/ 11 w 259"/>
                  <a:gd name="T11" fmla="*/ 5 h 268"/>
                  <a:gd name="T12" fmla="*/ 13 w 259"/>
                  <a:gd name="T13" fmla="*/ 7 h 268"/>
                  <a:gd name="T14" fmla="*/ 15 w 259"/>
                  <a:gd name="T15" fmla="*/ 9 h 268"/>
                  <a:gd name="T16" fmla="*/ 16 w 259"/>
                  <a:gd name="T17" fmla="*/ 9 h 268"/>
                  <a:gd name="T18" fmla="*/ 17 w 259"/>
                  <a:gd name="T19" fmla="*/ 10 h 268"/>
                  <a:gd name="T20" fmla="*/ 19 w 259"/>
                  <a:gd name="T21" fmla="*/ 11 h 268"/>
                  <a:gd name="T22" fmla="*/ 20 w 259"/>
                  <a:gd name="T23" fmla="*/ 12 h 268"/>
                  <a:gd name="T24" fmla="*/ 20 w 259"/>
                  <a:gd name="T25" fmla="*/ 14 h 268"/>
                  <a:gd name="T26" fmla="*/ 21 w 259"/>
                  <a:gd name="T27" fmla="*/ 15 h 268"/>
                  <a:gd name="T28" fmla="*/ 22 w 259"/>
                  <a:gd name="T29" fmla="*/ 18 h 268"/>
                  <a:gd name="T30" fmla="*/ 23 w 259"/>
                  <a:gd name="T31" fmla="*/ 19 h 268"/>
                  <a:gd name="T32" fmla="*/ 23 w 259"/>
                  <a:gd name="T33" fmla="*/ 20 h 268"/>
                  <a:gd name="T34" fmla="*/ 25 w 259"/>
                  <a:gd name="T35" fmla="*/ 23 h 268"/>
                  <a:gd name="T36" fmla="*/ 26 w 259"/>
                  <a:gd name="T37" fmla="*/ 24 h 268"/>
                  <a:gd name="T38" fmla="*/ 27 w 259"/>
                  <a:gd name="T39" fmla="*/ 26 h 268"/>
                  <a:gd name="T40" fmla="*/ 28 w 259"/>
                  <a:gd name="T41" fmla="*/ 27 h 268"/>
                  <a:gd name="T42" fmla="*/ 29 w 259"/>
                  <a:gd name="T43" fmla="*/ 29 h 268"/>
                  <a:gd name="T44" fmla="*/ 30 w 259"/>
                  <a:gd name="T45" fmla="*/ 31 h 268"/>
                  <a:gd name="T46" fmla="*/ 31 w 259"/>
                  <a:gd name="T47" fmla="*/ 31 h 268"/>
                  <a:gd name="T48" fmla="*/ 32 w 259"/>
                  <a:gd name="T49" fmla="*/ 33 h 268"/>
                  <a:gd name="T50" fmla="*/ 34 w 259"/>
                  <a:gd name="T51" fmla="*/ 33 h 268"/>
                  <a:gd name="T52" fmla="*/ 26 w 259"/>
                  <a:gd name="T53" fmla="*/ 33 h 268"/>
                  <a:gd name="T54" fmla="*/ 19 w 259"/>
                  <a:gd name="T55" fmla="*/ 31 h 268"/>
                  <a:gd name="T56" fmla="*/ 13 w 259"/>
                  <a:gd name="T57" fmla="*/ 29 h 268"/>
                  <a:gd name="T58" fmla="*/ 9 w 259"/>
                  <a:gd name="T59" fmla="*/ 26 h 268"/>
                  <a:gd name="T60" fmla="*/ 5 w 259"/>
                  <a:gd name="T61" fmla="*/ 21 h 268"/>
                  <a:gd name="T62" fmla="*/ 2 w 259"/>
                  <a:gd name="T63" fmla="*/ 15 h 268"/>
                  <a:gd name="T64" fmla="*/ 1 w 259"/>
                  <a:gd name="T65" fmla="*/ 10 h 268"/>
                  <a:gd name="T66" fmla="*/ 0 w 259"/>
                  <a:gd name="T67" fmla="*/ 4 h 268"/>
                  <a:gd name="T68" fmla="*/ 0 w 259"/>
                  <a:gd name="T69" fmla="*/ 0 h 2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9"/>
                  <a:gd name="T106" fmla="*/ 0 h 268"/>
                  <a:gd name="T107" fmla="*/ 259 w 259"/>
                  <a:gd name="T108" fmla="*/ 268 h 2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9" h="268">
                    <a:moveTo>
                      <a:pt x="0" y="0"/>
                    </a:move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1" name="Freeform 192"/>
              <p:cNvSpPr>
                <a:spLocks/>
              </p:cNvSpPr>
              <p:nvPr>
                <p:custDataLst>
                  <p:tags r:id="rId120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0 w 259"/>
                  <a:gd name="T3" fmla="*/ 0 h 268"/>
                  <a:gd name="T4" fmla="*/ 2 w 259"/>
                  <a:gd name="T5" fmla="*/ 1 h 268"/>
                  <a:gd name="T6" fmla="*/ 5 w 259"/>
                  <a:gd name="T7" fmla="*/ 2 h 268"/>
                  <a:gd name="T8" fmla="*/ 7 w 259"/>
                  <a:gd name="T9" fmla="*/ 4 h 268"/>
                  <a:gd name="T10" fmla="*/ 10 w 259"/>
                  <a:gd name="T11" fmla="*/ 4 h 268"/>
                  <a:gd name="T12" fmla="*/ 11 w 259"/>
                  <a:gd name="T13" fmla="*/ 5 h 268"/>
                  <a:gd name="T14" fmla="*/ 13 w 259"/>
                  <a:gd name="T15" fmla="*/ 7 h 268"/>
                  <a:gd name="T16" fmla="*/ 15 w 259"/>
                  <a:gd name="T17" fmla="*/ 9 h 268"/>
                  <a:gd name="T18" fmla="*/ 16 w 259"/>
                  <a:gd name="T19" fmla="*/ 9 h 268"/>
                  <a:gd name="T20" fmla="*/ 17 w 259"/>
                  <a:gd name="T21" fmla="*/ 10 h 268"/>
                  <a:gd name="T22" fmla="*/ 19 w 259"/>
                  <a:gd name="T23" fmla="*/ 11 h 268"/>
                  <a:gd name="T24" fmla="*/ 20 w 259"/>
                  <a:gd name="T25" fmla="*/ 12 h 268"/>
                  <a:gd name="T26" fmla="*/ 20 w 259"/>
                  <a:gd name="T27" fmla="*/ 14 h 268"/>
                  <a:gd name="T28" fmla="*/ 21 w 259"/>
                  <a:gd name="T29" fmla="*/ 15 h 268"/>
                  <a:gd name="T30" fmla="*/ 22 w 259"/>
                  <a:gd name="T31" fmla="*/ 18 h 268"/>
                  <a:gd name="T32" fmla="*/ 23 w 259"/>
                  <a:gd name="T33" fmla="*/ 19 h 268"/>
                  <a:gd name="T34" fmla="*/ 23 w 259"/>
                  <a:gd name="T35" fmla="*/ 20 h 268"/>
                  <a:gd name="T36" fmla="*/ 25 w 259"/>
                  <a:gd name="T37" fmla="*/ 23 h 268"/>
                  <a:gd name="T38" fmla="*/ 26 w 259"/>
                  <a:gd name="T39" fmla="*/ 24 h 268"/>
                  <a:gd name="T40" fmla="*/ 27 w 259"/>
                  <a:gd name="T41" fmla="*/ 26 h 268"/>
                  <a:gd name="T42" fmla="*/ 28 w 259"/>
                  <a:gd name="T43" fmla="*/ 27 h 268"/>
                  <a:gd name="T44" fmla="*/ 29 w 259"/>
                  <a:gd name="T45" fmla="*/ 29 h 268"/>
                  <a:gd name="T46" fmla="*/ 30 w 259"/>
                  <a:gd name="T47" fmla="*/ 31 h 268"/>
                  <a:gd name="T48" fmla="*/ 31 w 259"/>
                  <a:gd name="T49" fmla="*/ 31 h 268"/>
                  <a:gd name="T50" fmla="*/ 32 w 259"/>
                  <a:gd name="T51" fmla="*/ 33 h 268"/>
                  <a:gd name="T52" fmla="*/ 34 w 259"/>
                  <a:gd name="T53" fmla="*/ 33 h 268"/>
                  <a:gd name="T54" fmla="*/ 26 w 259"/>
                  <a:gd name="T55" fmla="*/ 33 h 268"/>
                  <a:gd name="T56" fmla="*/ 19 w 259"/>
                  <a:gd name="T57" fmla="*/ 31 h 268"/>
                  <a:gd name="T58" fmla="*/ 13 w 259"/>
                  <a:gd name="T59" fmla="*/ 29 h 268"/>
                  <a:gd name="T60" fmla="*/ 9 w 259"/>
                  <a:gd name="T61" fmla="*/ 26 h 268"/>
                  <a:gd name="T62" fmla="*/ 5 w 259"/>
                  <a:gd name="T63" fmla="*/ 21 h 268"/>
                  <a:gd name="T64" fmla="*/ 2 w 259"/>
                  <a:gd name="T65" fmla="*/ 15 h 268"/>
                  <a:gd name="T66" fmla="*/ 1 w 259"/>
                  <a:gd name="T67" fmla="*/ 10 h 268"/>
                  <a:gd name="T68" fmla="*/ 0 w 259"/>
                  <a:gd name="T69" fmla="*/ 4 h 268"/>
                  <a:gd name="T70" fmla="*/ 0 w 259"/>
                  <a:gd name="T71" fmla="*/ 0 h 2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9"/>
                  <a:gd name="T109" fmla="*/ 0 h 268"/>
                  <a:gd name="T110" fmla="*/ 259 w 259"/>
                  <a:gd name="T111" fmla="*/ 268 h 26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9" h="268">
                    <a:moveTo>
                      <a:pt x="0" y="0"/>
                    </a:moveTo>
                    <a:lnTo>
                      <a:pt x="0" y="0"/>
                    </a:ln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2" name="Freeform 193"/>
              <p:cNvSpPr>
                <a:spLocks/>
              </p:cNvSpPr>
              <p:nvPr>
                <p:custDataLst>
                  <p:tags r:id="rId121"/>
                </p:custDataLst>
              </p:nvPr>
            </p:nvSpPr>
            <p:spPr bwMode="auto">
              <a:xfrm>
                <a:off x="10679" y="11535"/>
                <a:ext cx="787" cy="815"/>
              </a:xfrm>
              <a:custGeom>
                <a:avLst/>
                <a:gdLst>
                  <a:gd name="T0" fmla="*/ 66 w 1318"/>
                  <a:gd name="T1" fmla="*/ 42 h 1374"/>
                  <a:gd name="T2" fmla="*/ 25 w 1318"/>
                  <a:gd name="T3" fmla="*/ 25 h 1374"/>
                  <a:gd name="T4" fmla="*/ 42 w 1318"/>
                  <a:gd name="T5" fmla="*/ 68 h 1374"/>
                  <a:gd name="T6" fmla="*/ 0 w 1318"/>
                  <a:gd name="T7" fmla="*/ 86 h 1374"/>
                  <a:gd name="T8" fmla="*/ 42 w 1318"/>
                  <a:gd name="T9" fmla="*/ 103 h 1374"/>
                  <a:gd name="T10" fmla="*/ 25 w 1318"/>
                  <a:gd name="T11" fmla="*/ 146 h 1374"/>
                  <a:gd name="T12" fmla="*/ 66 w 1318"/>
                  <a:gd name="T13" fmla="*/ 127 h 1374"/>
                  <a:gd name="T14" fmla="*/ 83 w 1318"/>
                  <a:gd name="T15" fmla="*/ 170 h 1374"/>
                  <a:gd name="T16" fmla="*/ 102 w 1318"/>
                  <a:gd name="T17" fmla="*/ 127 h 1374"/>
                  <a:gd name="T18" fmla="*/ 143 w 1318"/>
                  <a:gd name="T19" fmla="*/ 146 h 1374"/>
                  <a:gd name="T20" fmla="*/ 126 w 1318"/>
                  <a:gd name="T21" fmla="*/ 103 h 1374"/>
                  <a:gd name="T22" fmla="*/ 168 w 1318"/>
                  <a:gd name="T23" fmla="*/ 86 h 1374"/>
                  <a:gd name="T24" fmla="*/ 126 w 1318"/>
                  <a:gd name="T25" fmla="*/ 68 h 1374"/>
                  <a:gd name="T26" fmla="*/ 143 w 1318"/>
                  <a:gd name="T27" fmla="*/ 25 h 1374"/>
                  <a:gd name="T28" fmla="*/ 102 w 1318"/>
                  <a:gd name="T29" fmla="*/ 42 h 1374"/>
                  <a:gd name="T30" fmla="*/ 83 w 1318"/>
                  <a:gd name="T31" fmla="*/ 0 h 1374"/>
                  <a:gd name="T32" fmla="*/ 66 w 1318"/>
                  <a:gd name="T33" fmla="*/ 42 h 13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4"/>
                  <a:gd name="T53" fmla="*/ 1318 w 1318"/>
                  <a:gd name="T54" fmla="*/ 1374 h 13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4">
                    <a:moveTo>
                      <a:pt x="522" y="340"/>
                    </a:moveTo>
                    <a:lnTo>
                      <a:pt x="198" y="201"/>
                    </a:lnTo>
                    <a:lnTo>
                      <a:pt x="332" y="550"/>
                    </a:lnTo>
                    <a:lnTo>
                      <a:pt x="0" y="695"/>
                    </a:lnTo>
                    <a:lnTo>
                      <a:pt x="332" y="829"/>
                    </a:lnTo>
                    <a:lnTo>
                      <a:pt x="198" y="1176"/>
                    </a:lnTo>
                    <a:lnTo>
                      <a:pt x="522" y="1027"/>
                    </a:lnTo>
                    <a:lnTo>
                      <a:pt x="654" y="1374"/>
                    </a:lnTo>
                    <a:lnTo>
                      <a:pt x="796" y="1027"/>
                    </a:lnTo>
                    <a:lnTo>
                      <a:pt x="1123" y="1176"/>
                    </a:lnTo>
                    <a:lnTo>
                      <a:pt x="989" y="829"/>
                    </a:lnTo>
                    <a:lnTo>
                      <a:pt x="1318" y="695"/>
                    </a:lnTo>
                    <a:lnTo>
                      <a:pt x="989" y="550"/>
                    </a:lnTo>
                    <a:lnTo>
                      <a:pt x="1123" y="201"/>
                    </a:lnTo>
                    <a:lnTo>
                      <a:pt x="796" y="340"/>
                    </a:lnTo>
                    <a:lnTo>
                      <a:pt x="654" y="0"/>
                    </a:lnTo>
                    <a:lnTo>
                      <a:pt x="522" y="34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3" name="Freeform 194"/>
              <p:cNvSpPr>
                <a:spLocks/>
              </p:cNvSpPr>
              <p:nvPr>
                <p:custDataLst>
                  <p:tags r:id="rId122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4" name="Freeform 195"/>
              <p:cNvSpPr>
                <a:spLocks/>
              </p:cNvSpPr>
              <p:nvPr>
                <p:custDataLst>
                  <p:tags r:id="rId123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5" name="Freeform 196"/>
              <p:cNvSpPr>
                <a:spLocks/>
              </p:cNvSpPr>
              <p:nvPr>
                <p:custDataLst>
                  <p:tags r:id="rId124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6" name="Freeform 197"/>
              <p:cNvSpPr>
                <a:spLocks/>
              </p:cNvSpPr>
              <p:nvPr>
                <p:custDataLst>
                  <p:tags r:id="rId125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7" name="Freeform 198"/>
              <p:cNvSpPr>
                <a:spLocks/>
              </p:cNvSpPr>
              <p:nvPr>
                <p:custDataLst>
                  <p:tags r:id="rId126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8" name="Freeform 199"/>
              <p:cNvSpPr>
                <a:spLocks/>
              </p:cNvSpPr>
              <p:nvPr>
                <p:custDataLst>
                  <p:tags r:id="rId127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9" name="Freeform 200"/>
              <p:cNvSpPr>
                <a:spLocks/>
              </p:cNvSpPr>
              <p:nvPr>
                <p:custDataLst>
                  <p:tags r:id="rId128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0" name="Freeform 201"/>
              <p:cNvSpPr>
                <a:spLocks/>
              </p:cNvSpPr>
              <p:nvPr>
                <p:custDataLst>
                  <p:tags r:id="rId129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1" name="Freeform 202"/>
              <p:cNvSpPr>
                <a:spLocks/>
              </p:cNvSpPr>
              <p:nvPr>
                <p:custDataLst>
                  <p:tags r:id="rId130"/>
                </p:custDataLst>
              </p:nvPr>
            </p:nvSpPr>
            <p:spPr bwMode="auto">
              <a:xfrm>
                <a:off x="10679" y="11535"/>
                <a:ext cx="787" cy="815"/>
              </a:xfrm>
              <a:custGeom>
                <a:avLst/>
                <a:gdLst>
                  <a:gd name="T0" fmla="*/ 66 w 1318"/>
                  <a:gd name="T1" fmla="*/ 42 h 1374"/>
                  <a:gd name="T2" fmla="*/ 25 w 1318"/>
                  <a:gd name="T3" fmla="*/ 25 h 1374"/>
                  <a:gd name="T4" fmla="*/ 42 w 1318"/>
                  <a:gd name="T5" fmla="*/ 68 h 1374"/>
                  <a:gd name="T6" fmla="*/ 0 w 1318"/>
                  <a:gd name="T7" fmla="*/ 86 h 1374"/>
                  <a:gd name="T8" fmla="*/ 42 w 1318"/>
                  <a:gd name="T9" fmla="*/ 103 h 1374"/>
                  <a:gd name="T10" fmla="*/ 25 w 1318"/>
                  <a:gd name="T11" fmla="*/ 146 h 1374"/>
                  <a:gd name="T12" fmla="*/ 66 w 1318"/>
                  <a:gd name="T13" fmla="*/ 127 h 1374"/>
                  <a:gd name="T14" fmla="*/ 83 w 1318"/>
                  <a:gd name="T15" fmla="*/ 170 h 1374"/>
                  <a:gd name="T16" fmla="*/ 102 w 1318"/>
                  <a:gd name="T17" fmla="*/ 127 h 1374"/>
                  <a:gd name="T18" fmla="*/ 143 w 1318"/>
                  <a:gd name="T19" fmla="*/ 146 h 1374"/>
                  <a:gd name="T20" fmla="*/ 126 w 1318"/>
                  <a:gd name="T21" fmla="*/ 103 h 1374"/>
                  <a:gd name="T22" fmla="*/ 168 w 1318"/>
                  <a:gd name="T23" fmla="*/ 86 h 1374"/>
                  <a:gd name="T24" fmla="*/ 126 w 1318"/>
                  <a:gd name="T25" fmla="*/ 68 h 1374"/>
                  <a:gd name="T26" fmla="*/ 143 w 1318"/>
                  <a:gd name="T27" fmla="*/ 25 h 1374"/>
                  <a:gd name="T28" fmla="*/ 102 w 1318"/>
                  <a:gd name="T29" fmla="*/ 42 h 1374"/>
                  <a:gd name="T30" fmla="*/ 83 w 1318"/>
                  <a:gd name="T31" fmla="*/ 0 h 1374"/>
                  <a:gd name="T32" fmla="*/ 66 w 1318"/>
                  <a:gd name="T33" fmla="*/ 42 h 13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4"/>
                  <a:gd name="T53" fmla="*/ 1318 w 1318"/>
                  <a:gd name="T54" fmla="*/ 1374 h 13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4">
                    <a:moveTo>
                      <a:pt x="522" y="340"/>
                    </a:moveTo>
                    <a:lnTo>
                      <a:pt x="198" y="201"/>
                    </a:lnTo>
                    <a:lnTo>
                      <a:pt x="332" y="550"/>
                    </a:lnTo>
                    <a:lnTo>
                      <a:pt x="0" y="695"/>
                    </a:lnTo>
                    <a:lnTo>
                      <a:pt x="332" y="829"/>
                    </a:lnTo>
                    <a:lnTo>
                      <a:pt x="198" y="1176"/>
                    </a:lnTo>
                    <a:lnTo>
                      <a:pt x="522" y="1027"/>
                    </a:lnTo>
                    <a:lnTo>
                      <a:pt x="654" y="1374"/>
                    </a:lnTo>
                    <a:lnTo>
                      <a:pt x="796" y="1027"/>
                    </a:lnTo>
                    <a:lnTo>
                      <a:pt x="1123" y="1176"/>
                    </a:lnTo>
                    <a:lnTo>
                      <a:pt x="989" y="829"/>
                    </a:lnTo>
                    <a:lnTo>
                      <a:pt x="1318" y="695"/>
                    </a:lnTo>
                    <a:lnTo>
                      <a:pt x="989" y="550"/>
                    </a:lnTo>
                    <a:lnTo>
                      <a:pt x="1123" y="201"/>
                    </a:lnTo>
                    <a:lnTo>
                      <a:pt x="796" y="340"/>
                    </a:lnTo>
                    <a:lnTo>
                      <a:pt x="654" y="0"/>
                    </a:lnTo>
                    <a:lnTo>
                      <a:pt x="522" y="34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2" name="Freeform 203"/>
              <p:cNvSpPr>
                <a:spLocks/>
              </p:cNvSpPr>
              <p:nvPr>
                <p:custDataLst>
                  <p:tags r:id="rId131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" name="Freeform 204"/>
              <p:cNvSpPr>
                <a:spLocks/>
              </p:cNvSpPr>
              <p:nvPr>
                <p:custDataLst>
                  <p:tags r:id="rId132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" name="Freeform 205"/>
              <p:cNvSpPr>
                <a:spLocks/>
              </p:cNvSpPr>
              <p:nvPr>
                <p:custDataLst>
                  <p:tags r:id="rId133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5" name="Freeform 206"/>
              <p:cNvSpPr>
                <a:spLocks/>
              </p:cNvSpPr>
              <p:nvPr>
                <p:custDataLst>
                  <p:tags r:id="rId134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6" name="Freeform 207"/>
              <p:cNvSpPr>
                <a:spLocks/>
              </p:cNvSpPr>
              <p:nvPr>
                <p:custDataLst>
                  <p:tags r:id="rId135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7" name="Freeform 208"/>
              <p:cNvSpPr>
                <a:spLocks/>
              </p:cNvSpPr>
              <p:nvPr>
                <p:custDataLst>
                  <p:tags r:id="rId136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8" name="Freeform 209"/>
              <p:cNvSpPr>
                <a:spLocks/>
              </p:cNvSpPr>
              <p:nvPr>
                <p:custDataLst>
                  <p:tags r:id="rId137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9" name="Freeform 210"/>
              <p:cNvSpPr>
                <a:spLocks/>
              </p:cNvSpPr>
              <p:nvPr>
                <p:custDataLst>
                  <p:tags r:id="rId138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0" name="Freeform 211"/>
              <p:cNvSpPr>
                <a:spLocks/>
              </p:cNvSpPr>
              <p:nvPr>
                <p:custDataLst>
                  <p:tags r:id="rId139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1" name="Freeform 212"/>
              <p:cNvSpPr>
                <a:spLocks/>
              </p:cNvSpPr>
              <p:nvPr>
                <p:custDataLst>
                  <p:tags r:id="rId140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2" name="Freeform 213"/>
              <p:cNvSpPr>
                <a:spLocks/>
              </p:cNvSpPr>
              <p:nvPr>
                <p:custDataLst>
                  <p:tags r:id="rId141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3" name="Freeform 214"/>
              <p:cNvSpPr>
                <a:spLocks/>
              </p:cNvSpPr>
              <p:nvPr>
                <p:custDataLst>
                  <p:tags r:id="rId142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" name="Freeform 215"/>
              <p:cNvSpPr>
                <a:spLocks/>
              </p:cNvSpPr>
              <p:nvPr>
                <p:custDataLst>
                  <p:tags r:id="rId143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5" name="Freeform 216"/>
              <p:cNvSpPr>
                <a:spLocks/>
              </p:cNvSpPr>
              <p:nvPr>
                <p:custDataLst>
                  <p:tags r:id="rId144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6" name="Freeform 217"/>
              <p:cNvSpPr>
                <a:spLocks/>
              </p:cNvSpPr>
              <p:nvPr>
                <p:custDataLst>
                  <p:tags r:id="rId145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" name="Freeform 218"/>
              <p:cNvSpPr>
                <a:spLocks/>
              </p:cNvSpPr>
              <p:nvPr>
                <p:custDataLst>
                  <p:tags r:id="rId146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8" name="Freeform 219"/>
              <p:cNvSpPr>
                <a:spLocks/>
              </p:cNvSpPr>
              <p:nvPr>
                <p:custDataLst>
                  <p:tags r:id="rId147"/>
                </p:custDataLst>
              </p:nvPr>
            </p:nvSpPr>
            <p:spPr bwMode="auto">
              <a:xfrm>
                <a:off x="11085" y="12238"/>
                <a:ext cx="332" cy="598"/>
              </a:xfrm>
              <a:custGeom>
                <a:avLst/>
                <a:gdLst>
                  <a:gd name="T0" fmla="*/ 5 w 558"/>
                  <a:gd name="T1" fmla="*/ 120 h 1011"/>
                  <a:gd name="T2" fmla="*/ 15 w 558"/>
                  <a:gd name="T3" fmla="*/ 115 h 1011"/>
                  <a:gd name="T4" fmla="*/ 24 w 558"/>
                  <a:gd name="T5" fmla="*/ 110 h 1011"/>
                  <a:gd name="T6" fmla="*/ 28 w 558"/>
                  <a:gd name="T7" fmla="*/ 108 h 1011"/>
                  <a:gd name="T8" fmla="*/ 32 w 558"/>
                  <a:gd name="T9" fmla="*/ 105 h 1011"/>
                  <a:gd name="T10" fmla="*/ 36 w 558"/>
                  <a:gd name="T11" fmla="*/ 114 h 1011"/>
                  <a:gd name="T12" fmla="*/ 43 w 558"/>
                  <a:gd name="T13" fmla="*/ 119 h 1011"/>
                  <a:gd name="T14" fmla="*/ 52 w 558"/>
                  <a:gd name="T15" fmla="*/ 119 h 1011"/>
                  <a:gd name="T16" fmla="*/ 62 w 558"/>
                  <a:gd name="T17" fmla="*/ 116 h 1011"/>
                  <a:gd name="T18" fmla="*/ 68 w 558"/>
                  <a:gd name="T19" fmla="*/ 108 h 1011"/>
                  <a:gd name="T20" fmla="*/ 70 w 558"/>
                  <a:gd name="T21" fmla="*/ 97 h 1011"/>
                  <a:gd name="T22" fmla="*/ 65 w 558"/>
                  <a:gd name="T23" fmla="*/ 82 h 1011"/>
                  <a:gd name="T24" fmla="*/ 57 w 558"/>
                  <a:gd name="T25" fmla="*/ 79 h 1011"/>
                  <a:gd name="T26" fmla="*/ 61 w 558"/>
                  <a:gd name="T27" fmla="*/ 88 h 1011"/>
                  <a:gd name="T28" fmla="*/ 61 w 558"/>
                  <a:gd name="T29" fmla="*/ 96 h 1011"/>
                  <a:gd name="T30" fmla="*/ 57 w 558"/>
                  <a:gd name="T31" fmla="*/ 102 h 1011"/>
                  <a:gd name="T32" fmla="*/ 52 w 558"/>
                  <a:gd name="T33" fmla="*/ 106 h 1011"/>
                  <a:gd name="T34" fmla="*/ 43 w 558"/>
                  <a:gd name="T35" fmla="*/ 106 h 1011"/>
                  <a:gd name="T36" fmla="*/ 39 w 558"/>
                  <a:gd name="T37" fmla="*/ 101 h 1011"/>
                  <a:gd name="T38" fmla="*/ 37 w 558"/>
                  <a:gd name="T39" fmla="*/ 95 h 1011"/>
                  <a:gd name="T40" fmla="*/ 40 w 558"/>
                  <a:gd name="T41" fmla="*/ 83 h 1011"/>
                  <a:gd name="T42" fmla="*/ 51 w 558"/>
                  <a:gd name="T43" fmla="*/ 70 h 1011"/>
                  <a:gd name="T44" fmla="*/ 62 w 558"/>
                  <a:gd name="T45" fmla="*/ 46 h 1011"/>
                  <a:gd name="T46" fmla="*/ 62 w 558"/>
                  <a:gd name="T47" fmla="*/ 24 h 1011"/>
                  <a:gd name="T48" fmla="*/ 55 w 558"/>
                  <a:gd name="T49" fmla="*/ 10 h 1011"/>
                  <a:gd name="T50" fmla="*/ 42 w 558"/>
                  <a:gd name="T51" fmla="*/ 1 h 1011"/>
                  <a:gd name="T52" fmla="*/ 26 w 558"/>
                  <a:gd name="T53" fmla="*/ 1 h 1011"/>
                  <a:gd name="T54" fmla="*/ 12 w 558"/>
                  <a:gd name="T55" fmla="*/ 8 h 1011"/>
                  <a:gd name="T56" fmla="*/ 2 w 558"/>
                  <a:gd name="T57" fmla="*/ 23 h 1011"/>
                  <a:gd name="T58" fmla="*/ 0 w 558"/>
                  <a:gd name="T59" fmla="*/ 39 h 1011"/>
                  <a:gd name="T60" fmla="*/ 6 w 558"/>
                  <a:gd name="T61" fmla="*/ 27 h 1011"/>
                  <a:gd name="T62" fmla="*/ 13 w 558"/>
                  <a:gd name="T63" fmla="*/ 18 h 1011"/>
                  <a:gd name="T64" fmla="*/ 24 w 558"/>
                  <a:gd name="T65" fmla="*/ 13 h 1011"/>
                  <a:gd name="T66" fmla="*/ 39 w 558"/>
                  <a:gd name="T67" fmla="*/ 13 h 1011"/>
                  <a:gd name="T68" fmla="*/ 49 w 558"/>
                  <a:gd name="T69" fmla="*/ 20 h 1011"/>
                  <a:gd name="T70" fmla="*/ 57 w 558"/>
                  <a:gd name="T71" fmla="*/ 32 h 1011"/>
                  <a:gd name="T72" fmla="*/ 57 w 558"/>
                  <a:gd name="T73" fmla="*/ 47 h 1011"/>
                  <a:gd name="T74" fmla="*/ 52 w 558"/>
                  <a:gd name="T75" fmla="*/ 60 h 1011"/>
                  <a:gd name="T76" fmla="*/ 42 w 558"/>
                  <a:gd name="T77" fmla="*/ 70 h 1011"/>
                  <a:gd name="T78" fmla="*/ 30 w 558"/>
                  <a:gd name="T79" fmla="*/ 73 h 1011"/>
                  <a:gd name="T80" fmla="*/ 21 w 558"/>
                  <a:gd name="T81" fmla="*/ 66 h 1011"/>
                  <a:gd name="T82" fmla="*/ 23 w 558"/>
                  <a:gd name="T83" fmla="*/ 56 h 1011"/>
                  <a:gd name="T84" fmla="*/ 31 w 558"/>
                  <a:gd name="T85" fmla="*/ 52 h 1011"/>
                  <a:gd name="T86" fmla="*/ 36 w 558"/>
                  <a:gd name="T87" fmla="*/ 49 h 1011"/>
                  <a:gd name="T88" fmla="*/ 26 w 558"/>
                  <a:gd name="T89" fmla="*/ 47 h 1011"/>
                  <a:gd name="T90" fmla="*/ 18 w 558"/>
                  <a:gd name="T91" fmla="*/ 50 h 1011"/>
                  <a:gd name="T92" fmla="*/ 12 w 558"/>
                  <a:gd name="T93" fmla="*/ 56 h 1011"/>
                  <a:gd name="T94" fmla="*/ 10 w 558"/>
                  <a:gd name="T95" fmla="*/ 63 h 1011"/>
                  <a:gd name="T96" fmla="*/ 14 w 558"/>
                  <a:gd name="T97" fmla="*/ 73 h 1011"/>
                  <a:gd name="T98" fmla="*/ 11 w 558"/>
                  <a:gd name="T99" fmla="*/ 82 h 1011"/>
                  <a:gd name="T100" fmla="*/ 0 w 558"/>
                  <a:gd name="T101" fmla="*/ 108 h 10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58"/>
                  <a:gd name="T154" fmla="*/ 0 h 1011"/>
                  <a:gd name="T155" fmla="*/ 558 w 558"/>
                  <a:gd name="T156" fmla="*/ 1011 h 101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58" h="1011">
                    <a:moveTo>
                      <a:pt x="0" y="1011"/>
                    </a:moveTo>
                    <a:lnTo>
                      <a:pt x="33" y="1011"/>
                    </a:lnTo>
                    <a:lnTo>
                      <a:pt x="36" y="998"/>
                    </a:lnTo>
                    <a:lnTo>
                      <a:pt x="36" y="990"/>
                    </a:lnTo>
                    <a:lnTo>
                      <a:pt x="41" y="982"/>
                    </a:lnTo>
                    <a:lnTo>
                      <a:pt x="56" y="973"/>
                    </a:lnTo>
                    <a:lnTo>
                      <a:pt x="69" y="970"/>
                    </a:lnTo>
                    <a:lnTo>
                      <a:pt x="81" y="953"/>
                    </a:lnTo>
                    <a:lnTo>
                      <a:pt x="100" y="945"/>
                    </a:lnTo>
                    <a:lnTo>
                      <a:pt x="120" y="937"/>
                    </a:lnTo>
                    <a:lnTo>
                      <a:pt x="150" y="925"/>
                    </a:lnTo>
                    <a:lnTo>
                      <a:pt x="157" y="925"/>
                    </a:lnTo>
                    <a:lnTo>
                      <a:pt x="173" y="917"/>
                    </a:lnTo>
                    <a:lnTo>
                      <a:pt x="181" y="906"/>
                    </a:lnTo>
                    <a:lnTo>
                      <a:pt x="195" y="901"/>
                    </a:lnTo>
                    <a:lnTo>
                      <a:pt x="198" y="897"/>
                    </a:lnTo>
                    <a:lnTo>
                      <a:pt x="210" y="894"/>
                    </a:lnTo>
                    <a:lnTo>
                      <a:pt x="210" y="889"/>
                    </a:lnTo>
                    <a:lnTo>
                      <a:pt x="214" y="881"/>
                    </a:lnTo>
                    <a:lnTo>
                      <a:pt x="223" y="877"/>
                    </a:lnTo>
                    <a:lnTo>
                      <a:pt x="234" y="861"/>
                    </a:lnTo>
                    <a:lnTo>
                      <a:pt x="238" y="844"/>
                    </a:lnTo>
                    <a:lnTo>
                      <a:pt x="246" y="825"/>
                    </a:lnTo>
                    <a:lnTo>
                      <a:pt x="251" y="844"/>
                    </a:lnTo>
                    <a:lnTo>
                      <a:pt x="251" y="861"/>
                    </a:lnTo>
                    <a:lnTo>
                      <a:pt x="259" y="873"/>
                    </a:lnTo>
                    <a:lnTo>
                      <a:pt x="262" y="889"/>
                    </a:lnTo>
                    <a:lnTo>
                      <a:pt x="271" y="897"/>
                    </a:lnTo>
                    <a:lnTo>
                      <a:pt x="287" y="914"/>
                    </a:lnTo>
                    <a:lnTo>
                      <a:pt x="290" y="925"/>
                    </a:lnTo>
                    <a:lnTo>
                      <a:pt x="304" y="937"/>
                    </a:lnTo>
                    <a:lnTo>
                      <a:pt x="310" y="945"/>
                    </a:lnTo>
                    <a:lnTo>
                      <a:pt x="324" y="953"/>
                    </a:lnTo>
                    <a:lnTo>
                      <a:pt x="335" y="967"/>
                    </a:lnTo>
                    <a:lnTo>
                      <a:pt x="343" y="970"/>
                    </a:lnTo>
                    <a:lnTo>
                      <a:pt x="355" y="973"/>
                    </a:lnTo>
                    <a:lnTo>
                      <a:pt x="371" y="973"/>
                    </a:lnTo>
                    <a:lnTo>
                      <a:pt x="383" y="978"/>
                    </a:lnTo>
                    <a:lnTo>
                      <a:pt x="399" y="978"/>
                    </a:lnTo>
                    <a:lnTo>
                      <a:pt x="413" y="978"/>
                    </a:lnTo>
                    <a:lnTo>
                      <a:pt x="433" y="973"/>
                    </a:lnTo>
                    <a:lnTo>
                      <a:pt x="449" y="970"/>
                    </a:lnTo>
                    <a:lnTo>
                      <a:pt x="464" y="967"/>
                    </a:lnTo>
                    <a:lnTo>
                      <a:pt x="480" y="953"/>
                    </a:lnTo>
                    <a:lnTo>
                      <a:pt x="494" y="945"/>
                    </a:lnTo>
                    <a:lnTo>
                      <a:pt x="500" y="937"/>
                    </a:lnTo>
                    <a:lnTo>
                      <a:pt x="517" y="925"/>
                    </a:lnTo>
                    <a:lnTo>
                      <a:pt x="525" y="901"/>
                    </a:lnTo>
                    <a:lnTo>
                      <a:pt x="533" y="894"/>
                    </a:lnTo>
                    <a:lnTo>
                      <a:pt x="542" y="877"/>
                    </a:lnTo>
                    <a:lnTo>
                      <a:pt x="545" y="861"/>
                    </a:lnTo>
                    <a:lnTo>
                      <a:pt x="550" y="844"/>
                    </a:lnTo>
                    <a:lnTo>
                      <a:pt x="558" y="828"/>
                    </a:lnTo>
                    <a:lnTo>
                      <a:pt x="558" y="813"/>
                    </a:lnTo>
                    <a:lnTo>
                      <a:pt x="558" y="792"/>
                    </a:lnTo>
                    <a:lnTo>
                      <a:pt x="558" y="768"/>
                    </a:lnTo>
                    <a:lnTo>
                      <a:pt x="550" y="735"/>
                    </a:lnTo>
                    <a:lnTo>
                      <a:pt x="545" y="711"/>
                    </a:lnTo>
                    <a:lnTo>
                      <a:pt x="533" y="687"/>
                    </a:lnTo>
                    <a:lnTo>
                      <a:pt x="522" y="668"/>
                    </a:lnTo>
                    <a:lnTo>
                      <a:pt x="500" y="643"/>
                    </a:lnTo>
                    <a:lnTo>
                      <a:pt x="485" y="623"/>
                    </a:lnTo>
                    <a:lnTo>
                      <a:pt x="457" y="610"/>
                    </a:lnTo>
                    <a:lnTo>
                      <a:pt x="436" y="631"/>
                    </a:lnTo>
                    <a:lnTo>
                      <a:pt x="449" y="643"/>
                    </a:lnTo>
                    <a:lnTo>
                      <a:pt x="461" y="659"/>
                    </a:lnTo>
                    <a:lnTo>
                      <a:pt x="472" y="668"/>
                    </a:lnTo>
                    <a:lnTo>
                      <a:pt x="485" y="683"/>
                    </a:lnTo>
                    <a:lnTo>
                      <a:pt x="489" y="696"/>
                    </a:lnTo>
                    <a:lnTo>
                      <a:pt x="489" y="716"/>
                    </a:lnTo>
                    <a:lnTo>
                      <a:pt x="494" y="727"/>
                    </a:lnTo>
                    <a:lnTo>
                      <a:pt x="494" y="744"/>
                    </a:lnTo>
                    <a:lnTo>
                      <a:pt x="494" y="755"/>
                    </a:lnTo>
                    <a:lnTo>
                      <a:pt x="494" y="772"/>
                    </a:lnTo>
                    <a:lnTo>
                      <a:pt x="489" y="788"/>
                    </a:lnTo>
                    <a:lnTo>
                      <a:pt x="485" y="800"/>
                    </a:lnTo>
                    <a:lnTo>
                      <a:pt x="485" y="808"/>
                    </a:lnTo>
                    <a:lnTo>
                      <a:pt x="477" y="816"/>
                    </a:lnTo>
                    <a:lnTo>
                      <a:pt x="469" y="828"/>
                    </a:lnTo>
                    <a:lnTo>
                      <a:pt x="457" y="836"/>
                    </a:lnTo>
                    <a:lnTo>
                      <a:pt x="449" y="849"/>
                    </a:lnTo>
                    <a:lnTo>
                      <a:pt x="444" y="858"/>
                    </a:lnTo>
                    <a:lnTo>
                      <a:pt x="433" y="861"/>
                    </a:lnTo>
                    <a:lnTo>
                      <a:pt x="424" y="864"/>
                    </a:lnTo>
                    <a:lnTo>
                      <a:pt x="413" y="873"/>
                    </a:lnTo>
                    <a:lnTo>
                      <a:pt x="399" y="877"/>
                    </a:lnTo>
                    <a:lnTo>
                      <a:pt x="388" y="877"/>
                    </a:lnTo>
                    <a:lnTo>
                      <a:pt x="376" y="877"/>
                    </a:lnTo>
                    <a:lnTo>
                      <a:pt x="360" y="877"/>
                    </a:lnTo>
                    <a:lnTo>
                      <a:pt x="347" y="869"/>
                    </a:lnTo>
                    <a:lnTo>
                      <a:pt x="332" y="861"/>
                    </a:lnTo>
                    <a:lnTo>
                      <a:pt x="319" y="849"/>
                    </a:lnTo>
                    <a:lnTo>
                      <a:pt x="315" y="844"/>
                    </a:lnTo>
                    <a:lnTo>
                      <a:pt x="307" y="833"/>
                    </a:lnTo>
                    <a:lnTo>
                      <a:pt x="307" y="825"/>
                    </a:lnTo>
                    <a:lnTo>
                      <a:pt x="299" y="816"/>
                    </a:lnTo>
                    <a:lnTo>
                      <a:pt x="299" y="808"/>
                    </a:lnTo>
                    <a:lnTo>
                      <a:pt x="299" y="800"/>
                    </a:lnTo>
                    <a:lnTo>
                      <a:pt x="295" y="788"/>
                    </a:lnTo>
                    <a:lnTo>
                      <a:pt x="295" y="780"/>
                    </a:lnTo>
                    <a:lnTo>
                      <a:pt x="295" y="755"/>
                    </a:lnTo>
                    <a:lnTo>
                      <a:pt x="299" y="740"/>
                    </a:lnTo>
                    <a:lnTo>
                      <a:pt x="307" y="724"/>
                    </a:lnTo>
                    <a:lnTo>
                      <a:pt x="310" y="704"/>
                    </a:lnTo>
                    <a:lnTo>
                      <a:pt x="319" y="683"/>
                    </a:lnTo>
                    <a:lnTo>
                      <a:pt x="332" y="668"/>
                    </a:lnTo>
                    <a:lnTo>
                      <a:pt x="343" y="643"/>
                    </a:lnTo>
                    <a:lnTo>
                      <a:pt x="360" y="626"/>
                    </a:lnTo>
                    <a:lnTo>
                      <a:pt x="376" y="607"/>
                    </a:lnTo>
                    <a:lnTo>
                      <a:pt x="404" y="570"/>
                    </a:lnTo>
                    <a:lnTo>
                      <a:pt x="436" y="534"/>
                    </a:lnTo>
                    <a:lnTo>
                      <a:pt x="457" y="484"/>
                    </a:lnTo>
                    <a:lnTo>
                      <a:pt x="480" y="448"/>
                    </a:lnTo>
                    <a:lnTo>
                      <a:pt x="494" y="408"/>
                    </a:lnTo>
                    <a:lnTo>
                      <a:pt x="500" y="372"/>
                    </a:lnTo>
                    <a:lnTo>
                      <a:pt x="509" y="327"/>
                    </a:lnTo>
                    <a:lnTo>
                      <a:pt x="509" y="288"/>
                    </a:lnTo>
                    <a:lnTo>
                      <a:pt x="509" y="258"/>
                    </a:lnTo>
                    <a:lnTo>
                      <a:pt x="509" y="222"/>
                    </a:lnTo>
                    <a:lnTo>
                      <a:pt x="500" y="199"/>
                    </a:lnTo>
                    <a:lnTo>
                      <a:pt x="494" y="174"/>
                    </a:lnTo>
                    <a:lnTo>
                      <a:pt x="485" y="149"/>
                    </a:lnTo>
                    <a:lnTo>
                      <a:pt x="472" y="129"/>
                    </a:lnTo>
                    <a:lnTo>
                      <a:pt x="457" y="106"/>
                    </a:lnTo>
                    <a:lnTo>
                      <a:pt x="441" y="81"/>
                    </a:lnTo>
                    <a:lnTo>
                      <a:pt x="424" y="61"/>
                    </a:lnTo>
                    <a:lnTo>
                      <a:pt x="404" y="40"/>
                    </a:lnTo>
                    <a:lnTo>
                      <a:pt x="380" y="28"/>
                    </a:lnTo>
                    <a:lnTo>
                      <a:pt x="360" y="20"/>
                    </a:lnTo>
                    <a:lnTo>
                      <a:pt x="340" y="12"/>
                    </a:lnTo>
                    <a:lnTo>
                      <a:pt x="319" y="4"/>
                    </a:lnTo>
                    <a:lnTo>
                      <a:pt x="290" y="4"/>
                    </a:lnTo>
                    <a:lnTo>
                      <a:pt x="262" y="0"/>
                    </a:lnTo>
                    <a:lnTo>
                      <a:pt x="234" y="4"/>
                    </a:lnTo>
                    <a:lnTo>
                      <a:pt x="210" y="4"/>
                    </a:lnTo>
                    <a:lnTo>
                      <a:pt x="186" y="12"/>
                    </a:lnTo>
                    <a:lnTo>
                      <a:pt x="162" y="20"/>
                    </a:lnTo>
                    <a:lnTo>
                      <a:pt x="142" y="28"/>
                    </a:lnTo>
                    <a:lnTo>
                      <a:pt x="114" y="40"/>
                    </a:lnTo>
                    <a:lnTo>
                      <a:pt x="92" y="65"/>
                    </a:lnTo>
                    <a:lnTo>
                      <a:pt x="72" y="85"/>
                    </a:lnTo>
                    <a:lnTo>
                      <a:pt x="56" y="113"/>
                    </a:lnTo>
                    <a:lnTo>
                      <a:pt x="41" y="134"/>
                    </a:lnTo>
                    <a:lnTo>
                      <a:pt x="28" y="162"/>
                    </a:lnTo>
                    <a:lnTo>
                      <a:pt x="16" y="190"/>
                    </a:lnTo>
                    <a:lnTo>
                      <a:pt x="11" y="210"/>
                    </a:lnTo>
                    <a:lnTo>
                      <a:pt x="5" y="243"/>
                    </a:lnTo>
                    <a:lnTo>
                      <a:pt x="0" y="271"/>
                    </a:lnTo>
                    <a:lnTo>
                      <a:pt x="0" y="308"/>
                    </a:lnTo>
                    <a:lnTo>
                      <a:pt x="0" y="316"/>
                    </a:lnTo>
                    <a:lnTo>
                      <a:pt x="33" y="316"/>
                    </a:lnTo>
                    <a:lnTo>
                      <a:pt x="36" y="291"/>
                    </a:lnTo>
                    <a:lnTo>
                      <a:pt x="41" y="271"/>
                    </a:lnTo>
                    <a:lnTo>
                      <a:pt x="41" y="243"/>
                    </a:lnTo>
                    <a:lnTo>
                      <a:pt x="48" y="218"/>
                    </a:lnTo>
                    <a:lnTo>
                      <a:pt x="56" y="207"/>
                    </a:lnTo>
                    <a:lnTo>
                      <a:pt x="69" y="190"/>
                    </a:lnTo>
                    <a:lnTo>
                      <a:pt x="77" y="170"/>
                    </a:lnTo>
                    <a:lnTo>
                      <a:pt x="92" y="157"/>
                    </a:lnTo>
                    <a:lnTo>
                      <a:pt x="105" y="146"/>
                    </a:lnTo>
                    <a:lnTo>
                      <a:pt x="117" y="129"/>
                    </a:lnTo>
                    <a:lnTo>
                      <a:pt x="134" y="121"/>
                    </a:lnTo>
                    <a:lnTo>
                      <a:pt x="153" y="118"/>
                    </a:lnTo>
                    <a:lnTo>
                      <a:pt x="173" y="109"/>
                    </a:lnTo>
                    <a:lnTo>
                      <a:pt x="195" y="106"/>
                    </a:lnTo>
                    <a:lnTo>
                      <a:pt x="214" y="98"/>
                    </a:lnTo>
                    <a:lnTo>
                      <a:pt x="234" y="98"/>
                    </a:lnTo>
                    <a:lnTo>
                      <a:pt x="254" y="98"/>
                    </a:lnTo>
                    <a:lnTo>
                      <a:pt x="287" y="106"/>
                    </a:lnTo>
                    <a:lnTo>
                      <a:pt x="307" y="109"/>
                    </a:lnTo>
                    <a:lnTo>
                      <a:pt x="327" y="118"/>
                    </a:lnTo>
                    <a:lnTo>
                      <a:pt x="343" y="121"/>
                    </a:lnTo>
                    <a:lnTo>
                      <a:pt x="360" y="134"/>
                    </a:lnTo>
                    <a:lnTo>
                      <a:pt x="376" y="149"/>
                    </a:lnTo>
                    <a:lnTo>
                      <a:pt x="391" y="162"/>
                    </a:lnTo>
                    <a:lnTo>
                      <a:pt x="408" y="182"/>
                    </a:lnTo>
                    <a:lnTo>
                      <a:pt x="428" y="199"/>
                    </a:lnTo>
                    <a:lnTo>
                      <a:pt x="436" y="218"/>
                    </a:lnTo>
                    <a:lnTo>
                      <a:pt x="444" y="238"/>
                    </a:lnTo>
                    <a:lnTo>
                      <a:pt x="449" y="263"/>
                    </a:lnTo>
                    <a:lnTo>
                      <a:pt x="457" y="288"/>
                    </a:lnTo>
                    <a:lnTo>
                      <a:pt x="457" y="311"/>
                    </a:lnTo>
                    <a:lnTo>
                      <a:pt x="457" y="336"/>
                    </a:lnTo>
                    <a:lnTo>
                      <a:pt x="457" y="355"/>
                    </a:lnTo>
                    <a:lnTo>
                      <a:pt x="457" y="384"/>
                    </a:lnTo>
                    <a:lnTo>
                      <a:pt x="452" y="405"/>
                    </a:lnTo>
                    <a:lnTo>
                      <a:pt x="444" y="428"/>
                    </a:lnTo>
                    <a:lnTo>
                      <a:pt x="436" y="453"/>
                    </a:lnTo>
                    <a:lnTo>
                      <a:pt x="428" y="469"/>
                    </a:lnTo>
                    <a:lnTo>
                      <a:pt x="413" y="489"/>
                    </a:lnTo>
                    <a:lnTo>
                      <a:pt x="396" y="521"/>
                    </a:lnTo>
                    <a:lnTo>
                      <a:pt x="380" y="537"/>
                    </a:lnTo>
                    <a:lnTo>
                      <a:pt x="368" y="554"/>
                    </a:lnTo>
                    <a:lnTo>
                      <a:pt x="352" y="570"/>
                    </a:lnTo>
                    <a:lnTo>
                      <a:pt x="335" y="574"/>
                    </a:lnTo>
                    <a:lnTo>
                      <a:pt x="319" y="587"/>
                    </a:lnTo>
                    <a:lnTo>
                      <a:pt x="304" y="595"/>
                    </a:lnTo>
                    <a:lnTo>
                      <a:pt x="287" y="595"/>
                    </a:lnTo>
                    <a:lnTo>
                      <a:pt x="262" y="598"/>
                    </a:lnTo>
                    <a:lnTo>
                      <a:pt x="243" y="595"/>
                    </a:lnTo>
                    <a:lnTo>
                      <a:pt x="226" y="590"/>
                    </a:lnTo>
                    <a:lnTo>
                      <a:pt x="210" y="578"/>
                    </a:lnTo>
                    <a:lnTo>
                      <a:pt x="198" y="570"/>
                    </a:lnTo>
                    <a:lnTo>
                      <a:pt x="181" y="554"/>
                    </a:lnTo>
                    <a:lnTo>
                      <a:pt x="173" y="542"/>
                    </a:lnTo>
                    <a:lnTo>
                      <a:pt x="173" y="526"/>
                    </a:lnTo>
                    <a:lnTo>
                      <a:pt x="165" y="498"/>
                    </a:lnTo>
                    <a:lnTo>
                      <a:pt x="173" y="481"/>
                    </a:lnTo>
                    <a:lnTo>
                      <a:pt x="173" y="469"/>
                    </a:lnTo>
                    <a:lnTo>
                      <a:pt x="181" y="456"/>
                    </a:lnTo>
                    <a:lnTo>
                      <a:pt x="195" y="445"/>
                    </a:lnTo>
                    <a:lnTo>
                      <a:pt x="201" y="436"/>
                    </a:lnTo>
                    <a:lnTo>
                      <a:pt x="214" y="428"/>
                    </a:lnTo>
                    <a:lnTo>
                      <a:pt x="234" y="425"/>
                    </a:lnTo>
                    <a:lnTo>
                      <a:pt x="246" y="425"/>
                    </a:lnTo>
                    <a:lnTo>
                      <a:pt x="251" y="425"/>
                    </a:lnTo>
                    <a:lnTo>
                      <a:pt x="262" y="425"/>
                    </a:lnTo>
                    <a:lnTo>
                      <a:pt x="267" y="425"/>
                    </a:lnTo>
                    <a:lnTo>
                      <a:pt x="282" y="428"/>
                    </a:lnTo>
                    <a:lnTo>
                      <a:pt x="290" y="400"/>
                    </a:lnTo>
                    <a:lnTo>
                      <a:pt x="267" y="397"/>
                    </a:lnTo>
                    <a:lnTo>
                      <a:pt x="251" y="388"/>
                    </a:lnTo>
                    <a:lnTo>
                      <a:pt x="238" y="388"/>
                    </a:lnTo>
                    <a:lnTo>
                      <a:pt x="223" y="388"/>
                    </a:lnTo>
                    <a:lnTo>
                      <a:pt x="210" y="388"/>
                    </a:lnTo>
                    <a:lnTo>
                      <a:pt x="195" y="392"/>
                    </a:lnTo>
                    <a:lnTo>
                      <a:pt x="181" y="397"/>
                    </a:lnTo>
                    <a:lnTo>
                      <a:pt x="165" y="397"/>
                    </a:lnTo>
                    <a:lnTo>
                      <a:pt x="153" y="400"/>
                    </a:lnTo>
                    <a:lnTo>
                      <a:pt x="145" y="408"/>
                    </a:lnTo>
                    <a:lnTo>
                      <a:pt x="129" y="417"/>
                    </a:lnTo>
                    <a:lnTo>
                      <a:pt x="120" y="425"/>
                    </a:lnTo>
                    <a:lnTo>
                      <a:pt x="114" y="433"/>
                    </a:lnTo>
                    <a:lnTo>
                      <a:pt x="105" y="445"/>
                    </a:lnTo>
                    <a:lnTo>
                      <a:pt x="97" y="453"/>
                    </a:lnTo>
                    <a:lnTo>
                      <a:pt x="92" y="464"/>
                    </a:lnTo>
                    <a:lnTo>
                      <a:pt x="84" y="469"/>
                    </a:lnTo>
                    <a:lnTo>
                      <a:pt x="81" y="481"/>
                    </a:lnTo>
                    <a:lnTo>
                      <a:pt x="77" y="493"/>
                    </a:lnTo>
                    <a:lnTo>
                      <a:pt x="77" y="517"/>
                    </a:lnTo>
                    <a:lnTo>
                      <a:pt x="81" y="534"/>
                    </a:lnTo>
                    <a:lnTo>
                      <a:pt x="84" y="550"/>
                    </a:lnTo>
                    <a:lnTo>
                      <a:pt x="92" y="565"/>
                    </a:lnTo>
                    <a:lnTo>
                      <a:pt x="100" y="578"/>
                    </a:lnTo>
                    <a:lnTo>
                      <a:pt x="109" y="595"/>
                    </a:lnTo>
                    <a:lnTo>
                      <a:pt x="120" y="610"/>
                    </a:lnTo>
                    <a:lnTo>
                      <a:pt x="142" y="618"/>
                    </a:lnTo>
                    <a:lnTo>
                      <a:pt x="153" y="631"/>
                    </a:lnTo>
                    <a:lnTo>
                      <a:pt x="117" y="646"/>
                    </a:lnTo>
                    <a:lnTo>
                      <a:pt x="84" y="671"/>
                    </a:lnTo>
                    <a:lnTo>
                      <a:pt x="56" y="699"/>
                    </a:lnTo>
                    <a:lnTo>
                      <a:pt x="36" y="735"/>
                    </a:lnTo>
                    <a:lnTo>
                      <a:pt x="20" y="780"/>
                    </a:lnTo>
                    <a:lnTo>
                      <a:pt x="8" y="825"/>
                    </a:lnTo>
                    <a:lnTo>
                      <a:pt x="0" y="877"/>
                    </a:lnTo>
                    <a:lnTo>
                      <a:pt x="0" y="937"/>
                    </a:lnTo>
                    <a:lnTo>
                      <a:pt x="0" y="1011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9" name="Freeform 220"/>
              <p:cNvSpPr>
                <a:spLocks/>
              </p:cNvSpPr>
              <p:nvPr>
                <p:custDataLst>
                  <p:tags r:id="rId148"/>
                </p:custDataLst>
              </p:nvPr>
            </p:nvSpPr>
            <p:spPr bwMode="auto">
              <a:xfrm>
                <a:off x="11085" y="12238"/>
                <a:ext cx="332" cy="598"/>
              </a:xfrm>
              <a:custGeom>
                <a:avLst/>
                <a:gdLst>
                  <a:gd name="T0" fmla="*/ 5 w 558"/>
                  <a:gd name="T1" fmla="*/ 120 h 1011"/>
                  <a:gd name="T2" fmla="*/ 15 w 558"/>
                  <a:gd name="T3" fmla="*/ 115 h 1011"/>
                  <a:gd name="T4" fmla="*/ 24 w 558"/>
                  <a:gd name="T5" fmla="*/ 110 h 1011"/>
                  <a:gd name="T6" fmla="*/ 28 w 558"/>
                  <a:gd name="T7" fmla="*/ 108 h 1011"/>
                  <a:gd name="T8" fmla="*/ 32 w 558"/>
                  <a:gd name="T9" fmla="*/ 105 h 1011"/>
                  <a:gd name="T10" fmla="*/ 36 w 558"/>
                  <a:gd name="T11" fmla="*/ 114 h 1011"/>
                  <a:gd name="T12" fmla="*/ 43 w 558"/>
                  <a:gd name="T13" fmla="*/ 119 h 1011"/>
                  <a:gd name="T14" fmla="*/ 52 w 558"/>
                  <a:gd name="T15" fmla="*/ 119 h 1011"/>
                  <a:gd name="T16" fmla="*/ 62 w 558"/>
                  <a:gd name="T17" fmla="*/ 116 h 1011"/>
                  <a:gd name="T18" fmla="*/ 68 w 558"/>
                  <a:gd name="T19" fmla="*/ 108 h 1011"/>
                  <a:gd name="T20" fmla="*/ 70 w 558"/>
                  <a:gd name="T21" fmla="*/ 97 h 1011"/>
                  <a:gd name="T22" fmla="*/ 65 w 558"/>
                  <a:gd name="T23" fmla="*/ 82 h 1011"/>
                  <a:gd name="T24" fmla="*/ 57 w 558"/>
                  <a:gd name="T25" fmla="*/ 79 h 1011"/>
                  <a:gd name="T26" fmla="*/ 61 w 558"/>
                  <a:gd name="T27" fmla="*/ 88 h 1011"/>
                  <a:gd name="T28" fmla="*/ 61 w 558"/>
                  <a:gd name="T29" fmla="*/ 96 h 1011"/>
                  <a:gd name="T30" fmla="*/ 57 w 558"/>
                  <a:gd name="T31" fmla="*/ 102 h 1011"/>
                  <a:gd name="T32" fmla="*/ 52 w 558"/>
                  <a:gd name="T33" fmla="*/ 106 h 1011"/>
                  <a:gd name="T34" fmla="*/ 43 w 558"/>
                  <a:gd name="T35" fmla="*/ 106 h 1011"/>
                  <a:gd name="T36" fmla="*/ 39 w 558"/>
                  <a:gd name="T37" fmla="*/ 101 h 1011"/>
                  <a:gd name="T38" fmla="*/ 37 w 558"/>
                  <a:gd name="T39" fmla="*/ 95 h 1011"/>
                  <a:gd name="T40" fmla="*/ 40 w 558"/>
                  <a:gd name="T41" fmla="*/ 83 h 1011"/>
                  <a:gd name="T42" fmla="*/ 51 w 558"/>
                  <a:gd name="T43" fmla="*/ 70 h 1011"/>
                  <a:gd name="T44" fmla="*/ 62 w 558"/>
                  <a:gd name="T45" fmla="*/ 46 h 1011"/>
                  <a:gd name="T46" fmla="*/ 62 w 558"/>
                  <a:gd name="T47" fmla="*/ 24 h 1011"/>
                  <a:gd name="T48" fmla="*/ 55 w 558"/>
                  <a:gd name="T49" fmla="*/ 10 h 1011"/>
                  <a:gd name="T50" fmla="*/ 42 w 558"/>
                  <a:gd name="T51" fmla="*/ 1 h 1011"/>
                  <a:gd name="T52" fmla="*/ 26 w 558"/>
                  <a:gd name="T53" fmla="*/ 1 h 1011"/>
                  <a:gd name="T54" fmla="*/ 12 w 558"/>
                  <a:gd name="T55" fmla="*/ 8 h 1011"/>
                  <a:gd name="T56" fmla="*/ 2 w 558"/>
                  <a:gd name="T57" fmla="*/ 23 h 1011"/>
                  <a:gd name="T58" fmla="*/ 0 w 558"/>
                  <a:gd name="T59" fmla="*/ 39 h 1011"/>
                  <a:gd name="T60" fmla="*/ 6 w 558"/>
                  <a:gd name="T61" fmla="*/ 27 h 1011"/>
                  <a:gd name="T62" fmla="*/ 13 w 558"/>
                  <a:gd name="T63" fmla="*/ 18 h 1011"/>
                  <a:gd name="T64" fmla="*/ 24 w 558"/>
                  <a:gd name="T65" fmla="*/ 13 h 1011"/>
                  <a:gd name="T66" fmla="*/ 39 w 558"/>
                  <a:gd name="T67" fmla="*/ 13 h 1011"/>
                  <a:gd name="T68" fmla="*/ 49 w 558"/>
                  <a:gd name="T69" fmla="*/ 20 h 1011"/>
                  <a:gd name="T70" fmla="*/ 57 w 558"/>
                  <a:gd name="T71" fmla="*/ 32 h 1011"/>
                  <a:gd name="T72" fmla="*/ 57 w 558"/>
                  <a:gd name="T73" fmla="*/ 47 h 1011"/>
                  <a:gd name="T74" fmla="*/ 52 w 558"/>
                  <a:gd name="T75" fmla="*/ 60 h 1011"/>
                  <a:gd name="T76" fmla="*/ 42 w 558"/>
                  <a:gd name="T77" fmla="*/ 70 h 1011"/>
                  <a:gd name="T78" fmla="*/ 30 w 558"/>
                  <a:gd name="T79" fmla="*/ 73 h 1011"/>
                  <a:gd name="T80" fmla="*/ 21 w 558"/>
                  <a:gd name="T81" fmla="*/ 66 h 1011"/>
                  <a:gd name="T82" fmla="*/ 23 w 558"/>
                  <a:gd name="T83" fmla="*/ 56 h 1011"/>
                  <a:gd name="T84" fmla="*/ 31 w 558"/>
                  <a:gd name="T85" fmla="*/ 52 h 1011"/>
                  <a:gd name="T86" fmla="*/ 36 w 558"/>
                  <a:gd name="T87" fmla="*/ 49 h 1011"/>
                  <a:gd name="T88" fmla="*/ 26 w 558"/>
                  <a:gd name="T89" fmla="*/ 47 h 1011"/>
                  <a:gd name="T90" fmla="*/ 18 w 558"/>
                  <a:gd name="T91" fmla="*/ 50 h 1011"/>
                  <a:gd name="T92" fmla="*/ 12 w 558"/>
                  <a:gd name="T93" fmla="*/ 56 h 1011"/>
                  <a:gd name="T94" fmla="*/ 10 w 558"/>
                  <a:gd name="T95" fmla="*/ 63 h 1011"/>
                  <a:gd name="T96" fmla="*/ 14 w 558"/>
                  <a:gd name="T97" fmla="*/ 73 h 1011"/>
                  <a:gd name="T98" fmla="*/ 11 w 558"/>
                  <a:gd name="T99" fmla="*/ 82 h 1011"/>
                  <a:gd name="T100" fmla="*/ 0 w 558"/>
                  <a:gd name="T101" fmla="*/ 108 h 10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58"/>
                  <a:gd name="T154" fmla="*/ 0 h 1011"/>
                  <a:gd name="T155" fmla="*/ 558 w 558"/>
                  <a:gd name="T156" fmla="*/ 1011 h 101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58" h="1011">
                    <a:moveTo>
                      <a:pt x="0" y="1011"/>
                    </a:moveTo>
                    <a:lnTo>
                      <a:pt x="33" y="1011"/>
                    </a:lnTo>
                    <a:lnTo>
                      <a:pt x="36" y="998"/>
                    </a:lnTo>
                    <a:lnTo>
                      <a:pt x="36" y="990"/>
                    </a:lnTo>
                    <a:lnTo>
                      <a:pt x="41" y="982"/>
                    </a:lnTo>
                    <a:lnTo>
                      <a:pt x="56" y="973"/>
                    </a:lnTo>
                    <a:lnTo>
                      <a:pt x="69" y="970"/>
                    </a:lnTo>
                    <a:lnTo>
                      <a:pt x="81" y="953"/>
                    </a:lnTo>
                    <a:lnTo>
                      <a:pt x="100" y="945"/>
                    </a:lnTo>
                    <a:lnTo>
                      <a:pt x="120" y="937"/>
                    </a:lnTo>
                    <a:lnTo>
                      <a:pt x="150" y="925"/>
                    </a:lnTo>
                    <a:lnTo>
                      <a:pt x="157" y="925"/>
                    </a:lnTo>
                    <a:lnTo>
                      <a:pt x="173" y="917"/>
                    </a:lnTo>
                    <a:lnTo>
                      <a:pt x="181" y="906"/>
                    </a:lnTo>
                    <a:lnTo>
                      <a:pt x="195" y="901"/>
                    </a:lnTo>
                    <a:lnTo>
                      <a:pt x="198" y="897"/>
                    </a:lnTo>
                    <a:lnTo>
                      <a:pt x="210" y="894"/>
                    </a:lnTo>
                    <a:lnTo>
                      <a:pt x="210" y="889"/>
                    </a:lnTo>
                    <a:lnTo>
                      <a:pt x="214" y="881"/>
                    </a:lnTo>
                    <a:lnTo>
                      <a:pt x="223" y="877"/>
                    </a:lnTo>
                    <a:lnTo>
                      <a:pt x="234" y="861"/>
                    </a:lnTo>
                    <a:lnTo>
                      <a:pt x="238" y="844"/>
                    </a:lnTo>
                    <a:lnTo>
                      <a:pt x="246" y="825"/>
                    </a:lnTo>
                    <a:lnTo>
                      <a:pt x="251" y="844"/>
                    </a:lnTo>
                    <a:lnTo>
                      <a:pt x="251" y="861"/>
                    </a:lnTo>
                    <a:lnTo>
                      <a:pt x="259" y="873"/>
                    </a:lnTo>
                    <a:lnTo>
                      <a:pt x="262" y="889"/>
                    </a:lnTo>
                    <a:lnTo>
                      <a:pt x="271" y="897"/>
                    </a:lnTo>
                    <a:lnTo>
                      <a:pt x="287" y="914"/>
                    </a:lnTo>
                    <a:lnTo>
                      <a:pt x="290" y="925"/>
                    </a:lnTo>
                    <a:lnTo>
                      <a:pt x="304" y="937"/>
                    </a:lnTo>
                    <a:lnTo>
                      <a:pt x="310" y="945"/>
                    </a:lnTo>
                    <a:lnTo>
                      <a:pt x="324" y="953"/>
                    </a:lnTo>
                    <a:lnTo>
                      <a:pt x="335" y="967"/>
                    </a:lnTo>
                    <a:lnTo>
                      <a:pt x="343" y="970"/>
                    </a:lnTo>
                    <a:lnTo>
                      <a:pt x="355" y="973"/>
                    </a:lnTo>
                    <a:lnTo>
                      <a:pt x="371" y="973"/>
                    </a:lnTo>
                    <a:lnTo>
                      <a:pt x="383" y="978"/>
                    </a:lnTo>
                    <a:lnTo>
                      <a:pt x="399" y="978"/>
                    </a:lnTo>
                    <a:lnTo>
                      <a:pt x="413" y="978"/>
                    </a:lnTo>
                    <a:lnTo>
                      <a:pt x="433" y="973"/>
                    </a:lnTo>
                    <a:lnTo>
                      <a:pt x="449" y="970"/>
                    </a:lnTo>
                    <a:lnTo>
                      <a:pt x="464" y="967"/>
                    </a:lnTo>
                    <a:lnTo>
                      <a:pt x="480" y="953"/>
                    </a:lnTo>
                    <a:lnTo>
                      <a:pt x="494" y="945"/>
                    </a:lnTo>
                    <a:lnTo>
                      <a:pt x="500" y="937"/>
                    </a:lnTo>
                    <a:lnTo>
                      <a:pt x="517" y="925"/>
                    </a:lnTo>
                    <a:lnTo>
                      <a:pt x="525" y="901"/>
                    </a:lnTo>
                    <a:lnTo>
                      <a:pt x="533" y="894"/>
                    </a:lnTo>
                    <a:lnTo>
                      <a:pt x="542" y="877"/>
                    </a:lnTo>
                    <a:lnTo>
                      <a:pt x="545" y="861"/>
                    </a:lnTo>
                    <a:lnTo>
                      <a:pt x="550" y="844"/>
                    </a:lnTo>
                    <a:lnTo>
                      <a:pt x="558" y="828"/>
                    </a:lnTo>
                    <a:lnTo>
                      <a:pt x="558" y="813"/>
                    </a:lnTo>
                    <a:lnTo>
                      <a:pt x="558" y="792"/>
                    </a:lnTo>
                    <a:lnTo>
                      <a:pt x="558" y="768"/>
                    </a:lnTo>
                    <a:lnTo>
                      <a:pt x="550" y="735"/>
                    </a:lnTo>
                    <a:lnTo>
                      <a:pt x="545" y="711"/>
                    </a:lnTo>
                    <a:lnTo>
                      <a:pt x="533" y="687"/>
                    </a:lnTo>
                    <a:lnTo>
                      <a:pt x="522" y="668"/>
                    </a:lnTo>
                    <a:lnTo>
                      <a:pt x="500" y="643"/>
                    </a:lnTo>
                    <a:lnTo>
                      <a:pt x="485" y="623"/>
                    </a:lnTo>
                    <a:lnTo>
                      <a:pt x="457" y="610"/>
                    </a:lnTo>
                    <a:lnTo>
                      <a:pt x="436" y="631"/>
                    </a:lnTo>
                    <a:lnTo>
                      <a:pt x="449" y="643"/>
                    </a:lnTo>
                    <a:lnTo>
                      <a:pt x="461" y="659"/>
                    </a:lnTo>
                    <a:lnTo>
                      <a:pt x="472" y="668"/>
                    </a:lnTo>
                    <a:lnTo>
                      <a:pt x="485" y="683"/>
                    </a:lnTo>
                    <a:lnTo>
                      <a:pt x="489" y="696"/>
                    </a:lnTo>
                    <a:lnTo>
                      <a:pt x="489" y="716"/>
                    </a:lnTo>
                    <a:lnTo>
                      <a:pt x="494" y="727"/>
                    </a:lnTo>
                    <a:lnTo>
                      <a:pt x="494" y="744"/>
                    </a:lnTo>
                    <a:lnTo>
                      <a:pt x="494" y="755"/>
                    </a:lnTo>
                    <a:lnTo>
                      <a:pt x="494" y="772"/>
                    </a:lnTo>
                    <a:lnTo>
                      <a:pt x="489" y="788"/>
                    </a:lnTo>
                    <a:lnTo>
                      <a:pt x="485" y="800"/>
                    </a:lnTo>
                    <a:lnTo>
                      <a:pt x="485" y="808"/>
                    </a:lnTo>
                    <a:lnTo>
                      <a:pt x="477" y="816"/>
                    </a:lnTo>
                    <a:lnTo>
                      <a:pt x="469" y="828"/>
                    </a:lnTo>
                    <a:lnTo>
                      <a:pt x="457" y="836"/>
                    </a:lnTo>
                    <a:lnTo>
                      <a:pt x="449" y="849"/>
                    </a:lnTo>
                    <a:lnTo>
                      <a:pt x="444" y="858"/>
                    </a:lnTo>
                    <a:lnTo>
                      <a:pt x="433" y="861"/>
                    </a:lnTo>
                    <a:lnTo>
                      <a:pt x="424" y="864"/>
                    </a:lnTo>
                    <a:lnTo>
                      <a:pt x="413" y="873"/>
                    </a:lnTo>
                    <a:lnTo>
                      <a:pt x="399" y="877"/>
                    </a:lnTo>
                    <a:lnTo>
                      <a:pt x="388" y="877"/>
                    </a:lnTo>
                    <a:lnTo>
                      <a:pt x="376" y="877"/>
                    </a:lnTo>
                    <a:lnTo>
                      <a:pt x="360" y="877"/>
                    </a:lnTo>
                    <a:lnTo>
                      <a:pt x="347" y="869"/>
                    </a:lnTo>
                    <a:lnTo>
                      <a:pt x="332" y="861"/>
                    </a:lnTo>
                    <a:lnTo>
                      <a:pt x="319" y="849"/>
                    </a:lnTo>
                    <a:lnTo>
                      <a:pt x="315" y="844"/>
                    </a:lnTo>
                    <a:lnTo>
                      <a:pt x="307" y="833"/>
                    </a:lnTo>
                    <a:lnTo>
                      <a:pt x="307" y="825"/>
                    </a:lnTo>
                    <a:lnTo>
                      <a:pt x="299" y="816"/>
                    </a:lnTo>
                    <a:lnTo>
                      <a:pt x="299" y="808"/>
                    </a:lnTo>
                    <a:lnTo>
                      <a:pt x="299" y="800"/>
                    </a:lnTo>
                    <a:lnTo>
                      <a:pt x="295" y="788"/>
                    </a:lnTo>
                    <a:lnTo>
                      <a:pt x="295" y="780"/>
                    </a:lnTo>
                    <a:lnTo>
                      <a:pt x="295" y="755"/>
                    </a:lnTo>
                    <a:lnTo>
                      <a:pt x="299" y="740"/>
                    </a:lnTo>
                    <a:lnTo>
                      <a:pt x="307" y="724"/>
                    </a:lnTo>
                    <a:lnTo>
                      <a:pt x="310" y="704"/>
                    </a:lnTo>
                    <a:lnTo>
                      <a:pt x="319" y="683"/>
                    </a:lnTo>
                    <a:lnTo>
                      <a:pt x="332" y="668"/>
                    </a:lnTo>
                    <a:lnTo>
                      <a:pt x="343" y="643"/>
                    </a:lnTo>
                    <a:lnTo>
                      <a:pt x="360" y="626"/>
                    </a:lnTo>
                    <a:lnTo>
                      <a:pt x="376" y="607"/>
                    </a:lnTo>
                    <a:lnTo>
                      <a:pt x="404" y="570"/>
                    </a:lnTo>
                    <a:lnTo>
                      <a:pt x="436" y="534"/>
                    </a:lnTo>
                    <a:lnTo>
                      <a:pt x="457" y="484"/>
                    </a:lnTo>
                    <a:lnTo>
                      <a:pt x="480" y="448"/>
                    </a:lnTo>
                    <a:lnTo>
                      <a:pt x="494" y="408"/>
                    </a:lnTo>
                    <a:lnTo>
                      <a:pt x="500" y="372"/>
                    </a:lnTo>
                    <a:lnTo>
                      <a:pt x="509" y="327"/>
                    </a:lnTo>
                    <a:lnTo>
                      <a:pt x="509" y="288"/>
                    </a:lnTo>
                    <a:lnTo>
                      <a:pt x="509" y="258"/>
                    </a:lnTo>
                    <a:lnTo>
                      <a:pt x="509" y="222"/>
                    </a:lnTo>
                    <a:lnTo>
                      <a:pt x="500" y="199"/>
                    </a:lnTo>
                    <a:lnTo>
                      <a:pt x="494" y="174"/>
                    </a:lnTo>
                    <a:lnTo>
                      <a:pt x="485" y="149"/>
                    </a:lnTo>
                    <a:lnTo>
                      <a:pt x="472" y="129"/>
                    </a:lnTo>
                    <a:lnTo>
                      <a:pt x="457" y="106"/>
                    </a:lnTo>
                    <a:lnTo>
                      <a:pt x="441" y="81"/>
                    </a:lnTo>
                    <a:lnTo>
                      <a:pt x="424" y="61"/>
                    </a:lnTo>
                    <a:lnTo>
                      <a:pt x="404" y="40"/>
                    </a:lnTo>
                    <a:lnTo>
                      <a:pt x="380" y="28"/>
                    </a:lnTo>
                    <a:lnTo>
                      <a:pt x="360" y="20"/>
                    </a:lnTo>
                    <a:lnTo>
                      <a:pt x="340" y="12"/>
                    </a:lnTo>
                    <a:lnTo>
                      <a:pt x="319" y="4"/>
                    </a:lnTo>
                    <a:lnTo>
                      <a:pt x="290" y="4"/>
                    </a:lnTo>
                    <a:lnTo>
                      <a:pt x="262" y="0"/>
                    </a:lnTo>
                    <a:lnTo>
                      <a:pt x="234" y="4"/>
                    </a:lnTo>
                    <a:lnTo>
                      <a:pt x="210" y="4"/>
                    </a:lnTo>
                    <a:lnTo>
                      <a:pt x="186" y="12"/>
                    </a:lnTo>
                    <a:lnTo>
                      <a:pt x="162" y="20"/>
                    </a:lnTo>
                    <a:lnTo>
                      <a:pt x="142" y="28"/>
                    </a:lnTo>
                    <a:lnTo>
                      <a:pt x="114" y="40"/>
                    </a:lnTo>
                    <a:lnTo>
                      <a:pt x="92" y="65"/>
                    </a:lnTo>
                    <a:lnTo>
                      <a:pt x="72" y="85"/>
                    </a:lnTo>
                    <a:lnTo>
                      <a:pt x="56" y="113"/>
                    </a:lnTo>
                    <a:lnTo>
                      <a:pt x="41" y="134"/>
                    </a:lnTo>
                    <a:lnTo>
                      <a:pt x="28" y="162"/>
                    </a:lnTo>
                    <a:lnTo>
                      <a:pt x="16" y="190"/>
                    </a:lnTo>
                    <a:lnTo>
                      <a:pt x="11" y="210"/>
                    </a:lnTo>
                    <a:lnTo>
                      <a:pt x="5" y="243"/>
                    </a:lnTo>
                    <a:lnTo>
                      <a:pt x="0" y="271"/>
                    </a:lnTo>
                    <a:lnTo>
                      <a:pt x="0" y="308"/>
                    </a:lnTo>
                    <a:lnTo>
                      <a:pt x="0" y="316"/>
                    </a:lnTo>
                    <a:lnTo>
                      <a:pt x="33" y="316"/>
                    </a:lnTo>
                    <a:lnTo>
                      <a:pt x="36" y="291"/>
                    </a:lnTo>
                    <a:lnTo>
                      <a:pt x="41" y="271"/>
                    </a:lnTo>
                    <a:lnTo>
                      <a:pt x="41" y="243"/>
                    </a:lnTo>
                    <a:lnTo>
                      <a:pt x="48" y="218"/>
                    </a:lnTo>
                    <a:lnTo>
                      <a:pt x="56" y="207"/>
                    </a:lnTo>
                    <a:lnTo>
                      <a:pt x="69" y="190"/>
                    </a:lnTo>
                    <a:lnTo>
                      <a:pt x="77" y="170"/>
                    </a:lnTo>
                    <a:lnTo>
                      <a:pt x="92" y="157"/>
                    </a:lnTo>
                    <a:lnTo>
                      <a:pt x="105" y="146"/>
                    </a:lnTo>
                    <a:lnTo>
                      <a:pt x="117" y="129"/>
                    </a:lnTo>
                    <a:lnTo>
                      <a:pt x="134" y="121"/>
                    </a:lnTo>
                    <a:lnTo>
                      <a:pt x="153" y="118"/>
                    </a:lnTo>
                    <a:lnTo>
                      <a:pt x="173" y="109"/>
                    </a:lnTo>
                    <a:lnTo>
                      <a:pt x="195" y="106"/>
                    </a:lnTo>
                    <a:lnTo>
                      <a:pt x="214" y="98"/>
                    </a:lnTo>
                    <a:lnTo>
                      <a:pt x="234" y="98"/>
                    </a:lnTo>
                    <a:lnTo>
                      <a:pt x="254" y="98"/>
                    </a:lnTo>
                    <a:lnTo>
                      <a:pt x="287" y="106"/>
                    </a:lnTo>
                    <a:lnTo>
                      <a:pt x="307" y="109"/>
                    </a:lnTo>
                    <a:lnTo>
                      <a:pt x="327" y="118"/>
                    </a:lnTo>
                    <a:lnTo>
                      <a:pt x="343" y="121"/>
                    </a:lnTo>
                    <a:lnTo>
                      <a:pt x="360" y="134"/>
                    </a:lnTo>
                    <a:lnTo>
                      <a:pt x="376" y="149"/>
                    </a:lnTo>
                    <a:lnTo>
                      <a:pt x="391" y="162"/>
                    </a:lnTo>
                    <a:lnTo>
                      <a:pt x="408" y="182"/>
                    </a:lnTo>
                    <a:lnTo>
                      <a:pt x="428" y="199"/>
                    </a:lnTo>
                    <a:lnTo>
                      <a:pt x="436" y="218"/>
                    </a:lnTo>
                    <a:lnTo>
                      <a:pt x="444" y="238"/>
                    </a:lnTo>
                    <a:lnTo>
                      <a:pt x="449" y="263"/>
                    </a:lnTo>
                    <a:lnTo>
                      <a:pt x="457" y="288"/>
                    </a:lnTo>
                    <a:lnTo>
                      <a:pt x="457" y="311"/>
                    </a:lnTo>
                    <a:lnTo>
                      <a:pt x="457" y="336"/>
                    </a:lnTo>
                    <a:lnTo>
                      <a:pt x="457" y="355"/>
                    </a:lnTo>
                    <a:lnTo>
                      <a:pt x="457" y="384"/>
                    </a:lnTo>
                    <a:lnTo>
                      <a:pt x="452" y="405"/>
                    </a:lnTo>
                    <a:lnTo>
                      <a:pt x="444" y="428"/>
                    </a:lnTo>
                    <a:lnTo>
                      <a:pt x="436" y="453"/>
                    </a:lnTo>
                    <a:lnTo>
                      <a:pt x="428" y="469"/>
                    </a:lnTo>
                    <a:lnTo>
                      <a:pt x="413" y="489"/>
                    </a:lnTo>
                    <a:lnTo>
                      <a:pt x="396" y="521"/>
                    </a:lnTo>
                    <a:lnTo>
                      <a:pt x="380" y="537"/>
                    </a:lnTo>
                    <a:lnTo>
                      <a:pt x="368" y="554"/>
                    </a:lnTo>
                    <a:lnTo>
                      <a:pt x="352" y="570"/>
                    </a:lnTo>
                    <a:lnTo>
                      <a:pt x="335" y="574"/>
                    </a:lnTo>
                    <a:lnTo>
                      <a:pt x="319" y="587"/>
                    </a:lnTo>
                    <a:lnTo>
                      <a:pt x="304" y="595"/>
                    </a:lnTo>
                    <a:lnTo>
                      <a:pt x="287" y="595"/>
                    </a:lnTo>
                    <a:lnTo>
                      <a:pt x="262" y="598"/>
                    </a:lnTo>
                    <a:lnTo>
                      <a:pt x="243" y="595"/>
                    </a:lnTo>
                    <a:lnTo>
                      <a:pt x="226" y="590"/>
                    </a:lnTo>
                    <a:lnTo>
                      <a:pt x="210" y="578"/>
                    </a:lnTo>
                    <a:lnTo>
                      <a:pt x="198" y="570"/>
                    </a:lnTo>
                    <a:lnTo>
                      <a:pt x="181" y="554"/>
                    </a:lnTo>
                    <a:lnTo>
                      <a:pt x="173" y="542"/>
                    </a:lnTo>
                    <a:lnTo>
                      <a:pt x="173" y="526"/>
                    </a:lnTo>
                    <a:lnTo>
                      <a:pt x="165" y="498"/>
                    </a:lnTo>
                    <a:lnTo>
                      <a:pt x="173" y="481"/>
                    </a:lnTo>
                    <a:lnTo>
                      <a:pt x="173" y="469"/>
                    </a:lnTo>
                    <a:lnTo>
                      <a:pt x="181" y="456"/>
                    </a:lnTo>
                    <a:lnTo>
                      <a:pt x="195" y="445"/>
                    </a:lnTo>
                    <a:lnTo>
                      <a:pt x="201" y="436"/>
                    </a:lnTo>
                    <a:lnTo>
                      <a:pt x="214" y="428"/>
                    </a:lnTo>
                    <a:lnTo>
                      <a:pt x="234" y="425"/>
                    </a:lnTo>
                    <a:lnTo>
                      <a:pt x="246" y="425"/>
                    </a:lnTo>
                    <a:lnTo>
                      <a:pt x="251" y="425"/>
                    </a:lnTo>
                    <a:lnTo>
                      <a:pt x="262" y="425"/>
                    </a:lnTo>
                    <a:lnTo>
                      <a:pt x="267" y="425"/>
                    </a:lnTo>
                    <a:lnTo>
                      <a:pt x="282" y="428"/>
                    </a:lnTo>
                    <a:lnTo>
                      <a:pt x="290" y="400"/>
                    </a:lnTo>
                    <a:lnTo>
                      <a:pt x="267" y="397"/>
                    </a:lnTo>
                    <a:lnTo>
                      <a:pt x="251" y="388"/>
                    </a:lnTo>
                    <a:lnTo>
                      <a:pt x="238" y="388"/>
                    </a:lnTo>
                    <a:lnTo>
                      <a:pt x="223" y="388"/>
                    </a:lnTo>
                    <a:lnTo>
                      <a:pt x="210" y="388"/>
                    </a:lnTo>
                    <a:lnTo>
                      <a:pt x="195" y="392"/>
                    </a:lnTo>
                    <a:lnTo>
                      <a:pt x="181" y="397"/>
                    </a:lnTo>
                    <a:lnTo>
                      <a:pt x="165" y="397"/>
                    </a:lnTo>
                    <a:lnTo>
                      <a:pt x="153" y="400"/>
                    </a:lnTo>
                    <a:lnTo>
                      <a:pt x="145" y="408"/>
                    </a:lnTo>
                    <a:lnTo>
                      <a:pt x="129" y="417"/>
                    </a:lnTo>
                    <a:lnTo>
                      <a:pt x="120" y="425"/>
                    </a:lnTo>
                    <a:lnTo>
                      <a:pt x="114" y="433"/>
                    </a:lnTo>
                    <a:lnTo>
                      <a:pt x="105" y="445"/>
                    </a:lnTo>
                    <a:lnTo>
                      <a:pt x="97" y="453"/>
                    </a:lnTo>
                    <a:lnTo>
                      <a:pt x="92" y="464"/>
                    </a:lnTo>
                    <a:lnTo>
                      <a:pt x="84" y="469"/>
                    </a:lnTo>
                    <a:lnTo>
                      <a:pt x="81" y="481"/>
                    </a:lnTo>
                    <a:lnTo>
                      <a:pt x="77" y="493"/>
                    </a:lnTo>
                    <a:lnTo>
                      <a:pt x="77" y="517"/>
                    </a:lnTo>
                    <a:lnTo>
                      <a:pt x="81" y="534"/>
                    </a:lnTo>
                    <a:lnTo>
                      <a:pt x="84" y="550"/>
                    </a:lnTo>
                    <a:lnTo>
                      <a:pt x="92" y="565"/>
                    </a:lnTo>
                    <a:lnTo>
                      <a:pt x="100" y="578"/>
                    </a:lnTo>
                    <a:lnTo>
                      <a:pt x="109" y="595"/>
                    </a:lnTo>
                    <a:lnTo>
                      <a:pt x="120" y="610"/>
                    </a:lnTo>
                    <a:lnTo>
                      <a:pt x="142" y="618"/>
                    </a:lnTo>
                    <a:lnTo>
                      <a:pt x="153" y="631"/>
                    </a:lnTo>
                    <a:lnTo>
                      <a:pt x="117" y="646"/>
                    </a:lnTo>
                    <a:lnTo>
                      <a:pt x="84" y="671"/>
                    </a:lnTo>
                    <a:lnTo>
                      <a:pt x="56" y="699"/>
                    </a:lnTo>
                    <a:lnTo>
                      <a:pt x="36" y="735"/>
                    </a:lnTo>
                    <a:lnTo>
                      <a:pt x="20" y="780"/>
                    </a:lnTo>
                    <a:lnTo>
                      <a:pt x="8" y="825"/>
                    </a:lnTo>
                    <a:lnTo>
                      <a:pt x="0" y="877"/>
                    </a:lnTo>
                    <a:lnTo>
                      <a:pt x="0" y="937"/>
                    </a:lnTo>
                    <a:lnTo>
                      <a:pt x="0" y="1011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0" name="Freeform 221"/>
              <p:cNvSpPr>
                <a:spLocks/>
              </p:cNvSpPr>
              <p:nvPr>
                <p:custDataLst>
                  <p:tags r:id="rId149"/>
                </p:custDataLst>
              </p:nvPr>
            </p:nvSpPr>
            <p:spPr bwMode="auto">
              <a:xfrm>
                <a:off x="10199" y="11586"/>
                <a:ext cx="613" cy="347"/>
              </a:xfrm>
              <a:custGeom>
                <a:avLst/>
                <a:gdLst>
                  <a:gd name="T0" fmla="*/ 4 w 1028"/>
                  <a:gd name="T1" fmla="*/ 67 h 584"/>
                  <a:gd name="T2" fmla="*/ 10 w 1028"/>
                  <a:gd name="T3" fmla="*/ 57 h 584"/>
                  <a:gd name="T4" fmla="*/ 14 w 1028"/>
                  <a:gd name="T5" fmla="*/ 49 h 584"/>
                  <a:gd name="T6" fmla="*/ 17 w 1028"/>
                  <a:gd name="T7" fmla="*/ 44 h 584"/>
                  <a:gd name="T8" fmla="*/ 20 w 1028"/>
                  <a:gd name="T9" fmla="*/ 39 h 584"/>
                  <a:gd name="T10" fmla="*/ 11 w 1028"/>
                  <a:gd name="T11" fmla="*/ 34 h 584"/>
                  <a:gd name="T12" fmla="*/ 5 w 1028"/>
                  <a:gd name="T13" fmla="*/ 29 h 584"/>
                  <a:gd name="T14" fmla="*/ 5 w 1028"/>
                  <a:gd name="T15" fmla="*/ 18 h 584"/>
                  <a:gd name="T16" fmla="*/ 8 w 1028"/>
                  <a:gd name="T17" fmla="*/ 8 h 584"/>
                  <a:gd name="T18" fmla="*/ 17 w 1028"/>
                  <a:gd name="T19" fmla="*/ 2 h 584"/>
                  <a:gd name="T20" fmla="*/ 29 w 1028"/>
                  <a:gd name="T21" fmla="*/ 0 h 584"/>
                  <a:gd name="T22" fmla="*/ 45 w 1028"/>
                  <a:gd name="T23" fmla="*/ 4 h 584"/>
                  <a:gd name="T24" fmla="*/ 47 w 1028"/>
                  <a:gd name="T25" fmla="*/ 14 h 584"/>
                  <a:gd name="T26" fmla="*/ 38 w 1028"/>
                  <a:gd name="T27" fmla="*/ 8 h 584"/>
                  <a:gd name="T28" fmla="*/ 29 w 1028"/>
                  <a:gd name="T29" fmla="*/ 10 h 584"/>
                  <a:gd name="T30" fmla="*/ 22 w 1028"/>
                  <a:gd name="T31" fmla="*/ 14 h 584"/>
                  <a:gd name="T32" fmla="*/ 17 w 1028"/>
                  <a:gd name="T33" fmla="*/ 20 h 584"/>
                  <a:gd name="T34" fmla="*/ 18 w 1028"/>
                  <a:gd name="T35" fmla="*/ 29 h 584"/>
                  <a:gd name="T36" fmla="*/ 24 w 1028"/>
                  <a:gd name="T37" fmla="*/ 33 h 584"/>
                  <a:gd name="T38" fmla="*/ 29 w 1028"/>
                  <a:gd name="T39" fmla="*/ 34 h 584"/>
                  <a:gd name="T40" fmla="*/ 42 w 1028"/>
                  <a:gd name="T41" fmla="*/ 31 h 584"/>
                  <a:gd name="T42" fmla="*/ 54 w 1028"/>
                  <a:gd name="T43" fmla="*/ 21 h 584"/>
                  <a:gd name="T44" fmla="*/ 67 w 1028"/>
                  <a:gd name="T45" fmla="*/ 14 h 584"/>
                  <a:gd name="T46" fmla="*/ 81 w 1028"/>
                  <a:gd name="T47" fmla="*/ 7 h 584"/>
                  <a:gd name="T48" fmla="*/ 94 w 1028"/>
                  <a:gd name="T49" fmla="*/ 6 h 584"/>
                  <a:gd name="T50" fmla="*/ 111 w 1028"/>
                  <a:gd name="T51" fmla="*/ 10 h 584"/>
                  <a:gd name="T52" fmla="*/ 124 w 1028"/>
                  <a:gd name="T53" fmla="*/ 21 h 584"/>
                  <a:gd name="T54" fmla="*/ 130 w 1028"/>
                  <a:gd name="T55" fmla="*/ 34 h 584"/>
                  <a:gd name="T56" fmla="*/ 127 w 1028"/>
                  <a:gd name="T57" fmla="*/ 52 h 584"/>
                  <a:gd name="T58" fmla="*/ 117 w 1028"/>
                  <a:gd name="T59" fmla="*/ 66 h 584"/>
                  <a:gd name="T60" fmla="*/ 99 w 1028"/>
                  <a:gd name="T61" fmla="*/ 72 h 584"/>
                  <a:gd name="T62" fmla="*/ 92 w 1028"/>
                  <a:gd name="T63" fmla="*/ 69 h 584"/>
                  <a:gd name="T64" fmla="*/ 106 w 1028"/>
                  <a:gd name="T65" fmla="*/ 64 h 584"/>
                  <a:gd name="T66" fmla="*/ 114 w 1028"/>
                  <a:gd name="T67" fmla="*/ 55 h 584"/>
                  <a:gd name="T68" fmla="*/ 118 w 1028"/>
                  <a:gd name="T69" fmla="*/ 42 h 584"/>
                  <a:gd name="T70" fmla="*/ 114 w 1028"/>
                  <a:gd name="T71" fmla="*/ 29 h 584"/>
                  <a:gd name="T72" fmla="*/ 104 w 1028"/>
                  <a:gd name="T73" fmla="*/ 17 h 584"/>
                  <a:gd name="T74" fmla="*/ 90 w 1028"/>
                  <a:gd name="T75" fmla="*/ 14 h 584"/>
                  <a:gd name="T76" fmla="*/ 75 w 1028"/>
                  <a:gd name="T77" fmla="*/ 15 h 584"/>
                  <a:gd name="T78" fmla="*/ 61 w 1028"/>
                  <a:gd name="T79" fmla="*/ 23 h 584"/>
                  <a:gd name="T80" fmla="*/ 53 w 1028"/>
                  <a:gd name="T81" fmla="*/ 33 h 584"/>
                  <a:gd name="T82" fmla="*/ 55 w 1028"/>
                  <a:gd name="T83" fmla="*/ 45 h 584"/>
                  <a:gd name="T84" fmla="*/ 60 w 1028"/>
                  <a:gd name="T85" fmla="*/ 50 h 584"/>
                  <a:gd name="T86" fmla="*/ 67 w 1028"/>
                  <a:gd name="T87" fmla="*/ 51 h 584"/>
                  <a:gd name="T88" fmla="*/ 75 w 1028"/>
                  <a:gd name="T89" fmla="*/ 44 h 584"/>
                  <a:gd name="T90" fmla="*/ 76 w 1028"/>
                  <a:gd name="T91" fmla="*/ 37 h 584"/>
                  <a:gd name="T92" fmla="*/ 81 w 1028"/>
                  <a:gd name="T93" fmla="*/ 44 h 584"/>
                  <a:gd name="T94" fmla="*/ 79 w 1028"/>
                  <a:gd name="T95" fmla="*/ 52 h 584"/>
                  <a:gd name="T96" fmla="*/ 73 w 1028"/>
                  <a:gd name="T97" fmla="*/ 59 h 584"/>
                  <a:gd name="T98" fmla="*/ 67 w 1028"/>
                  <a:gd name="T99" fmla="*/ 62 h 584"/>
                  <a:gd name="T100" fmla="*/ 60 w 1028"/>
                  <a:gd name="T101" fmla="*/ 62 h 584"/>
                  <a:gd name="T102" fmla="*/ 53 w 1028"/>
                  <a:gd name="T103" fmla="*/ 58 h 584"/>
                  <a:gd name="T104" fmla="*/ 43 w 1028"/>
                  <a:gd name="T105" fmla="*/ 62 h 584"/>
                  <a:gd name="T106" fmla="*/ 17 w 1028"/>
                  <a:gd name="T107" fmla="*/ 72 h 58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8"/>
                  <a:gd name="T163" fmla="*/ 0 h 584"/>
                  <a:gd name="T164" fmla="*/ 1028 w 1028"/>
                  <a:gd name="T165" fmla="*/ 584 h 58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8" h="584">
                    <a:moveTo>
                      <a:pt x="0" y="584"/>
                    </a:moveTo>
                    <a:lnTo>
                      <a:pt x="0" y="553"/>
                    </a:lnTo>
                    <a:lnTo>
                      <a:pt x="13" y="553"/>
                    </a:lnTo>
                    <a:lnTo>
                      <a:pt x="22" y="548"/>
                    </a:lnTo>
                    <a:lnTo>
                      <a:pt x="33" y="540"/>
                    </a:lnTo>
                    <a:lnTo>
                      <a:pt x="41" y="528"/>
                    </a:lnTo>
                    <a:lnTo>
                      <a:pt x="50" y="512"/>
                    </a:lnTo>
                    <a:lnTo>
                      <a:pt x="58" y="500"/>
                    </a:lnTo>
                    <a:lnTo>
                      <a:pt x="65" y="475"/>
                    </a:lnTo>
                    <a:lnTo>
                      <a:pt x="73" y="456"/>
                    </a:lnTo>
                    <a:lnTo>
                      <a:pt x="89" y="431"/>
                    </a:lnTo>
                    <a:lnTo>
                      <a:pt x="94" y="419"/>
                    </a:lnTo>
                    <a:lnTo>
                      <a:pt x="98" y="408"/>
                    </a:lnTo>
                    <a:lnTo>
                      <a:pt x="101" y="399"/>
                    </a:lnTo>
                    <a:lnTo>
                      <a:pt x="106" y="391"/>
                    </a:lnTo>
                    <a:lnTo>
                      <a:pt x="109" y="383"/>
                    </a:lnTo>
                    <a:lnTo>
                      <a:pt x="117" y="378"/>
                    </a:lnTo>
                    <a:lnTo>
                      <a:pt x="122" y="363"/>
                    </a:lnTo>
                    <a:lnTo>
                      <a:pt x="131" y="358"/>
                    </a:lnTo>
                    <a:lnTo>
                      <a:pt x="137" y="350"/>
                    </a:lnTo>
                    <a:lnTo>
                      <a:pt x="150" y="338"/>
                    </a:lnTo>
                    <a:lnTo>
                      <a:pt x="167" y="330"/>
                    </a:lnTo>
                    <a:lnTo>
                      <a:pt x="190" y="322"/>
                    </a:lnTo>
                    <a:lnTo>
                      <a:pt x="170" y="322"/>
                    </a:lnTo>
                    <a:lnTo>
                      <a:pt x="154" y="314"/>
                    </a:lnTo>
                    <a:lnTo>
                      <a:pt x="137" y="314"/>
                    </a:lnTo>
                    <a:lnTo>
                      <a:pt x="122" y="305"/>
                    </a:lnTo>
                    <a:lnTo>
                      <a:pt x="109" y="302"/>
                    </a:lnTo>
                    <a:lnTo>
                      <a:pt x="98" y="282"/>
                    </a:lnTo>
                    <a:lnTo>
                      <a:pt x="89" y="274"/>
                    </a:lnTo>
                    <a:lnTo>
                      <a:pt x="73" y="269"/>
                    </a:lnTo>
                    <a:lnTo>
                      <a:pt x="65" y="257"/>
                    </a:lnTo>
                    <a:lnTo>
                      <a:pt x="58" y="246"/>
                    </a:lnTo>
                    <a:lnTo>
                      <a:pt x="50" y="233"/>
                    </a:lnTo>
                    <a:lnTo>
                      <a:pt x="41" y="226"/>
                    </a:lnTo>
                    <a:lnTo>
                      <a:pt x="41" y="209"/>
                    </a:lnTo>
                    <a:lnTo>
                      <a:pt x="36" y="193"/>
                    </a:lnTo>
                    <a:lnTo>
                      <a:pt x="36" y="181"/>
                    </a:lnTo>
                    <a:lnTo>
                      <a:pt x="36" y="168"/>
                    </a:lnTo>
                    <a:lnTo>
                      <a:pt x="36" y="152"/>
                    </a:lnTo>
                    <a:lnTo>
                      <a:pt x="41" y="132"/>
                    </a:lnTo>
                    <a:lnTo>
                      <a:pt x="41" y="115"/>
                    </a:lnTo>
                    <a:lnTo>
                      <a:pt x="50" y="104"/>
                    </a:lnTo>
                    <a:lnTo>
                      <a:pt x="53" y="84"/>
                    </a:lnTo>
                    <a:lnTo>
                      <a:pt x="65" y="64"/>
                    </a:lnTo>
                    <a:lnTo>
                      <a:pt x="73" y="56"/>
                    </a:lnTo>
                    <a:lnTo>
                      <a:pt x="94" y="39"/>
                    </a:lnTo>
                    <a:lnTo>
                      <a:pt x="106" y="36"/>
                    </a:lnTo>
                    <a:lnTo>
                      <a:pt x="117" y="23"/>
                    </a:lnTo>
                    <a:lnTo>
                      <a:pt x="134" y="15"/>
                    </a:lnTo>
                    <a:lnTo>
                      <a:pt x="150" y="11"/>
                    </a:lnTo>
                    <a:lnTo>
                      <a:pt x="167" y="6"/>
                    </a:lnTo>
                    <a:lnTo>
                      <a:pt x="187" y="3"/>
                    </a:lnTo>
                    <a:lnTo>
                      <a:pt x="207" y="0"/>
                    </a:lnTo>
                    <a:lnTo>
                      <a:pt x="226" y="0"/>
                    </a:lnTo>
                    <a:lnTo>
                      <a:pt x="251" y="3"/>
                    </a:lnTo>
                    <a:lnTo>
                      <a:pt x="284" y="6"/>
                    </a:lnTo>
                    <a:lnTo>
                      <a:pt x="307" y="15"/>
                    </a:lnTo>
                    <a:lnTo>
                      <a:pt x="332" y="23"/>
                    </a:lnTo>
                    <a:lnTo>
                      <a:pt x="352" y="36"/>
                    </a:lnTo>
                    <a:lnTo>
                      <a:pt x="377" y="59"/>
                    </a:lnTo>
                    <a:lnTo>
                      <a:pt x="393" y="79"/>
                    </a:lnTo>
                    <a:lnTo>
                      <a:pt x="408" y="109"/>
                    </a:lnTo>
                    <a:lnTo>
                      <a:pt x="385" y="132"/>
                    </a:lnTo>
                    <a:lnTo>
                      <a:pt x="369" y="115"/>
                    </a:lnTo>
                    <a:lnTo>
                      <a:pt x="360" y="109"/>
                    </a:lnTo>
                    <a:lnTo>
                      <a:pt x="349" y="92"/>
                    </a:lnTo>
                    <a:lnTo>
                      <a:pt x="332" y="84"/>
                    </a:lnTo>
                    <a:lnTo>
                      <a:pt x="316" y="76"/>
                    </a:lnTo>
                    <a:lnTo>
                      <a:pt x="304" y="67"/>
                    </a:lnTo>
                    <a:lnTo>
                      <a:pt x="291" y="64"/>
                    </a:lnTo>
                    <a:lnTo>
                      <a:pt x="271" y="64"/>
                    </a:lnTo>
                    <a:lnTo>
                      <a:pt x="255" y="64"/>
                    </a:lnTo>
                    <a:lnTo>
                      <a:pt x="243" y="67"/>
                    </a:lnTo>
                    <a:lnTo>
                      <a:pt x="231" y="76"/>
                    </a:lnTo>
                    <a:lnTo>
                      <a:pt x="218" y="76"/>
                    </a:lnTo>
                    <a:lnTo>
                      <a:pt x="207" y="79"/>
                    </a:lnTo>
                    <a:lnTo>
                      <a:pt x="198" y="87"/>
                    </a:lnTo>
                    <a:lnTo>
                      <a:pt x="187" y="100"/>
                    </a:lnTo>
                    <a:lnTo>
                      <a:pt x="174" y="109"/>
                    </a:lnTo>
                    <a:lnTo>
                      <a:pt x="162" y="115"/>
                    </a:lnTo>
                    <a:lnTo>
                      <a:pt x="154" y="124"/>
                    </a:lnTo>
                    <a:lnTo>
                      <a:pt x="150" y="132"/>
                    </a:lnTo>
                    <a:lnTo>
                      <a:pt x="146" y="140"/>
                    </a:lnTo>
                    <a:lnTo>
                      <a:pt x="137" y="157"/>
                    </a:lnTo>
                    <a:lnTo>
                      <a:pt x="137" y="168"/>
                    </a:lnTo>
                    <a:lnTo>
                      <a:pt x="134" y="176"/>
                    </a:lnTo>
                    <a:lnTo>
                      <a:pt x="134" y="188"/>
                    </a:lnTo>
                    <a:lnTo>
                      <a:pt x="137" y="201"/>
                    </a:lnTo>
                    <a:lnTo>
                      <a:pt x="146" y="226"/>
                    </a:lnTo>
                    <a:lnTo>
                      <a:pt x="150" y="241"/>
                    </a:lnTo>
                    <a:lnTo>
                      <a:pt x="162" y="254"/>
                    </a:lnTo>
                    <a:lnTo>
                      <a:pt x="170" y="254"/>
                    </a:lnTo>
                    <a:lnTo>
                      <a:pt x="182" y="262"/>
                    </a:lnTo>
                    <a:lnTo>
                      <a:pt x="190" y="269"/>
                    </a:lnTo>
                    <a:lnTo>
                      <a:pt x="198" y="269"/>
                    </a:lnTo>
                    <a:lnTo>
                      <a:pt x="207" y="274"/>
                    </a:lnTo>
                    <a:lnTo>
                      <a:pt x="218" y="274"/>
                    </a:lnTo>
                    <a:lnTo>
                      <a:pt x="226" y="274"/>
                    </a:lnTo>
                    <a:lnTo>
                      <a:pt x="235" y="274"/>
                    </a:lnTo>
                    <a:lnTo>
                      <a:pt x="255" y="274"/>
                    </a:lnTo>
                    <a:lnTo>
                      <a:pt x="276" y="274"/>
                    </a:lnTo>
                    <a:lnTo>
                      <a:pt x="291" y="269"/>
                    </a:lnTo>
                    <a:lnTo>
                      <a:pt x="312" y="262"/>
                    </a:lnTo>
                    <a:lnTo>
                      <a:pt x="332" y="254"/>
                    </a:lnTo>
                    <a:lnTo>
                      <a:pt x="349" y="241"/>
                    </a:lnTo>
                    <a:lnTo>
                      <a:pt x="369" y="226"/>
                    </a:lnTo>
                    <a:lnTo>
                      <a:pt x="393" y="205"/>
                    </a:lnTo>
                    <a:lnTo>
                      <a:pt x="408" y="188"/>
                    </a:lnTo>
                    <a:lnTo>
                      <a:pt x="430" y="173"/>
                    </a:lnTo>
                    <a:lnTo>
                      <a:pt x="449" y="160"/>
                    </a:lnTo>
                    <a:lnTo>
                      <a:pt x="469" y="145"/>
                    </a:lnTo>
                    <a:lnTo>
                      <a:pt x="486" y="132"/>
                    </a:lnTo>
                    <a:lnTo>
                      <a:pt x="506" y="120"/>
                    </a:lnTo>
                    <a:lnTo>
                      <a:pt x="530" y="112"/>
                    </a:lnTo>
                    <a:lnTo>
                      <a:pt x="554" y="104"/>
                    </a:lnTo>
                    <a:lnTo>
                      <a:pt x="575" y="87"/>
                    </a:lnTo>
                    <a:lnTo>
                      <a:pt x="598" y="76"/>
                    </a:lnTo>
                    <a:lnTo>
                      <a:pt x="620" y="64"/>
                    </a:lnTo>
                    <a:lnTo>
                      <a:pt x="643" y="59"/>
                    </a:lnTo>
                    <a:lnTo>
                      <a:pt x="663" y="59"/>
                    </a:lnTo>
                    <a:lnTo>
                      <a:pt x="684" y="51"/>
                    </a:lnTo>
                    <a:lnTo>
                      <a:pt x="701" y="51"/>
                    </a:lnTo>
                    <a:lnTo>
                      <a:pt x="724" y="48"/>
                    </a:lnTo>
                    <a:lnTo>
                      <a:pt x="740" y="48"/>
                    </a:lnTo>
                    <a:lnTo>
                      <a:pt x="768" y="48"/>
                    </a:lnTo>
                    <a:lnTo>
                      <a:pt x="801" y="51"/>
                    </a:lnTo>
                    <a:lnTo>
                      <a:pt x="825" y="59"/>
                    </a:lnTo>
                    <a:lnTo>
                      <a:pt x="853" y="64"/>
                    </a:lnTo>
                    <a:lnTo>
                      <a:pt x="877" y="79"/>
                    </a:lnTo>
                    <a:lnTo>
                      <a:pt x="905" y="92"/>
                    </a:lnTo>
                    <a:lnTo>
                      <a:pt x="927" y="109"/>
                    </a:lnTo>
                    <a:lnTo>
                      <a:pt x="950" y="124"/>
                    </a:lnTo>
                    <a:lnTo>
                      <a:pt x="967" y="145"/>
                    </a:lnTo>
                    <a:lnTo>
                      <a:pt x="983" y="168"/>
                    </a:lnTo>
                    <a:lnTo>
                      <a:pt x="1000" y="185"/>
                    </a:lnTo>
                    <a:lnTo>
                      <a:pt x="1006" y="205"/>
                    </a:lnTo>
                    <a:lnTo>
                      <a:pt x="1019" y="233"/>
                    </a:lnTo>
                    <a:lnTo>
                      <a:pt x="1023" y="254"/>
                    </a:lnTo>
                    <a:lnTo>
                      <a:pt x="1028" y="277"/>
                    </a:lnTo>
                    <a:lnTo>
                      <a:pt x="1028" y="314"/>
                    </a:lnTo>
                    <a:lnTo>
                      <a:pt x="1028" y="338"/>
                    </a:lnTo>
                    <a:lnTo>
                      <a:pt x="1023" y="363"/>
                    </a:lnTo>
                    <a:lnTo>
                      <a:pt x="1019" y="395"/>
                    </a:lnTo>
                    <a:lnTo>
                      <a:pt x="1006" y="414"/>
                    </a:lnTo>
                    <a:lnTo>
                      <a:pt x="1000" y="436"/>
                    </a:lnTo>
                    <a:lnTo>
                      <a:pt x="983" y="464"/>
                    </a:lnTo>
                    <a:lnTo>
                      <a:pt x="967" y="484"/>
                    </a:lnTo>
                    <a:lnTo>
                      <a:pt x="942" y="509"/>
                    </a:lnTo>
                    <a:lnTo>
                      <a:pt x="922" y="528"/>
                    </a:lnTo>
                    <a:lnTo>
                      <a:pt x="894" y="548"/>
                    </a:lnTo>
                    <a:lnTo>
                      <a:pt x="866" y="556"/>
                    </a:lnTo>
                    <a:lnTo>
                      <a:pt x="838" y="568"/>
                    </a:lnTo>
                    <a:lnTo>
                      <a:pt x="810" y="576"/>
                    </a:lnTo>
                    <a:lnTo>
                      <a:pt x="785" y="581"/>
                    </a:lnTo>
                    <a:lnTo>
                      <a:pt x="749" y="584"/>
                    </a:lnTo>
                    <a:lnTo>
                      <a:pt x="720" y="584"/>
                    </a:lnTo>
                    <a:lnTo>
                      <a:pt x="707" y="584"/>
                    </a:lnTo>
                    <a:lnTo>
                      <a:pt x="707" y="553"/>
                    </a:lnTo>
                    <a:lnTo>
                      <a:pt x="732" y="553"/>
                    </a:lnTo>
                    <a:lnTo>
                      <a:pt x="757" y="548"/>
                    </a:lnTo>
                    <a:lnTo>
                      <a:pt x="780" y="548"/>
                    </a:lnTo>
                    <a:lnTo>
                      <a:pt x="801" y="537"/>
                    </a:lnTo>
                    <a:lnTo>
                      <a:pt x="816" y="528"/>
                    </a:lnTo>
                    <a:lnTo>
                      <a:pt x="838" y="512"/>
                    </a:lnTo>
                    <a:lnTo>
                      <a:pt x="853" y="500"/>
                    </a:lnTo>
                    <a:lnTo>
                      <a:pt x="874" y="484"/>
                    </a:lnTo>
                    <a:lnTo>
                      <a:pt x="886" y="472"/>
                    </a:lnTo>
                    <a:lnTo>
                      <a:pt x="897" y="456"/>
                    </a:lnTo>
                    <a:lnTo>
                      <a:pt x="905" y="436"/>
                    </a:lnTo>
                    <a:lnTo>
                      <a:pt x="919" y="419"/>
                    </a:lnTo>
                    <a:lnTo>
                      <a:pt x="927" y="403"/>
                    </a:lnTo>
                    <a:lnTo>
                      <a:pt x="930" y="383"/>
                    </a:lnTo>
                    <a:lnTo>
                      <a:pt x="934" y="358"/>
                    </a:lnTo>
                    <a:lnTo>
                      <a:pt x="934" y="335"/>
                    </a:lnTo>
                    <a:lnTo>
                      <a:pt x="930" y="314"/>
                    </a:lnTo>
                    <a:lnTo>
                      <a:pt x="930" y="282"/>
                    </a:lnTo>
                    <a:lnTo>
                      <a:pt x="922" y="262"/>
                    </a:lnTo>
                    <a:lnTo>
                      <a:pt x="914" y="246"/>
                    </a:lnTo>
                    <a:lnTo>
                      <a:pt x="905" y="226"/>
                    </a:lnTo>
                    <a:lnTo>
                      <a:pt x="894" y="201"/>
                    </a:lnTo>
                    <a:lnTo>
                      <a:pt x="877" y="185"/>
                    </a:lnTo>
                    <a:lnTo>
                      <a:pt x="866" y="168"/>
                    </a:lnTo>
                    <a:lnTo>
                      <a:pt x="846" y="157"/>
                    </a:lnTo>
                    <a:lnTo>
                      <a:pt x="825" y="140"/>
                    </a:lnTo>
                    <a:lnTo>
                      <a:pt x="805" y="132"/>
                    </a:lnTo>
                    <a:lnTo>
                      <a:pt x="785" y="124"/>
                    </a:lnTo>
                    <a:lnTo>
                      <a:pt x="760" y="115"/>
                    </a:lnTo>
                    <a:lnTo>
                      <a:pt x="740" y="112"/>
                    </a:lnTo>
                    <a:lnTo>
                      <a:pt x="715" y="109"/>
                    </a:lnTo>
                    <a:lnTo>
                      <a:pt x="692" y="109"/>
                    </a:lnTo>
                    <a:lnTo>
                      <a:pt x="668" y="109"/>
                    </a:lnTo>
                    <a:lnTo>
                      <a:pt x="643" y="112"/>
                    </a:lnTo>
                    <a:lnTo>
                      <a:pt x="620" y="115"/>
                    </a:lnTo>
                    <a:lnTo>
                      <a:pt x="590" y="120"/>
                    </a:lnTo>
                    <a:lnTo>
                      <a:pt x="570" y="132"/>
                    </a:lnTo>
                    <a:lnTo>
                      <a:pt x="547" y="140"/>
                    </a:lnTo>
                    <a:lnTo>
                      <a:pt x="530" y="157"/>
                    </a:lnTo>
                    <a:lnTo>
                      <a:pt x="502" y="168"/>
                    </a:lnTo>
                    <a:lnTo>
                      <a:pt x="486" y="185"/>
                    </a:lnTo>
                    <a:lnTo>
                      <a:pt x="469" y="196"/>
                    </a:lnTo>
                    <a:lnTo>
                      <a:pt x="453" y="213"/>
                    </a:lnTo>
                    <a:lnTo>
                      <a:pt x="441" y="233"/>
                    </a:lnTo>
                    <a:lnTo>
                      <a:pt x="430" y="254"/>
                    </a:lnTo>
                    <a:lnTo>
                      <a:pt x="421" y="269"/>
                    </a:lnTo>
                    <a:lnTo>
                      <a:pt x="416" y="282"/>
                    </a:lnTo>
                    <a:lnTo>
                      <a:pt x="416" y="314"/>
                    </a:lnTo>
                    <a:lnTo>
                      <a:pt x="416" y="330"/>
                    </a:lnTo>
                    <a:lnTo>
                      <a:pt x="421" y="347"/>
                    </a:lnTo>
                    <a:lnTo>
                      <a:pt x="438" y="363"/>
                    </a:lnTo>
                    <a:lnTo>
                      <a:pt x="449" y="383"/>
                    </a:lnTo>
                    <a:lnTo>
                      <a:pt x="458" y="391"/>
                    </a:lnTo>
                    <a:lnTo>
                      <a:pt x="466" y="395"/>
                    </a:lnTo>
                    <a:lnTo>
                      <a:pt x="474" y="399"/>
                    </a:lnTo>
                    <a:lnTo>
                      <a:pt x="478" y="403"/>
                    </a:lnTo>
                    <a:lnTo>
                      <a:pt x="489" y="403"/>
                    </a:lnTo>
                    <a:lnTo>
                      <a:pt x="497" y="408"/>
                    </a:lnTo>
                    <a:lnTo>
                      <a:pt x="506" y="408"/>
                    </a:lnTo>
                    <a:lnTo>
                      <a:pt x="517" y="408"/>
                    </a:lnTo>
                    <a:lnTo>
                      <a:pt x="534" y="408"/>
                    </a:lnTo>
                    <a:lnTo>
                      <a:pt x="550" y="403"/>
                    </a:lnTo>
                    <a:lnTo>
                      <a:pt x="562" y="399"/>
                    </a:lnTo>
                    <a:lnTo>
                      <a:pt x="575" y="386"/>
                    </a:lnTo>
                    <a:lnTo>
                      <a:pt x="587" y="378"/>
                    </a:lnTo>
                    <a:lnTo>
                      <a:pt x="595" y="355"/>
                    </a:lnTo>
                    <a:lnTo>
                      <a:pt x="598" y="342"/>
                    </a:lnTo>
                    <a:lnTo>
                      <a:pt x="606" y="322"/>
                    </a:lnTo>
                    <a:lnTo>
                      <a:pt x="598" y="314"/>
                    </a:lnTo>
                    <a:lnTo>
                      <a:pt x="598" y="305"/>
                    </a:lnTo>
                    <a:lnTo>
                      <a:pt x="598" y="302"/>
                    </a:lnTo>
                    <a:lnTo>
                      <a:pt x="626" y="282"/>
                    </a:lnTo>
                    <a:lnTo>
                      <a:pt x="631" y="305"/>
                    </a:lnTo>
                    <a:lnTo>
                      <a:pt x="635" y="322"/>
                    </a:lnTo>
                    <a:lnTo>
                      <a:pt x="635" y="335"/>
                    </a:lnTo>
                    <a:lnTo>
                      <a:pt x="635" y="350"/>
                    </a:lnTo>
                    <a:lnTo>
                      <a:pt x="635" y="363"/>
                    </a:lnTo>
                    <a:lnTo>
                      <a:pt x="635" y="383"/>
                    </a:lnTo>
                    <a:lnTo>
                      <a:pt x="631" y="395"/>
                    </a:lnTo>
                    <a:lnTo>
                      <a:pt x="626" y="408"/>
                    </a:lnTo>
                    <a:lnTo>
                      <a:pt x="626" y="419"/>
                    </a:lnTo>
                    <a:lnTo>
                      <a:pt x="615" y="431"/>
                    </a:lnTo>
                    <a:lnTo>
                      <a:pt x="611" y="444"/>
                    </a:lnTo>
                    <a:lnTo>
                      <a:pt x="598" y="456"/>
                    </a:lnTo>
                    <a:lnTo>
                      <a:pt x="590" y="464"/>
                    </a:lnTo>
                    <a:lnTo>
                      <a:pt x="578" y="472"/>
                    </a:lnTo>
                    <a:lnTo>
                      <a:pt x="567" y="480"/>
                    </a:lnTo>
                    <a:lnTo>
                      <a:pt x="559" y="484"/>
                    </a:lnTo>
                    <a:lnTo>
                      <a:pt x="547" y="495"/>
                    </a:lnTo>
                    <a:lnTo>
                      <a:pt x="534" y="500"/>
                    </a:lnTo>
                    <a:lnTo>
                      <a:pt x="525" y="500"/>
                    </a:lnTo>
                    <a:lnTo>
                      <a:pt x="506" y="500"/>
                    </a:lnTo>
                    <a:lnTo>
                      <a:pt x="497" y="500"/>
                    </a:lnTo>
                    <a:lnTo>
                      <a:pt x="486" y="500"/>
                    </a:lnTo>
                    <a:lnTo>
                      <a:pt x="478" y="500"/>
                    </a:lnTo>
                    <a:lnTo>
                      <a:pt x="474" y="495"/>
                    </a:lnTo>
                    <a:lnTo>
                      <a:pt x="466" y="495"/>
                    </a:lnTo>
                    <a:lnTo>
                      <a:pt x="453" y="484"/>
                    </a:lnTo>
                    <a:lnTo>
                      <a:pt x="449" y="480"/>
                    </a:lnTo>
                    <a:lnTo>
                      <a:pt x="441" y="475"/>
                    </a:lnTo>
                    <a:lnTo>
                      <a:pt x="421" y="467"/>
                    </a:lnTo>
                    <a:lnTo>
                      <a:pt x="408" y="456"/>
                    </a:lnTo>
                    <a:lnTo>
                      <a:pt x="397" y="444"/>
                    </a:lnTo>
                    <a:lnTo>
                      <a:pt x="385" y="419"/>
                    </a:lnTo>
                    <a:lnTo>
                      <a:pt x="369" y="464"/>
                    </a:lnTo>
                    <a:lnTo>
                      <a:pt x="340" y="495"/>
                    </a:lnTo>
                    <a:lnTo>
                      <a:pt x="312" y="528"/>
                    </a:lnTo>
                    <a:lnTo>
                      <a:pt x="279" y="548"/>
                    </a:lnTo>
                    <a:lnTo>
                      <a:pt x="235" y="565"/>
                    </a:lnTo>
                    <a:lnTo>
                      <a:pt x="190" y="581"/>
                    </a:lnTo>
                    <a:lnTo>
                      <a:pt x="137" y="584"/>
                    </a:lnTo>
                    <a:lnTo>
                      <a:pt x="78" y="584"/>
                    </a:lnTo>
                    <a:lnTo>
                      <a:pt x="0" y="584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1" name="Freeform 222"/>
              <p:cNvSpPr>
                <a:spLocks/>
              </p:cNvSpPr>
              <p:nvPr>
                <p:custDataLst>
                  <p:tags r:id="rId150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0 w 258"/>
                  <a:gd name="T3" fmla="*/ 1 h 266"/>
                  <a:gd name="T4" fmla="*/ 28 w 258"/>
                  <a:gd name="T5" fmla="*/ 2 h 266"/>
                  <a:gd name="T6" fmla="*/ 26 w 258"/>
                  <a:gd name="T7" fmla="*/ 4 h 266"/>
                  <a:gd name="T8" fmla="*/ 23 w 258"/>
                  <a:gd name="T9" fmla="*/ 4 h 266"/>
                  <a:gd name="T10" fmla="*/ 22 w 258"/>
                  <a:gd name="T11" fmla="*/ 6 h 266"/>
                  <a:gd name="T12" fmla="*/ 20 w 258"/>
                  <a:gd name="T13" fmla="*/ 6 h 266"/>
                  <a:gd name="T14" fmla="*/ 19 w 258"/>
                  <a:gd name="T15" fmla="*/ 9 h 266"/>
                  <a:gd name="T16" fmla="*/ 17 w 258"/>
                  <a:gd name="T17" fmla="*/ 9 h 266"/>
                  <a:gd name="T18" fmla="*/ 16 w 258"/>
                  <a:gd name="T19" fmla="*/ 11 h 266"/>
                  <a:gd name="T20" fmla="*/ 15 w 258"/>
                  <a:gd name="T21" fmla="*/ 11 h 266"/>
                  <a:gd name="T22" fmla="*/ 14 w 258"/>
                  <a:gd name="T23" fmla="*/ 12 h 266"/>
                  <a:gd name="T24" fmla="*/ 13 w 258"/>
                  <a:gd name="T25" fmla="*/ 13 h 266"/>
                  <a:gd name="T26" fmla="*/ 12 w 258"/>
                  <a:gd name="T27" fmla="*/ 15 h 266"/>
                  <a:gd name="T28" fmla="*/ 11 w 258"/>
                  <a:gd name="T29" fmla="*/ 18 h 266"/>
                  <a:gd name="T30" fmla="*/ 10 w 258"/>
                  <a:gd name="T31" fmla="*/ 19 h 266"/>
                  <a:gd name="T32" fmla="*/ 10 w 258"/>
                  <a:gd name="T33" fmla="*/ 21 h 266"/>
                  <a:gd name="T34" fmla="*/ 8 w 258"/>
                  <a:gd name="T35" fmla="*/ 22 h 266"/>
                  <a:gd name="T36" fmla="*/ 7 w 258"/>
                  <a:gd name="T37" fmla="*/ 24 h 266"/>
                  <a:gd name="T38" fmla="*/ 6 w 258"/>
                  <a:gd name="T39" fmla="*/ 26 h 266"/>
                  <a:gd name="T40" fmla="*/ 5 w 258"/>
                  <a:gd name="T41" fmla="*/ 28 h 266"/>
                  <a:gd name="T42" fmla="*/ 4 w 258"/>
                  <a:gd name="T43" fmla="*/ 29 h 266"/>
                  <a:gd name="T44" fmla="*/ 4 w 258"/>
                  <a:gd name="T45" fmla="*/ 30 h 266"/>
                  <a:gd name="T46" fmla="*/ 2 w 258"/>
                  <a:gd name="T47" fmla="*/ 31 h 266"/>
                  <a:gd name="T48" fmla="*/ 1 w 258"/>
                  <a:gd name="T49" fmla="*/ 32 h 266"/>
                  <a:gd name="T50" fmla="*/ 0 w 258"/>
                  <a:gd name="T51" fmla="*/ 32 h 266"/>
                  <a:gd name="T52" fmla="*/ 7 w 258"/>
                  <a:gd name="T53" fmla="*/ 32 h 266"/>
                  <a:gd name="T54" fmla="*/ 14 w 258"/>
                  <a:gd name="T55" fmla="*/ 31 h 266"/>
                  <a:gd name="T56" fmla="*/ 20 w 258"/>
                  <a:gd name="T57" fmla="*/ 28 h 266"/>
                  <a:gd name="T58" fmla="*/ 24 w 258"/>
                  <a:gd name="T59" fmla="*/ 25 h 266"/>
                  <a:gd name="T60" fmla="*/ 28 w 258"/>
                  <a:gd name="T61" fmla="*/ 21 h 266"/>
                  <a:gd name="T62" fmla="*/ 32 w 258"/>
                  <a:gd name="T63" fmla="*/ 15 h 266"/>
                  <a:gd name="T64" fmla="*/ 32 w 258"/>
                  <a:gd name="T65" fmla="*/ 10 h 266"/>
                  <a:gd name="T66" fmla="*/ 33 w 258"/>
                  <a:gd name="T67" fmla="*/ 4 h 266"/>
                  <a:gd name="T68" fmla="*/ 33 w 258"/>
                  <a:gd name="T69" fmla="*/ 0 h 2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266"/>
                  <a:gd name="T107" fmla="*/ 258 w 258"/>
                  <a:gd name="T108" fmla="*/ 266 h 2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266">
                    <a:moveTo>
                      <a:pt x="258" y="0"/>
                    </a:move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2" name="Freeform 223"/>
              <p:cNvSpPr>
                <a:spLocks/>
              </p:cNvSpPr>
              <p:nvPr>
                <p:custDataLst>
                  <p:tags r:id="rId151"/>
                </p:custDataLst>
              </p:nvPr>
            </p:nvSpPr>
            <p:spPr bwMode="auto">
              <a:xfrm>
                <a:off x="10199" y="11586"/>
                <a:ext cx="613" cy="347"/>
              </a:xfrm>
              <a:custGeom>
                <a:avLst/>
                <a:gdLst>
                  <a:gd name="T0" fmla="*/ 4 w 1028"/>
                  <a:gd name="T1" fmla="*/ 67 h 584"/>
                  <a:gd name="T2" fmla="*/ 10 w 1028"/>
                  <a:gd name="T3" fmla="*/ 57 h 584"/>
                  <a:gd name="T4" fmla="*/ 14 w 1028"/>
                  <a:gd name="T5" fmla="*/ 49 h 584"/>
                  <a:gd name="T6" fmla="*/ 17 w 1028"/>
                  <a:gd name="T7" fmla="*/ 44 h 584"/>
                  <a:gd name="T8" fmla="*/ 20 w 1028"/>
                  <a:gd name="T9" fmla="*/ 39 h 584"/>
                  <a:gd name="T10" fmla="*/ 11 w 1028"/>
                  <a:gd name="T11" fmla="*/ 34 h 584"/>
                  <a:gd name="T12" fmla="*/ 5 w 1028"/>
                  <a:gd name="T13" fmla="*/ 29 h 584"/>
                  <a:gd name="T14" fmla="*/ 5 w 1028"/>
                  <a:gd name="T15" fmla="*/ 18 h 584"/>
                  <a:gd name="T16" fmla="*/ 8 w 1028"/>
                  <a:gd name="T17" fmla="*/ 8 h 584"/>
                  <a:gd name="T18" fmla="*/ 17 w 1028"/>
                  <a:gd name="T19" fmla="*/ 2 h 584"/>
                  <a:gd name="T20" fmla="*/ 29 w 1028"/>
                  <a:gd name="T21" fmla="*/ 0 h 584"/>
                  <a:gd name="T22" fmla="*/ 45 w 1028"/>
                  <a:gd name="T23" fmla="*/ 4 h 584"/>
                  <a:gd name="T24" fmla="*/ 47 w 1028"/>
                  <a:gd name="T25" fmla="*/ 14 h 584"/>
                  <a:gd name="T26" fmla="*/ 38 w 1028"/>
                  <a:gd name="T27" fmla="*/ 8 h 584"/>
                  <a:gd name="T28" fmla="*/ 29 w 1028"/>
                  <a:gd name="T29" fmla="*/ 10 h 584"/>
                  <a:gd name="T30" fmla="*/ 22 w 1028"/>
                  <a:gd name="T31" fmla="*/ 14 h 584"/>
                  <a:gd name="T32" fmla="*/ 17 w 1028"/>
                  <a:gd name="T33" fmla="*/ 20 h 584"/>
                  <a:gd name="T34" fmla="*/ 18 w 1028"/>
                  <a:gd name="T35" fmla="*/ 29 h 584"/>
                  <a:gd name="T36" fmla="*/ 24 w 1028"/>
                  <a:gd name="T37" fmla="*/ 33 h 584"/>
                  <a:gd name="T38" fmla="*/ 29 w 1028"/>
                  <a:gd name="T39" fmla="*/ 34 h 584"/>
                  <a:gd name="T40" fmla="*/ 42 w 1028"/>
                  <a:gd name="T41" fmla="*/ 31 h 584"/>
                  <a:gd name="T42" fmla="*/ 54 w 1028"/>
                  <a:gd name="T43" fmla="*/ 21 h 584"/>
                  <a:gd name="T44" fmla="*/ 67 w 1028"/>
                  <a:gd name="T45" fmla="*/ 14 h 584"/>
                  <a:gd name="T46" fmla="*/ 81 w 1028"/>
                  <a:gd name="T47" fmla="*/ 7 h 584"/>
                  <a:gd name="T48" fmla="*/ 94 w 1028"/>
                  <a:gd name="T49" fmla="*/ 6 h 584"/>
                  <a:gd name="T50" fmla="*/ 111 w 1028"/>
                  <a:gd name="T51" fmla="*/ 10 h 584"/>
                  <a:gd name="T52" fmla="*/ 124 w 1028"/>
                  <a:gd name="T53" fmla="*/ 21 h 584"/>
                  <a:gd name="T54" fmla="*/ 130 w 1028"/>
                  <a:gd name="T55" fmla="*/ 34 h 584"/>
                  <a:gd name="T56" fmla="*/ 127 w 1028"/>
                  <a:gd name="T57" fmla="*/ 52 h 584"/>
                  <a:gd name="T58" fmla="*/ 117 w 1028"/>
                  <a:gd name="T59" fmla="*/ 66 h 584"/>
                  <a:gd name="T60" fmla="*/ 99 w 1028"/>
                  <a:gd name="T61" fmla="*/ 72 h 584"/>
                  <a:gd name="T62" fmla="*/ 92 w 1028"/>
                  <a:gd name="T63" fmla="*/ 69 h 584"/>
                  <a:gd name="T64" fmla="*/ 106 w 1028"/>
                  <a:gd name="T65" fmla="*/ 64 h 584"/>
                  <a:gd name="T66" fmla="*/ 114 w 1028"/>
                  <a:gd name="T67" fmla="*/ 55 h 584"/>
                  <a:gd name="T68" fmla="*/ 118 w 1028"/>
                  <a:gd name="T69" fmla="*/ 42 h 584"/>
                  <a:gd name="T70" fmla="*/ 114 w 1028"/>
                  <a:gd name="T71" fmla="*/ 29 h 584"/>
                  <a:gd name="T72" fmla="*/ 104 w 1028"/>
                  <a:gd name="T73" fmla="*/ 17 h 584"/>
                  <a:gd name="T74" fmla="*/ 90 w 1028"/>
                  <a:gd name="T75" fmla="*/ 14 h 584"/>
                  <a:gd name="T76" fmla="*/ 75 w 1028"/>
                  <a:gd name="T77" fmla="*/ 15 h 584"/>
                  <a:gd name="T78" fmla="*/ 61 w 1028"/>
                  <a:gd name="T79" fmla="*/ 23 h 584"/>
                  <a:gd name="T80" fmla="*/ 53 w 1028"/>
                  <a:gd name="T81" fmla="*/ 33 h 584"/>
                  <a:gd name="T82" fmla="*/ 55 w 1028"/>
                  <a:gd name="T83" fmla="*/ 45 h 584"/>
                  <a:gd name="T84" fmla="*/ 60 w 1028"/>
                  <a:gd name="T85" fmla="*/ 50 h 584"/>
                  <a:gd name="T86" fmla="*/ 67 w 1028"/>
                  <a:gd name="T87" fmla="*/ 51 h 584"/>
                  <a:gd name="T88" fmla="*/ 75 w 1028"/>
                  <a:gd name="T89" fmla="*/ 44 h 584"/>
                  <a:gd name="T90" fmla="*/ 76 w 1028"/>
                  <a:gd name="T91" fmla="*/ 38 h 584"/>
                  <a:gd name="T92" fmla="*/ 81 w 1028"/>
                  <a:gd name="T93" fmla="*/ 42 h 584"/>
                  <a:gd name="T94" fmla="*/ 79 w 1028"/>
                  <a:gd name="T95" fmla="*/ 51 h 584"/>
                  <a:gd name="T96" fmla="*/ 75 w 1028"/>
                  <a:gd name="T97" fmla="*/ 58 h 584"/>
                  <a:gd name="T98" fmla="*/ 67 w 1028"/>
                  <a:gd name="T99" fmla="*/ 62 h 584"/>
                  <a:gd name="T100" fmla="*/ 60 w 1028"/>
                  <a:gd name="T101" fmla="*/ 62 h 584"/>
                  <a:gd name="T102" fmla="*/ 56 w 1028"/>
                  <a:gd name="T103" fmla="*/ 59 h 584"/>
                  <a:gd name="T104" fmla="*/ 47 w 1028"/>
                  <a:gd name="T105" fmla="*/ 58 h 584"/>
                  <a:gd name="T106" fmla="*/ 24 w 1028"/>
                  <a:gd name="T107" fmla="*/ 72 h 58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8"/>
                  <a:gd name="T163" fmla="*/ 0 h 584"/>
                  <a:gd name="T164" fmla="*/ 1028 w 1028"/>
                  <a:gd name="T165" fmla="*/ 584 h 58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8" h="584">
                    <a:moveTo>
                      <a:pt x="0" y="584"/>
                    </a:moveTo>
                    <a:lnTo>
                      <a:pt x="0" y="553"/>
                    </a:lnTo>
                    <a:lnTo>
                      <a:pt x="13" y="553"/>
                    </a:lnTo>
                    <a:lnTo>
                      <a:pt x="22" y="548"/>
                    </a:lnTo>
                    <a:lnTo>
                      <a:pt x="33" y="540"/>
                    </a:lnTo>
                    <a:lnTo>
                      <a:pt x="41" y="528"/>
                    </a:lnTo>
                    <a:lnTo>
                      <a:pt x="50" y="512"/>
                    </a:lnTo>
                    <a:lnTo>
                      <a:pt x="58" y="500"/>
                    </a:lnTo>
                    <a:lnTo>
                      <a:pt x="65" y="475"/>
                    </a:lnTo>
                    <a:lnTo>
                      <a:pt x="73" y="456"/>
                    </a:lnTo>
                    <a:lnTo>
                      <a:pt x="89" y="431"/>
                    </a:lnTo>
                    <a:lnTo>
                      <a:pt x="94" y="419"/>
                    </a:lnTo>
                    <a:lnTo>
                      <a:pt x="98" y="408"/>
                    </a:lnTo>
                    <a:lnTo>
                      <a:pt x="101" y="399"/>
                    </a:lnTo>
                    <a:lnTo>
                      <a:pt x="106" y="391"/>
                    </a:lnTo>
                    <a:lnTo>
                      <a:pt x="109" y="383"/>
                    </a:lnTo>
                    <a:lnTo>
                      <a:pt x="117" y="378"/>
                    </a:lnTo>
                    <a:lnTo>
                      <a:pt x="122" y="363"/>
                    </a:lnTo>
                    <a:lnTo>
                      <a:pt x="131" y="358"/>
                    </a:lnTo>
                    <a:lnTo>
                      <a:pt x="137" y="350"/>
                    </a:lnTo>
                    <a:lnTo>
                      <a:pt x="150" y="338"/>
                    </a:lnTo>
                    <a:lnTo>
                      <a:pt x="167" y="330"/>
                    </a:lnTo>
                    <a:lnTo>
                      <a:pt x="190" y="322"/>
                    </a:lnTo>
                    <a:lnTo>
                      <a:pt x="170" y="322"/>
                    </a:lnTo>
                    <a:lnTo>
                      <a:pt x="154" y="314"/>
                    </a:lnTo>
                    <a:lnTo>
                      <a:pt x="137" y="314"/>
                    </a:lnTo>
                    <a:lnTo>
                      <a:pt x="122" y="305"/>
                    </a:lnTo>
                    <a:lnTo>
                      <a:pt x="109" y="302"/>
                    </a:lnTo>
                    <a:lnTo>
                      <a:pt x="98" y="282"/>
                    </a:lnTo>
                    <a:lnTo>
                      <a:pt x="89" y="274"/>
                    </a:lnTo>
                    <a:lnTo>
                      <a:pt x="73" y="269"/>
                    </a:lnTo>
                    <a:lnTo>
                      <a:pt x="65" y="257"/>
                    </a:lnTo>
                    <a:lnTo>
                      <a:pt x="58" y="246"/>
                    </a:lnTo>
                    <a:lnTo>
                      <a:pt x="50" y="233"/>
                    </a:lnTo>
                    <a:lnTo>
                      <a:pt x="41" y="226"/>
                    </a:lnTo>
                    <a:lnTo>
                      <a:pt x="41" y="209"/>
                    </a:lnTo>
                    <a:lnTo>
                      <a:pt x="36" y="193"/>
                    </a:lnTo>
                    <a:lnTo>
                      <a:pt x="36" y="181"/>
                    </a:lnTo>
                    <a:lnTo>
                      <a:pt x="36" y="168"/>
                    </a:lnTo>
                    <a:lnTo>
                      <a:pt x="36" y="152"/>
                    </a:lnTo>
                    <a:lnTo>
                      <a:pt x="41" y="132"/>
                    </a:lnTo>
                    <a:lnTo>
                      <a:pt x="41" y="115"/>
                    </a:lnTo>
                    <a:lnTo>
                      <a:pt x="50" y="104"/>
                    </a:lnTo>
                    <a:lnTo>
                      <a:pt x="53" y="84"/>
                    </a:lnTo>
                    <a:lnTo>
                      <a:pt x="65" y="64"/>
                    </a:lnTo>
                    <a:lnTo>
                      <a:pt x="73" y="56"/>
                    </a:lnTo>
                    <a:lnTo>
                      <a:pt x="94" y="39"/>
                    </a:lnTo>
                    <a:lnTo>
                      <a:pt x="106" y="36"/>
                    </a:lnTo>
                    <a:lnTo>
                      <a:pt x="117" y="23"/>
                    </a:lnTo>
                    <a:lnTo>
                      <a:pt x="134" y="15"/>
                    </a:lnTo>
                    <a:lnTo>
                      <a:pt x="150" y="11"/>
                    </a:lnTo>
                    <a:lnTo>
                      <a:pt x="167" y="6"/>
                    </a:lnTo>
                    <a:lnTo>
                      <a:pt x="187" y="3"/>
                    </a:lnTo>
                    <a:lnTo>
                      <a:pt x="207" y="0"/>
                    </a:lnTo>
                    <a:lnTo>
                      <a:pt x="226" y="0"/>
                    </a:lnTo>
                    <a:lnTo>
                      <a:pt x="251" y="3"/>
                    </a:lnTo>
                    <a:lnTo>
                      <a:pt x="284" y="6"/>
                    </a:lnTo>
                    <a:lnTo>
                      <a:pt x="307" y="15"/>
                    </a:lnTo>
                    <a:lnTo>
                      <a:pt x="332" y="23"/>
                    </a:lnTo>
                    <a:lnTo>
                      <a:pt x="352" y="36"/>
                    </a:lnTo>
                    <a:lnTo>
                      <a:pt x="377" y="59"/>
                    </a:lnTo>
                    <a:lnTo>
                      <a:pt x="393" y="79"/>
                    </a:lnTo>
                    <a:lnTo>
                      <a:pt x="408" y="109"/>
                    </a:lnTo>
                    <a:lnTo>
                      <a:pt x="385" y="132"/>
                    </a:lnTo>
                    <a:lnTo>
                      <a:pt x="369" y="115"/>
                    </a:lnTo>
                    <a:lnTo>
                      <a:pt x="360" y="109"/>
                    </a:lnTo>
                    <a:lnTo>
                      <a:pt x="349" y="92"/>
                    </a:lnTo>
                    <a:lnTo>
                      <a:pt x="332" y="84"/>
                    </a:lnTo>
                    <a:lnTo>
                      <a:pt x="316" y="76"/>
                    </a:lnTo>
                    <a:lnTo>
                      <a:pt x="304" y="67"/>
                    </a:lnTo>
                    <a:lnTo>
                      <a:pt x="291" y="64"/>
                    </a:lnTo>
                    <a:lnTo>
                      <a:pt x="271" y="64"/>
                    </a:lnTo>
                    <a:lnTo>
                      <a:pt x="255" y="64"/>
                    </a:lnTo>
                    <a:lnTo>
                      <a:pt x="243" y="67"/>
                    </a:lnTo>
                    <a:lnTo>
                      <a:pt x="231" y="76"/>
                    </a:lnTo>
                    <a:lnTo>
                      <a:pt x="218" y="76"/>
                    </a:lnTo>
                    <a:lnTo>
                      <a:pt x="207" y="79"/>
                    </a:lnTo>
                    <a:lnTo>
                      <a:pt x="198" y="87"/>
                    </a:lnTo>
                    <a:lnTo>
                      <a:pt x="187" y="100"/>
                    </a:lnTo>
                    <a:lnTo>
                      <a:pt x="174" y="109"/>
                    </a:lnTo>
                    <a:lnTo>
                      <a:pt x="162" y="115"/>
                    </a:lnTo>
                    <a:lnTo>
                      <a:pt x="154" y="124"/>
                    </a:lnTo>
                    <a:lnTo>
                      <a:pt x="150" y="132"/>
                    </a:lnTo>
                    <a:lnTo>
                      <a:pt x="146" y="140"/>
                    </a:lnTo>
                    <a:lnTo>
                      <a:pt x="137" y="157"/>
                    </a:lnTo>
                    <a:lnTo>
                      <a:pt x="137" y="168"/>
                    </a:lnTo>
                    <a:lnTo>
                      <a:pt x="134" y="176"/>
                    </a:lnTo>
                    <a:lnTo>
                      <a:pt x="134" y="188"/>
                    </a:lnTo>
                    <a:lnTo>
                      <a:pt x="137" y="201"/>
                    </a:lnTo>
                    <a:lnTo>
                      <a:pt x="146" y="226"/>
                    </a:lnTo>
                    <a:lnTo>
                      <a:pt x="150" y="241"/>
                    </a:lnTo>
                    <a:lnTo>
                      <a:pt x="162" y="254"/>
                    </a:lnTo>
                    <a:lnTo>
                      <a:pt x="170" y="254"/>
                    </a:lnTo>
                    <a:lnTo>
                      <a:pt x="182" y="262"/>
                    </a:lnTo>
                    <a:lnTo>
                      <a:pt x="190" y="269"/>
                    </a:lnTo>
                    <a:lnTo>
                      <a:pt x="198" y="269"/>
                    </a:lnTo>
                    <a:lnTo>
                      <a:pt x="207" y="274"/>
                    </a:lnTo>
                    <a:lnTo>
                      <a:pt x="218" y="274"/>
                    </a:lnTo>
                    <a:lnTo>
                      <a:pt x="226" y="274"/>
                    </a:lnTo>
                    <a:lnTo>
                      <a:pt x="235" y="274"/>
                    </a:lnTo>
                    <a:lnTo>
                      <a:pt x="255" y="274"/>
                    </a:lnTo>
                    <a:lnTo>
                      <a:pt x="276" y="274"/>
                    </a:lnTo>
                    <a:lnTo>
                      <a:pt x="291" y="269"/>
                    </a:lnTo>
                    <a:lnTo>
                      <a:pt x="312" y="262"/>
                    </a:lnTo>
                    <a:lnTo>
                      <a:pt x="332" y="254"/>
                    </a:lnTo>
                    <a:lnTo>
                      <a:pt x="349" y="241"/>
                    </a:lnTo>
                    <a:lnTo>
                      <a:pt x="369" y="226"/>
                    </a:lnTo>
                    <a:lnTo>
                      <a:pt x="393" y="205"/>
                    </a:lnTo>
                    <a:lnTo>
                      <a:pt x="408" y="188"/>
                    </a:lnTo>
                    <a:lnTo>
                      <a:pt x="430" y="173"/>
                    </a:lnTo>
                    <a:lnTo>
                      <a:pt x="449" y="160"/>
                    </a:lnTo>
                    <a:lnTo>
                      <a:pt x="469" y="145"/>
                    </a:lnTo>
                    <a:lnTo>
                      <a:pt x="486" y="132"/>
                    </a:lnTo>
                    <a:lnTo>
                      <a:pt x="506" y="120"/>
                    </a:lnTo>
                    <a:lnTo>
                      <a:pt x="530" y="112"/>
                    </a:lnTo>
                    <a:lnTo>
                      <a:pt x="554" y="104"/>
                    </a:lnTo>
                    <a:lnTo>
                      <a:pt x="575" y="87"/>
                    </a:lnTo>
                    <a:lnTo>
                      <a:pt x="598" y="76"/>
                    </a:lnTo>
                    <a:lnTo>
                      <a:pt x="620" y="64"/>
                    </a:lnTo>
                    <a:lnTo>
                      <a:pt x="643" y="59"/>
                    </a:lnTo>
                    <a:lnTo>
                      <a:pt x="663" y="59"/>
                    </a:lnTo>
                    <a:lnTo>
                      <a:pt x="684" y="51"/>
                    </a:lnTo>
                    <a:lnTo>
                      <a:pt x="701" y="51"/>
                    </a:lnTo>
                    <a:lnTo>
                      <a:pt x="724" y="48"/>
                    </a:lnTo>
                    <a:lnTo>
                      <a:pt x="740" y="48"/>
                    </a:lnTo>
                    <a:lnTo>
                      <a:pt x="768" y="48"/>
                    </a:lnTo>
                    <a:lnTo>
                      <a:pt x="801" y="51"/>
                    </a:lnTo>
                    <a:lnTo>
                      <a:pt x="825" y="59"/>
                    </a:lnTo>
                    <a:lnTo>
                      <a:pt x="853" y="64"/>
                    </a:lnTo>
                    <a:lnTo>
                      <a:pt x="877" y="79"/>
                    </a:lnTo>
                    <a:lnTo>
                      <a:pt x="905" y="92"/>
                    </a:lnTo>
                    <a:lnTo>
                      <a:pt x="927" y="109"/>
                    </a:lnTo>
                    <a:lnTo>
                      <a:pt x="950" y="124"/>
                    </a:lnTo>
                    <a:lnTo>
                      <a:pt x="967" y="145"/>
                    </a:lnTo>
                    <a:lnTo>
                      <a:pt x="983" y="168"/>
                    </a:lnTo>
                    <a:lnTo>
                      <a:pt x="1000" y="185"/>
                    </a:lnTo>
                    <a:lnTo>
                      <a:pt x="1006" y="205"/>
                    </a:lnTo>
                    <a:lnTo>
                      <a:pt x="1019" y="233"/>
                    </a:lnTo>
                    <a:lnTo>
                      <a:pt x="1023" y="254"/>
                    </a:lnTo>
                    <a:lnTo>
                      <a:pt x="1028" y="277"/>
                    </a:lnTo>
                    <a:lnTo>
                      <a:pt x="1028" y="314"/>
                    </a:lnTo>
                    <a:lnTo>
                      <a:pt x="1028" y="338"/>
                    </a:lnTo>
                    <a:lnTo>
                      <a:pt x="1023" y="363"/>
                    </a:lnTo>
                    <a:lnTo>
                      <a:pt x="1019" y="395"/>
                    </a:lnTo>
                    <a:lnTo>
                      <a:pt x="1006" y="414"/>
                    </a:lnTo>
                    <a:lnTo>
                      <a:pt x="1000" y="436"/>
                    </a:lnTo>
                    <a:lnTo>
                      <a:pt x="983" y="464"/>
                    </a:lnTo>
                    <a:lnTo>
                      <a:pt x="967" y="484"/>
                    </a:lnTo>
                    <a:lnTo>
                      <a:pt x="942" y="509"/>
                    </a:lnTo>
                    <a:lnTo>
                      <a:pt x="922" y="528"/>
                    </a:lnTo>
                    <a:lnTo>
                      <a:pt x="894" y="548"/>
                    </a:lnTo>
                    <a:lnTo>
                      <a:pt x="866" y="556"/>
                    </a:lnTo>
                    <a:lnTo>
                      <a:pt x="838" y="568"/>
                    </a:lnTo>
                    <a:lnTo>
                      <a:pt x="810" y="576"/>
                    </a:lnTo>
                    <a:lnTo>
                      <a:pt x="785" y="581"/>
                    </a:lnTo>
                    <a:lnTo>
                      <a:pt x="749" y="584"/>
                    </a:lnTo>
                    <a:lnTo>
                      <a:pt x="720" y="584"/>
                    </a:lnTo>
                    <a:lnTo>
                      <a:pt x="707" y="584"/>
                    </a:lnTo>
                    <a:lnTo>
                      <a:pt x="707" y="553"/>
                    </a:lnTo>
                    <a:lnTo>
                      <a:pt x="732" y="553"/>
                    </a:lnTo>
                    <a:lnTo>
                      <a:pt x="757" y="548"/>
                    </a:lnTo>
                    <a:lnTo>
                      <a:pt x="780" y="548"/>
                    </a:lnTo>
                    <a:lnTo>
                      <a:pt x="801" y="537"/>
                    </a:lnTo>
                    <a:lnTo>
                      <a:pt x="816" y="528"/>
                    </a:lnTo>
                    <a:lnTo>
                      <a:pt x="838" y="512"/>
                    </a:lnTo>
                    <a:lnTo>
                      <a:pt x="853" y="500"/>
                    </a:lnTo>
                    <a:lnTo>
                      <a:pt x="874" y="484"/>
                    </a:lnTo>
                    <a:lnTo>
                      <a:pt x="886" y="472"/>
                    </a:lnTo>
                    <a:lnTo>
                      <a:pt x="897" y="456"/>
                    </a:lnTo>
                    <a:lnTo>
                      <a:pt x="905" y="436"/>
                    </a:lnTo>
                    <a:lnTo>
                      <a:pt x="919" y="419"/>
                    </a:lnTo>
                    <a:lnTo>
                      <a:pt x="927" y="403"/>
                    </a:lnTo>
                    <a:lnTo>
                      <a:pt x="930" y="383"/>
                    </a:lnTo>
                    <a:lnTo>
                      <a:pt x="934" y="358"/>
                    </a:lnTo>
                    <a:lnTo>
                      <a:pt x="934" y="335"/>
                    </a:lnTo>
                    <a:lnTo>
                      <a:pt x="930" y="314"/>
                    </a:lnTo>
                    <a:lnTo>
                      <a:pt x="930" y="282"/>
                    </a:lnTo>
                    <a:lnTo>
                      <a:pt x="922" y="262"/>
                    </a:lnTo>
                    <a:lnTo>
                      <a:pt x="914" y="246"/>
                    </a:lnTo>
                    <a:lnTo>
                      <a:pt x="905" y="226"/>
                    </a:lnTo>
                    <a:lnTo>
                      <a:pt x="894" y="201"/>
                    </a:lnTo>
                    <a:lnTo>
                      <a:pt x="877" y="185"/>
                    </a:lnTo>
                    <a:lnTo>
                      <a:pt x="866" y="168"/>
                    </a:lnTo>
                    <a:lnTo>
                      <a:pt x="846" y="157"/>
                    </a:lnTo>
                    <a:lnTo>
                      <a:pt x="825" y="140"/>
                    </a:lnTo>
                    <a:lnTo>
                      <a:pt x="805" y="132"/>
                    </a:lnTo>
                    <a:lnTo>
                      <a:pt x="785" y="124"/>
                    </a:lnTo>
                    <a:lnTo>
                      <a:pt x="760" y="115"/>
                    </a:lnTo>
                    <a:lnTo>
                      <a:pt x="740" y="112"/>
                    </a:lnTo>
                    <a:lnTo>
                      <a:pt x="715" y="109"/>
                    </a:lnTo>
                    <a:lnTo>
                      <a:pt x="692" y="109"/>
                    </a:lnTo>
                    <a:lnTo>
                      <a:pt x="668" y="109"/>
                    </a:lnTo>
                    <a:lnTo>
                      <a:pt x="643" y="112"/>
                    </a:lnTo>
                    <a:lnTo>
                      <a:pt x="620" y="115"/>
                    </a:lnTo>
                    <a:lnTo>
                      <a:pt x="590" y="120"/>
                    </a:lnTo>
                    <a:lnTo>
                      <a:pt x="570" y="132"/>
                    </a:lnTo>
                    <a:lnTo>
                      <a:pt x="547" y="140"/>
                    </a:lnTo>
                    <a:lnTo>
                      <a:pt x="530" y="157"/>
                    </a:lnTo>
                    <a:lnTo>
                      <a:pt x="502" y="168"/>
                    </a:lnTo>
                    <a:lnTo>
                      <a:pt x="486" y="185"/>
                    </a:lnTo>
                    <a:lnTo>
                      <a:pt x="469" y="196"/>
                    </a:lnTo>
                    <a:lnTo>
                      <a:pt x="453" y="213"/>
                    </a:lnTo>
                    <a:lnTo>
                      <a:pt x="441" y="233"/>
                    </a:lnTo>
                    <a:lnTo>
                      <a:pt x="430" y="254"/>
                    </a:lnTo>
                    <a:lnTo>
                      <a:pt x="421" y="269"/>
                    </a:lnTo>
                    <a:lnTo>
                      <a:pt x="416" y="282"/>
                    </a:lnTo>
                    <a:lnTo>
                      <a:pt x="416" y="314"/>
                    </a:lnTo>
                    <a:lnTo>
                      <a:pt x="416" y="330"/>
                    </a:lnTo>
                    <a:lnTo>
                      <a:pt x="421" y="347"/>
                    </a:lnTo>
                    <a:lnTo>
                      <a:pt x="438" y="363"/>
                    </a:lnTo>
                    <a:lnTo>
                      <a:pt x="449" y="383"/>
                    </a:lnTo>
                    <a:lnTo>
                      <a:pt x="458" y="391"/>
                    </a:lnTo>
                    <a:lnTo>
                      <a:pt x="466" y="395"/>
                    </a:lnTo>
                    <a:lnTo>
                      <a:pt x="474" y="399"/>
                    </a:lnTo>
                    <a:lnTo>
                      <a:pt x="478" y="403"/>
                    </a:lnTo>
                    <a:lnTo>
                      <a:pt x="489" y="403"/>
                    </a:lnTo>
                    <a:lnTo>
                      <a:pt x="497" y="408"/>
                    </a:lnTo>
                    <a:lnTo>
                      <a:pt x="506" y="408"/>
                    </a:lnTo>
                    <a:lnTo>
                      <a:pt x="517" y="408"/>
                    </a:lnTo>
                    <a:lnTo>
                      <a:pt x="534" y="408"/>
                    </a:lnTo>
                    <a:lnTo>
                      <a:pt x="550" y="403"/>
                    </a:lnTo>
                    <a:lnTo>
                      <a:pt x="562" y="399"/>
                    </a:lnTo>
                    <a:lnTo>
                      <a:pt x="575" y="386"/>
                    </a:lnTo>
                    <a:lnTo>
                      <a:pt x="587" y="378"/>
                    </a:lnTo>
                    <a:lnTo>
                      <a:pt x="595" y="355"/>
                    </a:lnTo>
                    <a:lnTo>
                      <a:pt x="598" y="342"/>
                    </a:lnTo>
                    <a:lnTo>
                      <a:pt x="606" y="322"/>
                    </a:lnTo>
                    <a:lnTo>
                      <a:pt x="598" y="314"/>
                    </a:lnTo>
                    <a:lnTo>
                      <a:pt x="598" y="305"/>
                    </a:lnTo>
                    <a:lnTo>
                      <a:pt x="598" y="302"/>
                    </a:lnTo>
                    <a:lnTo>
                      <a:pt x="626" y="282"/>
                    </a:lnTo>
                    <a:lnTo>
                      <a:pt x="631" y="305"/>
                    </a:lnTo>
                    <a:lnTo>
                      <a:pt x="635" y="322"/>
                    </a:lnTo>
                    <a:lnTo>
                      <a:pt x="635" y="335"/>
                    </a:lnTo>
                    <a:lnTo>
                      <a:pt x="635" y="350"/>
                    </a:lnTo>
                    <a:lnTo>
                      <a:pt x="635" y="363"/>
                    </a:lnTo>
                    <a:lnTo>
                      <a:pt x="635" y="383"/>
                    </a:lnTo>
                    <a:lnTo>
                      <a:pt x="631" y="395"/>
                    </a:lnTo>
                    <a:lnTo>
                      <a:pt x="626" y="408"/>
                    </a:lnTo>
                    <a:lnTo>
                      <a:pt x="626" y="419"/>
                    </a:lnTo>
                    <a:lnTo>
                      <a:pt x="615" y="431"/>
                    </a:lnTo>
                    <a:lnTo>
                      <a:pt x="611" y="444"/>
                    </a:lnTo>
                    <a:lnTo>
                      <a:pt x="598" y="456"/>
                    </a:lnTo>
                    <a:lnTo>
                      <a:pt x="590" y="464"/>
                    </a:lnTo>
                    <a:lnTo>
                      <a:pt x="578" y="472"/>
                    </a:lnTo>
                    <a:lnTo>
                      <a:pt x="567" y="480"/>
                    </a:lnTo>
                    <a:lnTo>
                      <a:pt x="559" y="484"/>
                    </a:lnTo>
                    <a:lnTo>
                      <a:pt x="547" y="495"/>
                    </a:lnTo>
                    <a:lnTo>
                      <a:pt x="534" y="500"/>
                    </a:lnTo>
                    <a:lnTo>
                      <a:pt x="525" y="500"/>
                    </a:lnTo>
                    <a:lnTo>
                      <a:pt x="506" y="500"/>
                    </a:lnTo>
                    <a:lnTo>
                      <a:pt x="497" y="500"/>
                    </a:lnTo>
                    <a:lnTo>
                      <a:pt x="486" y="500"/>
                    </a:lnTo>
                    <a:lnTo>
                      <a:pt x="478" y="500"/>
                    </a:lnTo>
                    <a:lnTo>
                      <a:pt x="474" y="495"/>
                    </a:lnTo>
                    <a:lnTo>
                      <a:pt x="466" y="495"/>
                    </a:lnTo>
                    <a:lnTo>
                      <a:pt x="453" y="484"/>
                    </a:lnTo>
                    <a:lnTo>
                      <a:pt x="449" y="480"/>
                    </a:lnTo>
                    <a:lnTo>
                      <a:pt x="441" y="475"/>
                    </a:lnTo>
                    <a:lnTo>
                      <a:pt x="421" y="467"/>
                    </a:lnTo>
                    <a:lnTo>
                      <a:pt x="408" y="456"/>
                    </a:lnTo>
                    <a:lnTo>
                      <a:pt x="397" y="444"/>
                    </a:lnTo>
                    <a:lnTo>
                      <a:pt x="385" y="419"/>
                    </a:lnTo>
                    <a:lnTo>
                      <a:pt x="369" y="464"/>
                    </a:lnTo>
                    <a:lnTo>
                      <a:pt x="340" y="495"/>
                    </a:lnTo>
                    <a:lnTo>
                      <a:pt x="312" y="528"/>
                    </a:lnTo>
                    <a:lnTo>
                      <a:pt x="279" y="548"/>
                    </a:lnTo>
                    <a:lnTo>
                      <a:pt x="235" y="565"/>
                    </a:lnTo>
                    <a:lnTo>
                      <a:pt x="190" y="581"/>
                    </a:lnTo>
                    <a:lnTo>
                      <a:pt x="137" y="584"/>
                    </a:lnTo>
                    <a:lnTo>
                      <a:pt x="78" y="584"/>
                    </a:lnTo>
                    <a:lnTo>
                      <a:pt x="0" y="584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3" name="Freeform 224"/>
              <p:cNvSpPr>
                <a:spLocks/>
              </p:cNvSpPr>
              <p:nvPr>
                <p:custDataLst>
                  <p:tags r:id="rId152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0 w 258"/>
                  <a:gd name="T3" fmla="*/ 1 h 266"/>
                  <a:gd name="T4" fmla="*/ 28 w 258"/>
                  <a:gd name="T5" fmla="*/ 2 h 266"/>
                  <a:gd name="T6" fmla="*/ 26 w 258"/>
                  <a:gd name="T7" fmla="*/ 4 h 266"/>
                  <a:gd name="T8" fmla="*/ 23 w 258"/>
                  <a:gd name="T9" fmla="*/ 4 h 266"/>
                  <a:gd name="T10" fmla="*/ 22 w 258"/>
                  <a:gd name="T11" fmla="*/ 6 h 266"/>
                  <a:gd name="T12" fmla="*/ 20 w 258"/>
                  <a:gd name="T13" fmla="*/ 6 h 266"/>
                  <a:gd name="T14" fmla="*/ 19 w 258"/>
                  <a:gd name="T15" fmla="*/ 9 h 266"/>
                  <a:gd name="T16" fmla="*/ 17 w 258"/>
                  <a:gd name="T17" fmla="*/ 9 h 266"/>
                  <a:gd name="T18" fmla="*/ 16 w 258"/>
                  <a:gd name="T19" fmla="*/ 11 h 266"/>
                  <a:gd name="T20" fmla="*/ 15 w 258"/>
                  <a:gd name="T21" fmla="*/ 11 h 266"/>
                  <a:gd name="T22" fmla="*/ 14 w 258"/>
                  <a:gd name="T23" fmla="*/ 12 h 266"/>
                  <a:gd name="T24" fmla="*/ 13 w 258"/>
                  <a:gd name="T25" fmla="*/ 13 h 266"/>
                  <a:gd name="T26" fmla="*/ 12 w 258"/>
                  <a:gd name="T27" fmla="*/ 15 h 266"/>
                  <a:gd name="T28" fmla="*/ 11 w 258"/>
                  <a:gd name="T29" fmla="*/ 18 h 266"/>
                  <a:gd name="T30" fmla="*/ 10 w 258"/>
                  <a:gd name="T31" fmla="*/ 19 h 266"/>
                  <a:gd name="T32" fmla="*/ 10 w 258"/>
                  <a:gd name="T33" fmla="*/ 21 h 266"/>
                  <a:gd name="T34" fmla="*/ 8 w 258"/>
                  <a:gd name="T35" fmla="*/ 22 h 266"/>
                  <a:gd name="T36" fmla="*/ 7 w 258"/>
                  <a:gd name="T37" fmla="*/ 24 h 266"/>
                  <a:gd name="T38" fmla="*/ 6 w 258"/>
                  <a:gd name="T39" fmla="*/ 26 h 266"/>
                  <a:gd name="T40" fmla="*/ 5 w 258"/>
                  <a:gd name="T41" fmla="*/ 28 h 266"/>
                  <a:gd name="T42" fmla="*/ 4 w 258"/>
                  <a:gd name="T43" fmla="*/ 29 h 266"/>
                  <a:gd name="T44" fmla="*/ 4 w 258"/>
                  <a:gd name="T45" fmla="*/ 30 h 266"/>
                  <a:gd name="T46" fmla="*/ 2 w 258"/>
                  <a:gd name="T47" fmla="*/ 31 h 266"/>
                  <a:gd name="T48" fmla="*/ 1 w 258"/>
                  <a:gd name="T49" fmla="*/ 32 h 266"/>
                  <a:gd name="T50" fmla="*/ 0 w 258"/>
                  <a:gd name="T51" fmla="*/ 32 h 266"/>
                  <a:gd name="T52" fmla="*/ 7 w 258"/>
                  <a:gd name="T53" fmla="*/ 32 h 266"/>
                  <a:gd name="T54" fmla="*/ 14 w 258"/>
                  <a:gd name="T55" fmla="*/ 31 h 266"/>
                  <a:gd name="T56" fmla="*/ 20 w 258"/>
                  <a:gd name="T57" fmla="*/ 28 h 266"/>
                  <a:gd name="T58" fmla="*/ 24 w 258"/>
                  <a:gd name="T59" fmla="*/ 25 h 266"/>
                  <a:gd name="T60" fmla="*/ 28 w 258"/>
                  <a:gd name="T61" fmla="*/ 21 h 266"/>
                  <a:gd name="T62" fmla="*/ 32 w 258"/>
                  <a:gd name="T63" fmla="*/ 15 h 266"/>
                  <a:gd name="T64" fmla="*/ 32 w 258"/>
                  <a:gd name="T65" fmla="*/ 10 h 266"/>
                  <a:gd name="T66" fmla="*/ 33 w 258"/>
                  <a:gd name="T67" fmla="*/ 4 h 266"/>
                  <a:gd name="T68" fmla="*/ 33 w 258"/>
                  <a:gd name="T69" fmla="*/ 0 h 2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266"/>
                  <a:gd name="T107" fmla="*/ 258 w 258"/>
                  <a:gd name="T108" fmla="*/ 266 h 2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266">
                    <a:moveTo>
                      <a:pt x="258" y="0"/>
                    </a:move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" name="Freeform 225"/>
              <p:cNvSpPr>
                <a:spLocks/>
              </p:cNvSpPr>
              <p:nvPr>
                <p:custDataLst>
                  <p:tags r:id="rId153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3 w 258"/>
                  <a:gd name="T3" fmla="*/ 0 h 266"/>
                  <a:gd name="T4" fmla="*/ 30 w 258"/>
                  <a:gd name="T5" fmla="*/ 1 h 266"/>
                  <a:gd name="T6" fmla="*/ 28 w 258"/>
                  <a:gd name="T7" fmla="*/ 2 h 266"/>
                  <a:gd name="T8" fmla="*/ 26 w 258"/>
                  <a:gd name="T9" fmla="*/ 4 h 266"/>
                  <a:gd name="T10" fmla="*/ 23 w 258"/>
                  <a:gd name="T11" fmla="*/ 4 h 266"/>
                  <a:gd name="T12" fmla="*/ 22 w 258"/>
                  <a:gd name="T13" fmla="*/ 6 h 266"/>
                  <a:gd name="T14" fmla="*/ 20 w 258"/>
                  <a:gd name="T15" fmla="*/ 6 h 266"/>
                  <a:gd name="T16" fmla="*/ 19 w 258"/>
                  <a:gd name="T17" fmla="*/ 9 h 266"/>
                  <a:gd name="T18" fmla="*/ 17 w 258"/>
                  <a:gd name="T19" fmla="*/ 9 h 266"/>
                  <a:gd name="T20" fmla="*/ 16 w 258"/>
                  <a:gd name="T21" fmla="*/ 11 h 266"/>
                  <a:gd name="T22" fmla="*/ 15 w 258"/>
                  <a:gd name="T23" fmla="*/ 11 h 266"/>
                  <a:gd name="T24" fmla="*/ 14 w 258"/>
                  <a:gd name="T25" fmla="*/ 12 h 266"/>
                  <a:gd name="T26" fmla="*/ 13 w 258"/>
                  <a:gd name="T27" fmla="*/ 13 h 266"/>
                  <a:gd name="T28" fmla="*/ 12 w 258"/>
                  <a:gd name="T29" fmla="*/ 15 h 266"/>
                  <a:gd name="T30" fmla="*/ 11 w 258"/>
                  <a:gd name="T31" fmla="*/ 18 h 266"/>
                  <a:gd name="T32" fmla="*/ 10 w 258"/>
                  <a:gd name="T33" fmla="*/ 19 h 266"/>
                  <a:gd name="T34" fmla="*/ 10 w 258"/>
                  <a:gd name="T35" fmla="*/ 21 h 266"/>
                  <a:gd name="T36" fmla="*/ 8 w 258"/>
                  <a:gd name="T37" fmla="*/ 22 h 266"/>
                  <a:gd name="T38" fmla="*/ 7 w 258"/>
                  <a:gd name="T39" fmla="*/ 24 h 266"/>
                  <a:gd name="T40" fmla="*/ 6 w 258"/>
                  <a:gd name="T41" fmla="*/ 26 h 266"/>
                  <a:gd name="T42" fmla="*/ 5 w 258"/>
                  <a:gd name="T43" fmla="*/ 28 h 266"/>
                  <a:gd name="T44" fmla="*/ 4 w 258"/>
                  <a:gd name="T45" fmla="*/ 29 h 266"/>
                  <a:gd name="T46" fmla="*/ 4 w 258"/>
                  <a:gd name="T47" fmla="*/ 30 h 266"/>
                  <a:gd name="T48" fmla="*/ 2 w 258"/>
                  <a:gd name="T49" fmla="*/ 31 h 266"/>
                  <a:gd name="T50" fmla="*/ 1 w 258"/>
                  <a:gd name="T51" fmla="*/ 32 h 266"/>
                  <a:gd name="T52" fmla="*/ 0 w 258"/>
                  <a:gd name="T53" fmla="*/ 32 h 266"/>
                  <a:gd name="T54" fmla="*/ 7 w 258"/>
                  <a:gd name="T55" fmla="*/ 32 h 266"/>
                  <a:gd name="T56" fmla="*/ 14 w 258"/>
                  <a:gd name="T57" fmla="*/ 31 h 266"/>
                  <a:gd name="T58" fmla="*/ 20 w 258"/>
                  <a:gd name="T59" fmla="*/ 28 h 266"/>
                  <a:gd name="T60" fmla="*/ 24 w 258"/>
                  <a:gd name="T61" fmla="*/ 25 h 266"/>
                  <a:gd name="T62" fmla="*/ 28 w 258"/>
                  <a:gd name="T63" fmla="*/ 21 h 266"/>
                  <a:gd name="T64" fmla="*/ 32 w 258"/>
                  <a:gd name="T65" fmla="*/ 15 h 266"/>
                  <a:gd name="T66" fmla="*/ 32 w 258"/>
                  <a:gd name="T67" fmla="*/ 10 h 266"/>
                  <a:gd name="T68" fmla="*/ 33 w 258"/>
                  <a:gd name="T69" fmla="*/ 4 h 266"/>
                  <a:gd name="T70" fmla="*/ 33 w 258"/>
                  <a:gd name="T71" fmla="*/ 0 h 2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8"/>
                  <a:gd name="T109" fmla="*/ 0 h 266"/>
                  <a:gd name="T110" fmla="*/ 258 w 258"/>
                  <a:gd name="T111" fmla="*/ 266 h 2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8" h="266">
                    <a:moveTo>
                      <a:pt x="258" y="0"/>
                    </a:moveTo>
                    <a:lnTo>
                      <a:pt x="258" y="0"/>
                    </a:ln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5" name="Freeform 226"/>
              <p:cNvSpPr>
                <a:spLocks/>
              </p:cNvSpPr>
              <p:nvPr>
                <p:custDataLst>
                  <p:tags r:id="rId154"/>
                </p:custDataLst>
              </p:nvPr>
            </p:nvSpPr>
            <p:spPr bwMode="auto">
              <a:xfrm>
                <a:off x="2395" y="11771"/>
                <a:ext cx="7846" cy="14"/>
              </a:xfrm>
              <a:custGeom>
                <a:avLst/>
                <a:gdLst>
                  <a:gd name="T0" fmla="*/ 1666 w 13151"/>
                  <a:gd name="T1" fmla="*/ 1 h 25"/>
                  <a:gd name="T2" fmla="*/ 1666 w 13151"/>
                  <a:gd name="T3" fmla="*/ 0 h 25"/>
                  <a:gd name="T4" fmla="*/ 0 w 13151"/>
                  <a:gd name="T5" fmla="*/ 0 h 25"/>
                  <a:gd name="T6" fmla="*/ 0 w 13151"/>
                  <a:gd name="T7" fmla="*/ 2 h 25"/>
                  <a:gd name="T8" fmla="*/ 1666 w 13151"/>
                  <a:gd name="T9" fmla="*/ 2 h 25"/>
                  <a:gd name="T10" fmla="*/ 1666 w 13151"/>
                  <a:gd name="T11" fmla="*/ 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51"/>
                  <a:gd name="T19" fmla="*/ 0 h 25"/>
                  <a:gd name="T20" fmla="*/ 13151 w 13151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51" h="25">
                    <a:moveTo>
                      <a:pt x="13151" y="12"/>
                    </a:moveTo>
                    <a:lnTo>
                      <a:pt x="13151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13151" y="25"/>
                    </a:lnTo>
                    <a:lnTo>
                      <a:pt x="13151" y="12"/>
                    </a:lnTo>
                    <a:close/>
                  </a:path>
                </a:pathLst>
              </a:custGeom>
              <a:solidFill>
                <a:srgbClr val="121415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6" name="Freeform 227"/>
              <p:cNvSpPr>
                <a:spLocks/>
              </p:cNvSpPr>
              <p:nvPr>
                <p:custDataLst>
                  <p:tags r:id="rId155"/>
                </p:custDataLst>
              </p:nvPr>
            </p:nvSpPr>
            <p:spPr bwMode="auto">
              <a:xfrm>
                <a:off x="2436" y="11809"/>
                <a:ext cx="7974" cy="191"/>
              </a:xfrm>
              <a:custGeom>
                <a:avLst/>
                <a:gdLst>
                  <a:gd name="T0" fmla="*/ 10067 w 7329"/>
                  <a:gd name="T1" fmla="*/ 33 h 161"/>
                  <a:gd name="T2" fmla="*/ 10067 w 7329"/>
                  <a:gd name="T3" fmla="*/ 0 h 161"/>
                  <a:gd name="T4" fmla="*/ 0 w 7329"/>
                  <a:gd name="T5" fmla="*/ 0 h 161"/>
                  <a:gd name="T6" fmla="*/ 0 w 7329"/>
                  <a:gd name="T7" fmla="*/ 70 h 161"/>
                  <a:gd name="T8" fmla="*/ 10067 w 7329"/>
                  <a:gd name="T9" fmla="*/ 70 h 161"/>
                  <a:gd name="T10" fmla="*/ 10271 w 7329"/>
                  <a:gd name="T11" fmla="*/ 319 h 1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29"/>
                  <a:gd name="T19" fmla="*/ 0 h 161"/>
                  <a:gd name="T20" fmla="*/ 7329 w 7329"/>
                  <a:gd name="T21" fmla="*/ 161 h 1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29" h="161">
                    <a:moveTo>
                      <a:pt x="7185" y="17"/>
                    </a:moveTo>
                    <a:lnTo>
                      <a:pt x="7185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7185" y="35"/>
                    </a:lnTo>
                    <a:lnTo>
                      <a:pt x="7329" y="161"/>
                    </a:ln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7" name="Line 228"/>
              <p:cNvSpPr>
                <a:spLocks noChangeShapeType="1"/>
              </p:cNvSpPr>
              <p:nvPr>
                <p:custDataLst>
                  <p:tags r:id="rId156"/>
                </p:custDataLst>
              </p:nvPr>
            </p:nvSpPr>
            <p:spPr bwMode="auto">
              <a:xfrm>
                <a:off x="2461" y="11734"/>
                <a:ext cx="7730" cy="1"/>
              </a:xfrm>
              <a:prstGeom prst="line">
                <a:avLst/>
              </a:prstGeom>
              <a:noFill/>
              <a:ln w="127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148271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2" name="Freeform 229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1506" y="5297"/>
              <a:ext cx="18" cy="13069"/>
            </a:xfrm>
            <a:custGeom>
              <a:avLst/>
              <a:gdLst>
                <a:gd name="T0" fmla="*/ 2 w 30"/>
                <a:gd name="T1" fmla="*/ 2717 h 22061"/>
                <a:gd name="T2" fmla="*/ 4 w 30"/>
                <a:gd name="T3" fmla="*/ 2717 h 22061"/>
                <a:gd name="T4" fmla="*/ 4 w 30"/>
                <a:gd name="T5" fmla="*/ 0 h 22061"/>
                <a:gd name="T6" fmla="*/ 0 w 30"/>
                <a:gd name="T7" fmla="*/ 0 h 22061"/>
                <a:gd name="T8" fmla="*/ 0 w 30"/>
                <a:gd name="T9" fmla="*/ 2717 h 22061"/>
                <a:gd name="T10" fmla="*/ 2 w 30"/>
                <a:gd name="T11" fmla="*/ 2717 h 220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2061"/>
                <a:gd name="T20" fmla="*/ 30 w 30"/>
                <a:gd name="T21" fmla="*/ 22061 h 220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2061">
                  <a:moveTo>
                    <a:pt x="16" y="22061"/>
                  </a:moveTo>
                  <a:lnTo>
                    <a:pt x="30" y="22061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2061"/>
                  </a:lnTo>
                  <a:lnTo>
                    <a:pt x="16" y="22061"/>
                  </a:lnTo>
                  <a:close/>
                </a:path>
              </a:pathLst>
            </a:custGeom>
            <a:solidFill>
              <a:srgbClr val="121415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48271"/>
              <a:endPara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230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449" y="5285"/>
              <a:ext cx="38" cy="13108"/>
            </a:xfrm>
            <a:custGeom>
              <a:avLst/>
              <a:gdLst>
                <a:gd name="T0" fmla="*/ 4 w 65"/>
                <a:gd name="T1" fmla="*/ 2726 h 22126"/>
                <a:gd name="T2" fmla="*/ 8 w 65"/>
                <a:gd name="T3" fmla="*/ 2726 h 22126"/>
                <a:gd name="T4" fmla="*/ 8 w 65"/>
                <a:gd name="T5" fmla="*/ 0 h 22126"/>
                <a:gd name="T6" fmla="*/ 0 w 65"/>
                <a:gd name="T7" fmla="*/ 0 h 22126"/>
                <a:gd name="T8" fmla="*/ 0 w 65"/>
                <a:gd name="T9" fmla="*/ 2726 h 22126"/>
                <a:gd name="T10" fmla="*/ 4 w 65"/>
                <a:gd name="T11" fmla="*/ 2726 h 221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22126"/>
                <a:gd name="T20" fmla="*/ 65 w 65"/>
                <a:gd name="T21" fmla="*/ 22126 h 221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22126">
                  <a:moveTo>
                    <a:pt x="32" y="22126"/>
                  </a:moveTo>
                  <a:lnTo>
                    <a:pt x="65" y="22126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22126"/>
                  </a:lnTo>
                  <a:lnTo>
                    <a:pt x="32" y="22126"/>
                  </a:lnTo>
                  <a:close/>
                </a:path>
              </a:pathLst>
            </a:custGeom>
            <a:solidFill>
              <a:srgbClr val="121415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pPr defTabSz="1148271"/>
              <a:endPara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1" name="TextBox 23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22463" y="381003"/>
            <a:ext cx="10062633" cy="56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832" tIns="57420" rIns="114832" bIns="574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148271" eaLnBrk="1" hangingPunct="1"/>
            <a:r>
              <a:rPr lang="en-US" sz="2933" b="1" dirty="0">
                <a:solidFill>
                  <a:srgbClr val="1506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TRƯỜNG TIỂU HỌC NGUYỄN CÔNG TRỨ</a:t>
            </a:r>
          </a:p>
        </p:txBody>
      </p:sp>
      <p:sp>
        <p:nvSpPr>
          <p:cNvPr id="237" name="TextBox 23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64991" y="5924346"/>
            <a:ext cx="4421719" cy="56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832" tIns="57420" rIns="114832" bIns="574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148271" eaLnBrk="1" hangingPunct="1"/>
            <a:r>
              <a:rPr lang="en-US" sz="2933" b="1" i="1" dirty="0" err="1">
                <a:solidFill>
                  <a:srgbClr val="164A1B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933" b="1" i="1" dirty="0">
                <a:solidFill>
                  <a:srgbClr val="164A1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33" b="1" i="1" dirty="0" err="1">
                <a:solidFill>
                  <a:srgbClr val="164A1B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933" b="1" i="1" dirty="0">
                <a:solidFill>
                  <a:srgbClr val="164A1B"/>
                </a:solidFill>
                <a:latin typeface="Arial" pitchFamily="34" charset="0"/>
                <a:cs typeface="Arial" pitchFamily="34" charset="0"/>
              </a:rPr>
              <a:t>: 2023 - 2024</a:t>
            </a:r>
          </a:p>
        </p:txBody>
      </p:sp>
      <p:sp>
        <p:nvSpPr>
          <p:cNvPr id="232" name="TextBox 231"/>
          <p:cNvSpPr txBox="1"/>
          <p:nvPr>
            <p:custDataLst>
              <p:tags r:id="rId5"/>
            </p:custDataLst>
          </p:nvPr>
        </p:nvSpPr>
        <p:spPr>
          <a:xfrm>
            <a:off x="505440" y="1470687"/>
            <a:ext cx="11467994" cy="731515"/>
          </a:xfrm>
          <a:prstGeom prst="rect">
            <a:avLst/>
          </a:prstGeom>
          <a:noFill/>
        </p:spPr>
        <p:txBody>
          <a:bodyPr wrap="square" lIns="114832" tIns="57420" rIns="114832" bIns="57420">
            <a:spAutoFit/>
          </a:bodyPr>
          <a:lstStyle/>
          <a:p>
            <a:pPr algn="ctr" defTabSz="1148271">
              <a:defRPr/>
            </a:pPr>
            <a:r>
              <a:rPr lang="en-US" sz="4000" b="1" kern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29794" y="1384180"/>
            <a:ext cx="48620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5" name="WordArt 5"/>
          <p:cNvSpPr>
            <a:spLocks noChangeArrowheads="1" noChangeShapeType="1" noTextEdit="1"/>
          </p:cNvSpPr>
          <p:nvPr/>
        </p:nvSpPr>
        <p:spPr bwMode="auto">
          <a:xfrm>
            <a:off x="4590818" y="1699997"/>
            <a:ext cx="3297237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</a:t>
            </a:r>
          </a:p>
        </p:txBody>
      </p:sp>
      <p:sp>
        <p:nvSpPr>
          <p:cNvPr id="239" name="TextBox 238"/>
          <p:cNvSpPr txBox="1"/>
          <p:nvPr/>
        </p:nvSpPr>
        <p:spPr>
          <a:xfrm>
            <a:off x="507717" y="2716001"/>
            <a:ext cx="11406520" cy="14773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BẢO VỆ THÔNG TIN KHI SỬ DỤNG  MÁY TÍNH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5648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3F2D1A53-A506-9573-A7A4-F4B0B5EAB375}"/>
              </a:ext>
            </a:extLst>
          </p:cNvPr>
          <p:cNvSpPr txBox="1"/>
          <p:nvPr/>
        </p:nvSpPr>
        <p:spPr>
          <a:xfrm>
            <a:off x="386080" y="418647"/>
            <a:ext cx="11419840" cy="2375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18"/>
              </a:lnSpc>
            </a:pPr>
            <a:r>
              <a:rPr lang="en-US" sz="5012" b="1" u="sng" dirty="0" err="1">
                <a:solidFill>
                  <a:srgbClr val="000000"/>
                </a:solidFill>
                <a:latin typeface="Gagalin"/>
              </a:rPr>
              <a:t>Tình</a:t>
            </a:r>
            <a:r>
              <a:rPr lang="en-US" sz="5012" b="1" u="sng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5012" b="1" u="sng" dirty="0" err="1">
                <a:solidFill>
                  <a:srgbClr val="000000"/>
                </a:solidFill>
                <a:latin typeface="Gagalin"/>
              </a:rPr>
              <a:t>huống</a:t>
            </a:r>
            <a:r>
              <a:rPr lang="en-US" sz="5012" b="1" u="sng" dirty="0">
                <a:solidFill>
                  <a:srgbClr val="000000"/>
                </a:solidFill>
                <a:latin typeface="Gagalin"/>
              </a:rPr>
              <a:t> 1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:</a:t>
            </a:r>
          </a:p>
          <a:p>
            <a:pPr algn="just"/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Quan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sát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kẻ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xấu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thể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làm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gì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khi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gia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đình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Khoa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đang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đi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 du </a:t>
            </a:r>
            <a:r>
              <a:rPr lang="en-US" sz="4800" dirty="0" err="1">
                <a:solidFill>
                  <a:srgbClr val="000000"/>
                </a:solidFill>
                <a:latin typeface="Constantia" panose="02030602050306030303" pitchFamily="18" charset="0"/>
              </a:rPr>
              <a:t>lịch</a:t>
            </a:r>
            <a:r>
              <a:rPr lang="en-US" sz="4800" dirty="0">
                <a:solidFill>
                  <a:srgbClr val="000000"/>
                </a:solidFill>
                <a:latin typeface="Constantia" panose="02030602050306030303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3B015-597C-952C-31F9-ABE4A8502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9752"/>
            <a:ext cx="12192000" cy="3808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C152E-6D29-13EB-E4A9-8B5528A84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EFCD917B-A8E7-2D57-F7B1-35A99F542080}"/>
              </a:ext>
            </a:extLst>
          </p:cNvPr>
          <p:cNvSpPr txBox="1"/>
          <p:nvPr/>
        </p:nvSpPr>
        <p:spPr>
          <a:xfrm>
            <a:off x="386080" y="418647"/>
            <a:ext cx="11419840" cy="4591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18"/>
              </a:lnSpc>
            </a:pPr>
            <a:r>
              <a:rPr lang="en-US" sz="5012" b="1" u="sng" dirty="0" err="1">
                <a:solidFill>
                  <a:srgbClr val="000000"/>
                </a:solidFill>
                <a:latin typeface="Gagalin"/>
              </a:rPr>
              <a:t>Tình</a:t>
            </a:r>
            <a:r>
              <a:rPr lang="en-US" sz="5012" b="1" u="sng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5012" b="1" u="sng" dirty="0" err="1">
                <a:solidFill>
                  <a:srgbClr val="000000"/>
                </a:solidFill>
                <a:latin typeface="Gagalin"/>
              </a:rPr>
              <a:t>huống</a:t>
            </a:r>
            <a:r>
              <a:rPr lang="en-US" sz="5012" b="1" u="sng" dirty="0">
                <a:solidFill>
                  <a:srgbClr val="000000"/>
                </a:solidFill>
                <a:latin typeface="Gagalin"/>
              </a:rPr>
              <a:t> 2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:</a:t>
            </a:r>
          </a:p>
          <a:p>
            <a:pPr algn="just"/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	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Lớp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em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đang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sử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dụng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máy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tính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để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học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Tiếng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Anh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trên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Internet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thì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hiện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lên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màn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hình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là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tin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nhắn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lạ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yêu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cầu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gửi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thông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tin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hình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ảnh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của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gia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đình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em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. </a:t>
            </a:r>
          </a:p>
          <a:p>
            <a:pPr algn="just"/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Em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sẽ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làm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gì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trong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tình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huống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này</a:t>
            </a:r>
            <a:r>
              <a:rPr lang="en-US" sz="48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025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0C2EE-01C8-0010-1843-E84372AA3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3511F5C3-E27D-A68F-D170-6B14084A63BF}"/>
              </a:ext>
            </a:extLst>
          </p:cNvPr>
          <p:cNvSpPr txBox="1"/>
          <p:nvPr/>
        </p:nvSpPr>
        <p:spPr>
          <a:xfrm>
            <a:off x="386080" y="418647"/>
            <a:ext cx="11419840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18"/>
              </a:lnSpc>
            </a:pPr>
            <a:r>
              <a:rPr lang="en-US" sz="5012" b="1" u="sng" dirty="0" err="1">
                <a:solidFill>
                  <a:srgbClr val="000000"/>
                </a:solidFill>
                <a:latin typeface="Gagalin"/>
              </a:rPr>
              <a:t>Tình</a:t>
            </a:r>
            <a:r>
              <a:rPr lang="en-US" sz="5012" b="1" u="sng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5012" b="1" u="sng" dirty="0" err="1">
                <a:solidFill>
                  <a:srgbClr val="000000"/>
                </a:solidFill>
                <a:latin typeface="Gagalin"/>
              </a:rPr>
              <a:t>huống</a:t>
            </a:r>
            <a:r>
              <a:rPr lang="en-US" sz="5012" b="1" u="sng" dirty="0">
                <a:solidFill>
                  <a:srgbClr val="000000"/>
                </a:solidFill>
                <a:latin typeface="Gagalin"/>
              </a:rPr>
              <a:t> 3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:</a:t>
            </a:r>
          </a:p>
          <a:p>
            <a:pPr algn="just">
              <a:lnSpc>
                <a:spcPts val="7018"/>
              </a:lnSpc>
            </a:pP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Bạn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An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đặt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mật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khẩu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mở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máy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tính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là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họ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tên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của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An. Theo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em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bạn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An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nên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làm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như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vậy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không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AADD78-214C-5500-C840-C6F0DA1AC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640" y="3892580"/>
            <a:ext cx="3007360" cy="254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8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B4250-397A-F98C-3963-F83D18428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E8C1D0EF-5205-07F2-7037-73C5FD637AA7}"/>
              </a:ext>
            </a:extLst>
          </p:cNvPr>
          <p:cNvSpPr txBox="1"/>
          <p:nvPr/>
        </p:nvSpPr>
        <p:spPr>
          <a:xfrm>
            <a:off x="386080" y="418647"/>
            <a:ext cx="3190240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i="1" u="sng" dirty="0" err="1">
                <a:solidFill>
                  <a:srgbClr val="000000"/>
                </a:solidFill>
                <a:latin typeface="Gagalin"/>
              </a:rPr>
              <a:t>Tình</a:t>
            </a:r>
            <a:r>
              <a:rPr lang="en-US" sz="3200" b="1" i="1" u="sng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3200" b="1" i="1" u="sng" dirty="0" err="1">
                <a:solidFill>
                  <a:srgbClr val="000000"/>
                </a:solidFill>
                <a:latin typeface="Gagalin"/>
              </a:rPr>
              <a:t>huống</a:t>
            </a:r>
            <a:r>
              <a:rPr lang="en-US" sz="3200" b="1" i="1" u="sng" dirty="0">
                <a:solidFill>
                  <a:srgbClr val="000000"/>
                </a:solidFill>
                <a:latin typeface="Gagalin"/>
              </a:rPr>
              <a:t> 1</a:t>
            </a:r>
            <a:r>
              <a:rPr lang="en-US" sz="3200" b="1" i="1" dirty="0">
                <a:solidFill>
                  <a:srgbClr val="000000"/>
                </a:solidFill>
                <a:latin typeface="Gagalin"/>
              </a:rPr>
              <a:t>:</a:t>
            </a:r>
          </a:p>
          <a:p>
            <a:pPr algn="just"/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Quan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sát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và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cho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biết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kẻ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xấu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thể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làm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gì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khi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biết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gia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đình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Khoa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đang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đi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du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lịch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?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523298A0-F2A7-D584-0829-8D1F6D7A62A2}"/>
              </a:ext>
            </a:extLst>
          </p:cNvPr>
          <p:cNvSpPr txBox="1"/>
          <p:nvPr/>
        </p:nvSpPr>
        <p:spPr>
          <a:xfrm>
            <a:off x="4185920" y="418647"/>
            <a:ext cx="3779520" cy="5478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i="1" u="sng" dirty="0" err="1">
                <a:solidFill>
                  <a:srgbClr val="000000"/>
                </a:solidFill>
                <a:latin typeface="Gagalin"/>
              </a:rPr>
              <a:t>Tình</a:t>
            </a:r>
            <a:r>
              <a:rPr lang="en-US" sz="3200" b="1" i="1" u="sng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3200" b="1" i="1" u="sng" dirty="0" err="1">
                <a:solidFill>
                  <a:srgbClr val="000000"/>
                </a:solidFill>
                <a:latin typeface="Gagalin"/>
              </a:rPr>
              <a:t>huống</a:t>
            </a:r>
            <a:r>
              <a:rPr lang="en-US" sz="3200" b="1" i="1" u="sng" dirty="0">
                <a:solidFill>
                  <a:srgbClr val="000000"/>
                </a:solidFill>
                <a:latin typeface="Gagalin"/>
              </a:rPr>
              <a:t> 2</a:t>
            </a:r>
            <a:r>
              <a:rPr lang="en-US" sz="3200" dirty="0">
                <a:solidFill>
                  <a:srgbClr val="000000"/>
                </a:solidFill>
                <a:latin typeface="Gagalin"/>
              </a:rPr>
              <a:t>:</a:t>
            </a:r>
          </a:p>
          <a:p>
            <a:pPr algn="just"/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Lớp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đang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sử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dụng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máy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tính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để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học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Tiếng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Anh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trên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Internet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thì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hiện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lên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màn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hình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là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tin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nhắn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lạ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yêu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cầu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gửi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thông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tin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hình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ảnh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gia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đình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. Em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sẽ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làm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gì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trong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tình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huống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này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?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4057FD7-FB6E-D421-7641-1EED0FE5014F}"/>
              </a:ext>
            </a:extLst>
          </p:cNvPr>
          <p:cNvSpPr txBox="1"/>
          <p:nvPr/>
        </p:nvSpPr>
        <p:spPr>
          <a:xfrm>
            <a:off x="8778240" y="418647"/>
            <a:ext cx="3027680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i="1" u="sng" dirty="0" err="1">
                <a:solidFill>
                  <a:srgbClr val="000000"/>
                </a:solidFill>
                <a:latin typeface="Constantia" panose="02030602050306030303" pitchFamily="18" charset="0"/>
              </a:rPr>
              <a:t>Tình</a:t>
            </a:r>
            <a:r>
              <a:rPr lang="en-US" sz="3200" b="1" i="1" u="sng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u="sng" dirty="0" err="1">
                <a:solidFill>
                  <a:srgbClr val="000000"/>
                </a:solidFill>
                <a:latin typeface="Constantia" panose="02030602050306030303" pitchFamily="18" charset="0"/>
              </a:rPr>
              <a:t>huống</a:t>
            </a:r>
            <a:r>
              <a:rPr lang="en-US" sz="3200" b="1" i="1" u="sng" dirty="0">
                <a:solidFill>
                  <a:srgbClr val="000000"/>
                </a:solidFill>
                <a:latin typeface="Constantia" panose="02030602050306030303" pitchFamily="18" charset="0"/>
              </a:rPr>
              <a:t> 3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:</a:t>
            </a:r>
          </a:p>
          <a:p>
            <a:pPr algn="just"/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Bạn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An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đặt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mật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khẩu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mở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máy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tính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là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họ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tên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An. Theo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bạn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An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nên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làm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như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vậy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không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521596-BEEE-8062-0814-97B7C7BA33A2}"/>
              </a:ext>
            </a:extLst>
          </p:cNvPr>
          <p:cNvCxnSpPr/>
          <p:nvPr/>
        </p:nvCxnSpPr>
        <p:spPr>
          <a:xfrm>
            <a:off x="8331200" y="0"/>
            <a:ext cx="0" cy="685800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DF2891-C871-8720-2532-9E94ACB75BC8}"/>
              </a:ext>
            </a:extLst>
          </p:cNvPr>
          <p:cNvCxnSpPr/>
          <p:nvPr/>
        </p:nvCxnSpPr>
        <p:spPr>
          <a:xfrm>
            <a:off x="3911600" y="0"/>
            <a:ext cx="0" cy="685800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DEDDE28-1F09-4558-630F-0BC07FBA4293}"/>
              </a:ext>
            </a:extLst>
          </p:cNvPr>
          <p:cNvGrpSpPr/>
          <p:nvPr/>
        </p:nvGrpSpPr>
        <p:grpSpPr>
          <a:xfrm>
            <a:off x="-48174" y="4358187"/>
            <a:ext cx="3868334" cy="2499813"/>
            <a:chOff x="1927274" y="2729132"/>
            <a:chExt cx="7821637" cy="41288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BCECD1-37C8-83B7-1C5D-A0CA15423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274" y="2729132"/>
              <a:ext cx="7821637" cy="412886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A0D106-458D-C9C8-A9EB-0C16765C4149}"/>
                </a:ext>
              </a:extLst>
            </p:cNvPr>
            <p:cNvSpPr txBox="1"/>
            <p:nvPr/>
          </p:nvSpPr>
          <p:spPr>
            <a:xfrm>
              <a:off x="4206241" y="3348110"/>
              <a:ext cx="4726742" cy="1982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ĐÔI 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5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8321" y="1427792"/>
            <a:ext cx="10850880" cy="4107669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45696" y="2425595"/>
            <a:ext cx="8295089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41"/>
              </a:lnSpc>
              <a:spcBef>
                <a:spcPct val="0"/>
              </a:spcBef>
            </a:pPr>
            <a:r>
              <a:rPr lang="en-US" sz="7200" dirty="0">
                <a:solidFill>
                  <a:srgbClr val="0000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Chia </a:t>
            </a:r>
            <a:r>
              <a:rPr lang="en-US" sz="7200" dirty="0" err="1">
                <a:solidFill>
                  <a:srgbClr val="0000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sẻ</a:t>
            </a:r>
            <a:r>
              <a:rPr lang="en-US" sz="7200" dirty="0">
                <a:solidFill>
                  <a:srgbClr val="0000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en-US" sz="7200" dirty="0" err="1">
                <a:solidFill>
                  <a:srgbClr val="0000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trước</a:t>
            </a:r>
            <a:r>
              <a:rPr lang="en-US" sz="7200" dirty="0">
                <a:solidFill>
                  <a:srgbClr val="0000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en-US" sz="7200" dirty="0" err="1">
                <a:solidFill>
                  <a:srgbClr val="0000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lớp</a:t>
            </a:r>
            <a:endParaRPr lang="en-US" sz="7200" dirty="0">
              <a:solidFill>
                <a:srgbClr val="0000FF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FFA0B-C86B-C09F-5463-41C34E829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82B3E1E8-3895-4778-55B4-9B9141C80F80}"/>
              </a:ext>
            </a:extLst>
          </p:cNvPr>
          <p:cNvSpPr txBox="1"/>
          <p:nvPr/>
        </p:nvSpPr>
        <p:spPr>
          <a:xfrm>
            <a:off x="386080" y="418647"/>
            <a:ext cx="11419840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18"/>
              </a:lnSpc>
            </a:pPr>
            <a:r>
              <a:rPr lang="en-US" sz="5012" b="1" u="sng" dirty="0" err="1">
                <a:solidFill>
                  <a:srgbClr val="000000"/>
                </a:solidFill>
                <a:latin typeface="Gagalin"/>
              </a:rPr>
              <a:t>Tình</a:t>
            </a:r>
            <a:r>
              <a:rPr lang="en-US" sz="5012" b="1" u="sng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5012" b="1" u="sng" dirty="0" err="1">
                <a:solidFill>
                  <a:srgbClr val="000000"/>
                </a:solidFill>
                <a:latin typeface="Gagalin"/>
              </a:rPr>
              <a:t>huống</a:t>
            </a:r>
            <a:r>
              <a:rPr lang="en-US" sz="5012" b="1" u="sng" dirty="0">
                <a:solidFill>
                  <a:srgbClr val="000000"/>
                </a:solidFill>
                <a:latin typeface="Gagalin"/>
              </a:rPr>
              <a:t> 1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:</a:t>
            </a:r>
          </a:p>
          <a:p>
            <a:pPr algn="just">
              <a:lnSpc>
                <a:spcPts val="7018"/>
              </a:lnSpc>
            </a:pP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Quan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sát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và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cho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biết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kẻ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xấu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thể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làm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khi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biết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gia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đình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Khoa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đang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đi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 du </a:t>
            </a:r>
            <a:r>
              <a:rPr lang="en-US" sz="6000" dirty="0" err="1">
                <a:solidFill>
                  <a:srgbClr val="000000"/>
                </a:solidFill>
                <a:latin typeface="Constantia" panose="02030602050306030303" pitchFamily="18" charset="0"/>
              </a:rPr>
              <a:t>lịch</a:t>
            </a:r>
            <a:r>
              <a:rPr lang="en-US" sz="6000" dirty="0">
                <a:solidFill>
                  <a:srgbClr val="000000"/>
                </a:solidFill>
                <a:latin typeface="Constantia" panose="02030602050306030303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D6699-B64E-A264-7DBE-E90178131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6174"/>
            <a:ext cx="8526780" cy="3377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177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ận cảnh trộm ngang nhiên đột nhập vào nhà, phá khóa lần lượt lấy 3 xe máy - Trim">
            <a:hlinkClick r:id="" action="ppaction://media"/>
            <a:extLst>
              <a:ext uri="{FF2B5EF4-FFF2-40B4-BE49-F238E27FC236}">
                <a16:creationId xmlns:a16="http://schemas.microsoft.com/office/drawing/2014/main" id="{FDBBB48B-D944-9A49-7CB8-E2267E93C9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3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CC46A-842D-A2A7-9D51-452AC476B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D3B3CB1-FC9B-E724-7F61-A1560DCAE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416" b="-8341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A69470B-C02D-1E34-6170-F0BDF2B20952}"/>
              </a:ext>
            </a:extLst>
          </p:cNvPr>
          <p:cNvSpPr/>
          <p:nvPr/>
        </p:nvSpPr>
        <p:spPr>
          <a:xfrm>
            <a:off x="528321" y="1427792"/>
            <a:ext cx="10850880" cy="4107669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F718526-EE4D-F29D-B6EB-B195660CA9CD}"/>
              </a:ext>
            </a:extLst>
          </p:cNvPr>
          <p:cNvSpPr txBox="1"/>
          <p:nvPr/>
        </p:nvSpPr>
        <p:spPr>
          <a:xfrm>
            <a:off x="2145696" y="2425595"/>
            <a:ext cx="8876980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41"/>
              </a:lnSpc>
              <a:spcBef>
                <a:spcPct val="0"/>
              </a:spcBef>
            </a:pPr>
            <a:r>
              <a:rPr lang="en-US" sz="7200" dirty="0">
                <a:solidFill>
                  <a:srgbClr val="0000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Chia </a:t>
            </a:r>
            <a:r>
              <a:rPr lang="en-US" sz="7200" dirty="0" err="1">
                <a:solidFill>
                  <a:srgbClr val="0000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sẻ</a:t>
            </a:r>
            <a:r>
              <a:rPr lang="en-US" sz="7200" dirty="0">
                <a:solidFill>
                  <a:srgbClr val="0000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en-US" sz="7200" dirty="0" err="1">
                <a:solidFill>
                  <a:srgbClr val="0000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trước</a:t>
            </a:r>
            <a:r>
              <a:rPr lang="en-US" sz="7200" dirty="0">
                <a:solidFill>
                  <a:srgbClr val="0000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en-US" sz="7200" dirty="0" err="1">
                <a:solidFill>
                  <a:srgbClr val="0000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lớp</a:t>
            </a:r>
            <a:endParaRPr lang="en-US" sz="7200" dirty="0">
              <a:solidFill>
                <a:srgbClr val="0000FF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4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6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F56CE-B384-9610-1CE1-845339DF4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C8D8A207-162B-0AAB-3201-7BDC7BFBA259}"/>
              </a:ext>
            </a:extLst>
          </p:cNvPr>
          <p:cNvSpPr txBox="1"/>
          <p:nvPr/>
        </p:nvSpPr>
        <p:spPr>
          <a:xfrm>
            <a:off x="386080" y="418647"/>
            <a:ext cx="652272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u="sng" dirty="0" err="1">
                <a:solidFill>
                  <a:srgbClr val="000000"/>
                </a:solidFill>
                <a:latin typeface="Gagalin"/>
              </a:rPr>
              <a:t>Tình</a:t>
            </a:r>
            <a:r>
              <a:rPr lang="en-US" sz="4800" b="1" u="sng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4800" b="1" u="sng" dirty="0" err="1">
                <a:solidFill>
                  <a:srgbClr val="000000"/>
                </a:solidFill>
                <a:latin typeface="Gagalin"/>
              </a:rPr>
              <a:t>huống</a:t>
            </a:r>
            <a:r>
              <a:rPr lang="en-US" sz="4800" b="1" u="sng" dirty="0">
                <a:solidFill>
                  <a:srgbClr val="000000"/>
                </a:solidFill>
                <a:latin typeface="Gagalin"/>
              </a:rPr>
              <a:t> 2</a:t>
            </a:r>
            <a:r>
              <a:rPr lang="en-US" sz="4800" dirty="0">
                <a:solidFill>
                  <a:srgbClr val="000000"/>
                </a:solidFill>
                <a:latin typeface="Gagalin"/>
              </a:rPr>
              <a:t>:</a:t>
            </a:r>
          </a:p>
          <a:p>
            <a:pPr algn="just"/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Lớp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em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đang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sử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dụng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máy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tính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để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học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Tiếng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Anh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trên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Internet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thì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hiện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lên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màn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hình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là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tin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nhắn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lạ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yêu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cầu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gửi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thông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tin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hình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ảnh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của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gia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đình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em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. Em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sẽ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làm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gì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trong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tình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huống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này</a:t>
            </a:r>
            <a:r>
              <a:rPr lang="en-US" sz="44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ACB84-BCF6-A30F-B1D1-A650280C7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50000" r="55000" b="18207"/>
          <a:stretch/>
        </p:blipFill>
        <p:spPr>
          <a:xfrm>
            <a:off x="7296159" y="0"/>
            <a:ext cx="4895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9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5600" y="1016000"/>
            <a:ext cx="10274652" cy="4722259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9797">
            <a:off x="8031692" y="2276846"/>
            <a:ext cx="3432845" cy="2905045"/>
          </a:xfrm>
          <a:custGeom>
            <a:avLst/>
            <a:gdLst/>
            <a:ahLst/>
            <a:cxnLst/>
            <a:rect l="l" t="t" r="r" b="b"/>
            <a:pathLst>
              <a:path w="5149268" h="4357568">
                <a:moveTo>
                  <a:pt x="0" y="0"/>
                </a:moveTo>
                <a:lnTo>
                  <a:pt x="5149268" y="0"/>
                </a:lnTo>
                <a:lnTo>
                  <a:pt x="5149268" y="4357568"/>
                </a:lnTo>
                <a:lnTo>
                  <a:pt x="0" y="43575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3496" y="2160747"/>
            <a:ext cx="1860389" cy="2743200"/>
          </a:xfrm>
          <a:custGeom>
            <a:avLst/>
            <a:gdLst/>
            <a:ahLst/>
            <a:cxnLst/>
            <a:rect l="l" t="t" r="r" b="b"/>
            <a:pathLst>
              <a:path w="2790583" h="4114800">
                <a:moveTo>
                  <a:pt x="0" y="0"/>
                </a:moveTo>
                <a:lnTo>
                  <a:pt x="2790583" y="0"/>
                </a:lnTo>
                <a:lnTo>
                  <a:pt x="27905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69892" y="2831686"/>
            <a:ext cx="5372988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18"/>
              </a:lnSpc>
            </a:pP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A8F80-E3BE-9697-CA7C-AC10DE37C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2EAF2C18-FA35-FC49-9FFA-1351CC0E7895}"/>
              </a:ext>
            </a:extLst>
          </p:cNvPr>
          <p:cNvSpPr txBox="1"/>
          <p:nvPr/>
        </p:nvSpPr>
        <p:spPr>
          <a:xfrm>
            <a:off x="386080" y="418647"/>
            <a:ext cx="11419840" cy="3390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18"/>
              </a:lnSpc>
            </a:pPr>
            <a:r>
              <a:rPr lang="en-US" sz="5012" b="1" u="sng" dirty="0" err="1">
                <a:solidFill>
                  <a:srgbClr val="000000"/>
                </a:solidFill>
                <a:latin typeface="Gagalin"/>
              </a:rPr>
              <a:t>Tình</a:t>
            </a:r>
            <a:r>
              <a:rPr lang="en-US" sz="5012" b="1" u="sng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5012" b="1" u="sng" dirty="0" err="1">
                <a:solidFill>
                  <a:srgbClr val="000000"/>
                </a:solidFill>
                <a:latin typeface="Gagalin"/>
              </a:rPr>
              <a:t>huống</a:t>
            </a:r>
            <a:r>
              <a:rPr lang="en-US" sz="5012" b="1" u="sng" dirty="0">
                <a:solidFill>
                  <a:srgbClr val="000000"/>
                </a:solidFill>
                <a:latin typeface="Gagalin"/>
              </a:rPr>
              <a:t> 3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:</a:t>
            </a:r>
          </a:p>
          <a:p>
            <a:pPr algn="just"/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Bạn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An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đặt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mật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khẩu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mở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máy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tính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là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họ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tên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An. Theo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em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bạn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An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có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nên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làm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như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vậy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onstantia" panose="02030602050306030303" pitchFamily="18" charset="0"/>
              </a:rPr>
              <a:t>không</a:t>
            </a:r>
            <a:r>
              <a:rPr lang="en-US" sz="5400" dirty="0">
                <a:solidFill>
                  <a:srgbClr val="000000"/>
                </a:solidFill>
                <a:latin typeface="Constantia" panose="02030602050306030303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54861-D6B5-074D-CC8C-DE045B9E8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60" y="2818439"/>
            <a:ext cx="4770120" cy="4039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527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16B10-D3A2-1224-B633-8EB4B76FB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59DCA167-498C-2691-658B-BDE954F9F9AF}"/>
              </a:ext>
            </a:extLst>
          </p:cNvPr>
          <p:cNvSpPr txBox="1"/>
          <p:nvPr/>
        </p:nvSpPr>
        <p:spPr>
          <a:xfrm>
            <a:off x="386080" y="418647"/>
            <a:ext cx="3190240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i="1" u="sng" dirty="0" err="1">
                <a:solidFill>
                  <a:srgbClr val="000000"/>
                </a:solidFill>
                <a:latin typeface="Gagalin"/>
              </a:rPr>
              <a:t>Tình</a:t>
            </a:r>
            <a:r>
              <a:rPr lang="en-US" sz="3200" b="1" i="1" u="sng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3200" b="1" i="1" u="sng" dirty="0" err="1">
                <a:solidFill>
                  <a:srgbClr val="000000"/>
                </a:solidFill>
                <a:latin typeface="Gagalin"/>
              </a:rPr>
              <a:t>huống</a:t>
            </a:r>
            <a:r>
              <a:rPr lang="en-US" sz="3200" b="1" i="1" u="sng" dirty="0">
                <a:solidFill>
                  <a:srgbClr val="000000"/>
                </a:solidFill>
                <a:latin typeface="Gagalin"/>
              </a:rPr>
              <a:t> 1</a:t>
            </a:r>
            <a:r>
              <a:rPr lang="en-US" sz="3200" b="1" i="1" dirty="0">
                <a:solidFill>
                  <a:srgbClr val="000000"/>
                </a:solidFill>
                <a:latin typeface="Gagalin"/>
              </a:rPr>
              <a:t>:</a:t>
            </a:r>
          </a:p>
          <a:p>
            <a:pPr algn="just"/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Quan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sát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và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cho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biết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kẻ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xấu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thể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làm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gì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khi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biết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gia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đình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Khoa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đang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đi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du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lịch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?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070F7963-3DCB-022C-12EA-02EAE54B62AC}"/>
              </a:ext>
            </a:extLst>
          </p:cNvPr>
          <p:cNvSpPr txBox="1"/>
          <p:nvPr/>
        </p:nvSpPr>
        <p:spPr>
          <a:xfrm>
            <a:off x="4185920" y="418647"/>
            <a:ext cx="3779520" cy="5478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i="1" u="sng" dirty="0" err="1">
                <a:solidFill>
                  <a:srgbClr val="000000"/>
                </a:solidFill>
                <a:latin typeface="Gagalin"/>
              </a:rPr>
              <a:t>Tình</a:t>
            </a:r>
            <a:r>
              <a:rPr lang="en-US" sz="3200" b="1" i="1" u="sng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3200" b="1" i="1" u="sng" dirty="0" err="1">
                <a:solidFill>
                  <a:srgbClr val="000000"/>
                </a:solidFill>
                <a:latin typeface="Gagalin"/>
              </a:rPr>
              <a:t>huống</a:t>
            </a:r>
            <a:r>
              <a:rPr lang="en-US" sz="3200" b="1" i="1" u="sng" dirty="0">
                <a:solidFill>
                  <a:srgbClr val="000000"/>
                </a:solidFill>
                <a:latin typeface="Gagalin"/>
              </a:rPr>
              <a:t> 2</a:t>
            </a:r>
            <a:r>
              <a:rPr lang="en-US" sz="3200" dirty="0">
                <a:solidFill>
                  <a:srgbClr val="000000"/>
                </a:solidFill>
                <a:latin typeface="Gagalin"/>
              </a:rPr>
              <a:t>:</a:t>
            </a:r>
          </a:p>
          <a:p>
            <a:pPr algn="just"/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Lớp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đang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sử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dụng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máy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tính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để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học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Tiếng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Anh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trên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Internet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thì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hiện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lên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màn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hình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là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tin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nhắn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lạ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yêu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cầu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gửi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thông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tin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hình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ảnh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gia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đình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. Em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sẽ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làm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gì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trong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tình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huống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này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?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757624E-EC8B-B685-B6D7-50A2B7C7651F}"/>
              </a:ext>
            </a:extLst>
          </p:cNvPr>
          <p:cNvSpPr txBox="1"/>
          <p:nvPr/>
        </p:nvSpPr>
        <p:spPr>
          <a:xfrm>
            <a:off x="8778240" y="418647"/>
            <a:ext cx="3027680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i="1" u="sng" dirty="0" err="1">
                <a:solidFill>
                  <a:srgbClr val="000000"/>
                </a:solidFill>
                <a:latin typeface="Constantia" panose="02030602050306030303" pitchFamily="18" charset="0"/>
              </a:rPr>
              <a:t>Tình</a:t>
            </a:r>
            <a:r>
              <a:rPr lang="en-US" sz="3200" b="1" i="1" u="sng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u="sng" dirty="0" err="1">
                <a:solidFill>
                  <a:srgbClr val="000000"/>
                </a:solidFill>
                <a:latin typeface="Constantia" panose="02030602050306030303" pitchFamily="18" charset="0"/>
              </a:rPr>
              <a:t>huống</a:t>
            </a:r>
            <a:r>
              <a:rPr lang="en-US" sz="3200" b="1" i="1" u="sng" dirty="0">
                <a:solidFill>
                  <a:srgbClr val="000000"/>
                </a:solidFill>
                <a:latin typeface="Constantia" panose="02030602050306030303" pitchFamily="18" charset="0"/>
              </a:rPr>
              <a:t> 3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:</a:t>
            </a:r>
          </a:p>
          <a:p>
            <a:pPr algn="just"/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Bạn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An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đặt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mật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khẩu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mở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máy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tính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là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họ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tên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của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An. Theo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bạn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An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nên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làm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như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vậy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onstantia" panose="02030602050306030303" pitchFamily="18" charset="0"/>
              </a:rPr>
              <a:t>không</a:t>
            </a:r>
            <a:r>
              <a:rPr lang="en-US" sz="3200" b="1" i="1" dirty="0">
                <a:solidFill>
                  <a:srgbClr val="000000"/>
                </a:solidFill>
                <a:latin typeface="Constantia" panose="02030602050306030303" pitchFamily="18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8049B4-D081-DF81-2BF2-A752564F9277}"/>
              </a:ext>
            </a:extLst>
          </p:cNvPr>
          <p:cNvCxnSpPr/>
          <p:nvPr/>
        </p:nvCxnSpPr>
        <p:spPr>
          <a:xfrm>
            <a:off x="8331200" y="0"/>
            <a:ext cx="0" cy="685800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D17BE1-4C90-168E-01E6-8121D439E7A1}"/>
              </a:ext>
            </a:extLst>
          </p:cNvPr>
          <p:cNvCxnSpPr/>
          <p:nvPr/>
        </p:nvCxnSpPr>
        <p:spPr>
          <a:xfrm>
            <a:off x="3911600" y="0"/>
            <a:ext cx="0" cy="685800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26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CÂU TRẢ LỜI TÌNH HUỐNG-KHÔNG NÊN NHẤN LINK LẠ ĐỂ CUNG CẤP THÔNG TIN">
            <a:hlinkClick r:id="" action="ppaction://media"/>
            <a:extLst>
              <a:ext uri="{FF2B5EF4-FFF2-40B4-BE49-F238E27FC236}">
                <a16:creationId xmlns:a16="http://schemas.microsoft.com/office/drawing/2014/main" id="{1D9E1B6D-12DB-920F-E60F-5281BB78A9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5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416" b="-83416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E8D07-1BDD-03AB-4DA4-E4AC8BE1A907}"/>
              </a:ext>
            </a:extLst>
          </p:cNvPr>
          <p:cNvSpPr txBox="1"/>
          <p:nvPr/>
        </p:nvSpPr>
        <p:spPr>
          <a:xfrm>
            <a:off x="1311766" y="432436"/>
            <a:ext cx="10087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Bảo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vệ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thông</a:t>
            </a:r>
            <a:r>
              <a:rPr lang="en-US" sz="4000" b="1" dirty="0">
                <a:solidFill>
                  <a:srgbClr val="FF0000"/>
                </a:solidFill>
              </a:rPr>
              <a:t> tin </a:t>
            </a:r>
            <a:r>
              <a:rPr lang="en-US" sz="4000" b="1" dirty="0" err="1">
                <a:solidFill>
                  <a:srgbClr val="FF0000"/>
                </a:solidFill>
              </a:rPr>
              <a:t>cá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nhân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đình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9" name="Picture 2" descr="Hình ảnh Giấy Ghi Chú PNG Miễn Phí Tải Về - Lovepik">
            <a:extLst>
              <a:ext uri="{FF2B5EF4-FFF2-40B4-BE49-F238E27FC236}">
                <a16:creationId xmlns:a16="http://schemas.microsoft.com/office/drawing/2014/main" id="{B2F4B96E-335F-D35D-D704-CB543ED13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84" y="1432920"/>
            <a:ext cx="4883776" cy="541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4A3CB-16B5-3831-2CD5-369593928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089AFC6-D3E6-5F93-45A5-8FCDB9604A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3416" b="-83416"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0957C3-1832-40AA-0231-8BDAEEC3EF53}"/>
              </a:ext>
            </a:extLst>
          </p:cNvPr>
          <p:cNvGrpSpPr/>
          <p:nvPr/>
        </p:nvGrpSpPr>
        <p:grpSpPr>
          <a:xfrm>
            <a:off x="-424289" y="-596909"/>
            <a:ext cx="2878394" cy="3193176"/>
            <a:chOff x="8394806" y="-551576"/>
            <a:chExt cx="4377674" cy="4377674"/>
          </a:xfrm>
        </p:grpSpPr>
        <p:pic>
          <p:nvPicPr>
            <p:cNvPr id="1026" name="Picture 2" descr="Hình ảnh Giấy Ghi Chú PNG Miễn Phí Tải Về - Lovepik">
              <a:extLst>
                <a:ext uri="{FF2B5EF4-FFF2-40B4-BE49-F238E27FC236}">
                  <a16:creationId xmlns:a16="http://schemas.microsoft.com/office/drawing/2014/main" id="{B8994A82-FB4B-90D9-D580-E41DF7BDB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4806" y="-551576"/>
              <a:ext cx="4377674" cy="4377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2E6E5CA-47F6-9391-23DD-C5AC7FE5AFE7}"/>
                </a:ext>
              </a:extLst>
            </p:cNvPr>
            <p:cNvSpPr txBox="1"/>
            <p:nvPr/>
          </p:nvSpPr>
          <p:spPr>
            <a:xfrm>
              <a:off x="8498674" y="1279943"/>
              <a:ext cx="4192804" cy="1350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00"/>
                  </a:solidFill>
                  <a:latin typeface="Microsoft PhagsPa" panose="020B0502040204020203" pitchFamily="34" charset="0"/>
                </a:rPr>
                <a:t>Ghi</a:t>
              </a:r>
              <a:r>
                <a:rPr lang="en-US" sz="3200" b="1" dirty="0">
                  <a:solidFill>
                    <a:srgbClr val="000000"/>
                  </a:solidFill>
                  <a:latin typeface="Microsoft PhagsPa" panose="020B0502040204020203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Microsoft PhagsPa" panose="020B0502040204020203" pitchFamily="34" charset="0"/>
                </a:rPr>
                <a:t>nhớ</a:t>
              </a:r>
              <a:endParaRPr lang="en-US" sz="3200" b="1" dirty="0">
                <a:solidFill>
                  <a:srgbClr val="000000"/>
                </a:solidFill>
                <a:latin typeface="Microsoft PhagsPa" panose="020B0502040204020203" pitchFamily="34" charset="0"/>
              </a:endParaRPr>
            </a:p>
            <a:p>
              <a:pPr algn="ctr"/>
              <a:r>
                <a:rPr lang="en-US" sz="3200" b="1" dirty="0">
                  <a:solidFill>
                    <a:srgbClr val="000000"/>
                  </a:solidFill>
                  <a:latin typeface="Microsoft PhagsPa" panose="020B0502040204020203" pitchFamily="34" charset="0"/>
                </a:rPr>
                <a:t>S/48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D2B1C0-C1B8-E313-0C63-2B4258F27F39}"/>
              </a:ext>
            </a:extLst>
          </p:cNvPr>
          <p:cNvSpPr txBox="1"/>
          <p:nvPr/>
        </p:nvSpPr>
        <p:spPr>
          <a:xfrm>
            <a:off x="2104246" y="737236"/>
            <a:ext cx="10087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Bảo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vệ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thông</a:t>
            </a:r>
            <a:r>
              <a:rPr lang="en-US" sz="4000" b="1" dirty="0">
                <a:solidFill>
                  <a:srgbClr val="FF0000"/>
                </a:solidFill>
              </a:rPr>
              <a:t> tin </a:t>
            </a:r>
            <a:r>
              <a:rPr lang="en-US" sz="4000" b="1" dirty="0" err="1">
                <a:solidFill>
                  <a:srgbClr val="FF0000"/>
                </a:solidFill>
              </a:rPr>
              <a:t>cá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nhân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đình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435495-C3DF-F85C-CDF7-3605FF968491}"/>
              </a:ext>
            </a:extLst>
          </p:cNvPr>
          <p:cNvSpPr txBox="1"/>
          <p:nvPr/>
        </p:nvSpPr>
        <p:spPr>
          <a:xfrm>
            <a:off x="0" y="2124638"/>
            <a:ext cx="1100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 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cung</a:t>
            </a:r>
            <a:r>
              <a:rPr lang="en-US" sz="3600" b="1" dirty="0"/>
              <a:t> </a:t>
            </a:r>
            <a:r>
              <a:rPr lang="en-US" sz="3600" b="1" dirty="0" err="1"/>
              <a:t>cấp</a:t>
            </a:r>
            <a:r>
              <a:rPr lang="en-US" sz="3600" b="1" dirty="0"/>
              <a:t> </a:t>
            </a:r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địa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người</a:t>
            </a:r>
            <a:r>
              <a:rPr lang="en-US" sz="3600" b="1" dirty="0"/>
              <a:t> </a:t>
            </a:r>
            <a:r>
              <a:rPr lang="en-US" sz="3600" b="1" dirty="0" err="1"/>
              <a:t>lạ</a:t>
            </a:r>
            <a:r>
              <a:rPr lang="en-US" sz="36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AF878-0D0A-C95F-2C90-94B256DB6DBD}"/>
              </a:ext>
            </a:extLst>
          </p:cNvPr>
          <p:cNvSpPr txBox="1"/>
          <p:nvPr/>
        </p:nvSpPr>
        <p:spPr>
          <a:xfrm>
            <a:off x="0" y="2897510"/>
            <a:ext cx="12547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 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gửi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nhận</a:t>
            </a:r>
            <a:r>
              <a:rPr lang="en-US" sz="3600" b="1" dirty="0"/>
              <a:t> </a:t>
            </a:r>
            <a:r>
              <a:rPr lang="en-US" sz="3600" b="1" dirty="0" err="1"/>
              <a:t>tệp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người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quen</a:t>
            </a:r>
            <a:r>
              <a:rPr lang="en-US" sz="3600" b="1" dirty="0"/>
              <a:t> </a:t>
            </a:r>
            <a:r>
              <a:rPr lang="en-US" sz="3600" b="1" dirty="0" err="1"/>
              <a:t>biết</a:t>
            </a:r>
            <a:r>
              <a:rPr lang="en-US" sz="36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493F3C-621B-D24D-E50A-CAED41FDB545}"/>
              </a:ext>
            </a:extLst>
          </p:cNvPr>
          <p:cNvSpPr txBox="1"/>
          <p:nvPr/>
        </p:nvSpPr>
        <p:spPr>
          <a:xfrm>
            <a:off x="0" y="3632616"/>
            <a:ext cx="940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  </a:t>
            </a:r>
            <a:r>
              <a:rPr lang="en-US" sz="3600" b="1" dirty="0" err="1"/>
              <a:t>Bảo</a:t>
            </a:r>
            <a:r>
              <a:rPr lang="en-US" sz="3600" b="1" dirty="0"/>
              <a:t> </a:t>
            </a:r>
            <a:r>
              <a:rPr lang="en-US" sz="3600" b="1" dirty="0" err="1"/>
              <a:t>vệ</a:t>
            </a:r>
            <a:r>
              <a:rPr lang="en-US" sz="3600" b="1" dirty="0"/>
              <a:t> </a:t>
            </a:r>
            <a:r>
              <a:rPr lang="en-US" sz="3600" b="1" dirty="0" err="1"/>
              <a:t>mật</a:t>
            </a:r>
            <a:r>
              <a:rPr lang="en-US" sz="3600" b="1" dirty="0"/>
              <a:t> </a:t>
            </a:r>
            <a:r>
              <a:rPr lang="en-US" sz="3600" b="1" dirty="0" err="1"/>
              <a:t>khẩu</a:t>
            </a:r>
            <a:r>
              <a:rPr lang="en-US" sz="3600" b="1" dirty="0"/>
              <a:t>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dùng</a:t>
            </a:r>
            <a:r>
              <a:rPr lang="en-US" sz="3600" b="1" dirty="0"/>
              <a:t> </a:t>
            </a:r>
            <a:r>
              <a:rPr lang="en-US" sz="3600" b="1" dirty="0" err="1"/>
              <a:t>máy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A699BB-F0E0-1CED-F39E-CB42BD8F09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4929" b="19053"/>
          <a:stretch/>
        </p:blipFill>
        <p:spPr>
          <a:xfrm>
            <a:off x="72037" y="4572000"/>
            <a:ext cx="3123691" cy="22303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4FA933D-D65F-8A6B-53CC-7FDAC8326FAC}"/>
              </a:ext>
            </a:extLst>
          </p:cNvPr>
          <p:cNvGrpSpPr/>
          <p:nvPr/>
        </p:nvGrpSpPr>
        <p:grpSpPr>
          <a:xfrm>
            <a:off x="4885920" y="4140750"/>
            <a:ext cx="3908946" cy="2612329"/>
            <a:chOff x="5240431" y="3001093"/>
            <a:chExt cx="6481218" cy="33146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78C94F-EC93-1A71-5F8F-1C5CF99A0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5342"/>
            <a:stretch/>
          </p:blipFill>
          <p:spPr>
            <a:xfrm>
              <a:off x="7144547" y="3474637"/>
              <a:ext cx="4577102" cy="28410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212981F-AA90-998E-61D6-C81C1AD7C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1000" l="1612" r="36472">
                          <a14:foregroundMark x1="3053" y1="90000" x2="3053" y2="90000"/>
                          <a14:foregroundMark x1="1612" y1="89500" x2="1612" y2="89500"/>
                          <a14:foregroundMark x1="24343" y1="91000" x2="24343" y2="91000"/>
                          <a14:foregroundMark x1="12892" y1="89000" x2="12892" y2="89000"/>
                        </a14:backgroundRemoval>
                      </a14:imgEffect>
                    </a14:imgLayer>
                  </a14:imgProps>
                </a:ext>
              </a:extLst>
            </a:blip>
            <a:srcRect r="59474"/>
            <a:stretch/>
          </p:blipFill>
          <p:spPr>
            <a:xfrm>
              <a:off x="5240431" y="3001093"/>
              <a:ext cx="2660262" cy="2227092"/>
            </a:xfrm>
            <a:prstGeom prst="rect">
              <a:avLst/>
            </a:prstGeom>
          </p:spPr>
        </p:pic>
        <p:pic>
          <p:nvPicPr>
            <p:cNvPr id="15" name="Picture 14" descr="A picture containing arrow&#10;&#10;Description automatically generated">
              <a:extLst>
                <a:ext uri="{FF2B5EF4-FFF2-40B4-BE49-F238E27FC236}">
                  <a16:creationId xmlns:a16="http://schemas.microsoft.com/office/drawing/2014/main" id="{6135230D-5DEC-5C28-2775-84C93CF03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598" y="5181140"/>
              <a:ext cx="709949" cy="795850"/>
            </a:xfrm>
            <a:prstGeom prst="rect">
              <a:avLst/>
            </a:prstGeom>
          </p:spPr>
        </p:pic>
      </p:grp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98024ECE-F58C-FC9E-41A5-A26E07EF21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13" b="97411" l="4023" r="96552">
                        <a14:foregroundMark x1="22701" y1="2913" x2="22701" y2="2913"/>
                        <a14:foregroundMark x1="8908" y1="15858" x2="8908" y2="15858"/>
                        <a14:foregroundMark x1="8908" y1="91262" x2="8908" y2="91262"/>
                        <a14:foregroundMark x1="91954" y1="78641" x2="91954" y2="78641"/>
                        <a14:foregroundMark x1="96839" y1="77023" x2="96839" y2="77023"/>
                        <a14:foregroundMark x1="4023" y1="97411" x2="4023" y2="97411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915" y="4774458"/>
            <a:ext cx="1006859" cy="894022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B01DA848-9D89-ECA2-720D-40F5518FC3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13" b="97411" l="4023" r="96552">
                        <a14:foregroundMark x1="22701" y1="2913" x2="22701" y2="2913"/>
                        <a14:foregroundMark x1="8908" y1="15858" x2="8908" y2="15858"/>
                        <a14:foregroundMark x1="8908" y1="91262" x2="8908" y2="91262"/>
                        <a14:foregroundMark x1="91954" y1="78641" x2="91954" y2="78641"/>
                        <a14:foregroundMark x1="96839" y1="77023" x2="96839" y2="77023"/>
                        <a14:foregroundMark x1="4023" y1="97411" x2="4023" y2="97411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21" y="5435334"/>
            <a:ext cx="887019" cy="78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1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8A1F7-1A48-41EC-7DCE-849D986E9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0B66D6E-6AB7-E553-62F4-02D8BE9BD6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416" b="-83416"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FC9FE6-AC68-0837-56F4-73B33FCC0A52}"/>
              </a:ext>
            </a:extLst>
          </p:cNvPr>
          <p:cNvGrpSpPr/>
          <p:nvPr/>
        </p:nvGrpSpPr>
        <p:grpSpPr>
          <a:xfrm>
            <a:off x="264160" y="-596909"/>
            <a:ext cx="3413759" cy="3421390"/>
            <a:chOff x="8394806" y="-551576"/>
            <a:chExt cx="4377674" cy="4377674"/>
          </a:xfrm>
        </p:grpSpPr>
        <p:pic>
          <p:nvPicPr>
            <p:cNvPr id="1026" name="Picture 2" descr="Hình ảnh Giấy Ghi Chú PNG Miễn Phí Tải Về - Lovepik">
              <a:extLst>
                <a:ext uri="{FF2B5EF4-FFF2-40B4-BE49-F238E27FC236}">
                  <a16:creationId xmlns:a16="http://schemas.microsoft.com/office/drawing/2014/main" id="{B856EB6D-23BE-35F9-AD22-37202ED97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4806" y="-551576"/>
              <a:ext cx="4377674" cy="4377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6D5061A-17EC-DD2F-3C00-609E31121979}"/>
                </a:ext>
              </a:extLst>
            </p:cNvPr>
            <p:cNvSpPr txBox="1"/>
            <p:nvPr/>
          </p:nvSpPr>
          <p:spPr>
            <a:xfrm>
              <a:off x="8498674" y="1279943"/>
              <a:ext cx="4192804" cy="4858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00"/>
                  </a:solidFill>
                  <a:latin typeface="Microsoft PhagsPa" panose="020B0502040204020203" pitchFamily="34" charset="0"/>
                </a:rPr>
                <a:t>Ghi</a:t>
              </a:r>
              <a:r>
                <a:rPr lang="en-US" sz="3200" b="1" dirty="0">
                  <a:solidFill>
                    <a:srgbClr val="000000"/>
                  </a:solidFill>
                  <a:latin typeface="Microsoft PhagsPa" panose="020B0502040204020203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Microsoft PhagsPa" panose="020B0502040204020203" pitchFamily="34" charset="0"/>
                </a:rPr>
                <a:t>nhớ</a:t>
              </a:r>
              <a:endParaRPr lang="en-US" sz="3200" b="1" dirty="0">
                <a:solidFill>
                  <a:srgbClr val="000000"/>
                </a:solidFill>
                <a:latin typeface="Microsoft PhagsPa" panose="020B0502040204020203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C18B498-EFB7-8CB9-33AD-2FB7EA61C775}"/>
              </a:ext>
            </a:extLst>
          </p:cNvPr>
          <p:cNvSpPr txBox="1"/>
          <p:nvPr/>
        </p:nvSpPr>
        <p:spPr>
          <a:xfrm>
            <a:off x="745573" y="2568315"/>
            <a:ext cx="10878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Bảo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vệ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thông</a:t>
            </a:r>
            <a:r>
              <a:rPr lang="en-US" sz="4400" b="1" dirty="0">
                <a:solidFill>
                  <a:srgbClr val="FF0000"/>
                </a:solidFill>
              </a:rPr>
              <a:t> tin </a:t>
            </a:r>
            <a:r>
              <a:rPr lang="en-US" sz="4400" b="1" dirty="0" err="1">
                <a:solidFill>
                  <a:srgbClr val="FF0000"/>
                </a:solidFill>
              </a:rPr>
              <a:t>cá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nhân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đình</a:t>
            </a:r>
            <a:r>
              <a:rPr lang="en-US" sz="44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B4970E-BA89-CDC3-8B00-22DF56D927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4929" b="19053"/>
          <a:stretch/>
        </p:blipFill>
        <p:spPr>
          <a:xfrm>
            <a:off x="820192" y="3514859"/>
            <a:ext cx="4197208" cy="299683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F60D850-500E-AE8C-ADA2-A451A24497DA}"/>
              </a:ext>
            </a:extLst>
          </p:cNvPr>
          <p:cNvGrpSpPr/>
          <p:nvPr/>
        </p:nvGrpSpPr>
        <p:grpSpPr>
          <a:xfrm>
            <a:off x="6512213" y="2824482"/>
            <a:ext cx="4623147" cy="3687216"/>
            <a:chOff x="5240431" y="3001093"/>
            <a:chExt cx="6481218" cy="33146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C6CFF6-BCC5-75F9-95F7-3E654FF2A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5342"/>
            <a:stretch/>
          </p:blipFill>
          <p:spPr>
            <a:xfrm>
              <a:off x="7144547" y="3474637"/>
              <a:ext cx="4577102" cy="28410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49D849-6264-D41D-C45B-BECB7E8A1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1000" l="1612" r="36472">
                          <a14:foregroundMark x1="3053" y1="90000" x2="3053" y2="90000"/>
                          <a14:foregroundMark x1="1612" y1="89500" x2="1612" y2="89500"/>
                          <a14:foregroundMark x1="24343" y1="91000" x2="24343" y2="91000"/>
                          <a14:foregroundMark x1="12892" y1="89000" x2="12892" y2="89000"/>
                        </a14:backgroundRemoval>
                      </a14:imgEffect>
                    </a14:imgLayer>
                  </a14:imgProps>
                </a:ext>
              </a:extLst>
            </a:blip>
            <a:srcRect r="59474"/>
            <a:stretch/>
          </p:blipFill>
          <p:spPr>
            <a:xfrm>
              <a:off x="5240431" y="3001093"/>
              <a:ext cx="2660262" cy="2227092"/>
            </a:xfrm>
            <a:prstGeom prst="rect">
              <a:avLst/>
            </a:prstGeom>
          </p:spPr>
        </p:pic>
        <p:pic>
          <p:nvPicPr>
            <p:cNvPr id="15" name="Picture 14" descr="A picture containing arrow&#10;&#10;Description automatically generated">
              <a:extLst>
                <a:ext uri="{FF2B5EF4-FFF2-40B4-BE49-F238E27FC236}">
                  <a16:creationId xmlns:a16="http://schemas.microsoft.com/office/drawing/2014/main" id="{BC49D653-FD0B-D261-2CF4-F5432A47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598" y="5181140"/>
              <a:ext cx="709949" cy="795850"/>
            </a:xfrm>
            <a:prstGeom prst="rect">
              <a:avLst/>
            </a:prstGeom>
          </p:spPr>
        </p:pic>
      </p:grp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AE2F9B4-DB3F-0216-1B48-ED4A32335A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13" b="97411" l="4023" r="96552">
                        <a14:foregroundMark x1="22701" y1="2913" x2="22701" y2="2913"/>
                        <a14:foregroundMark x1="8908" y1="15858" x2="8908" y2="15858"/>
                        <a14:foregroundMark x1="8908" y1="91262" x2="8908" y2="91262"/>
                        <a14:foregroundMark x1="91954" y1="78641" x2="91954" y2="78641"/>
                        <a14:foregroundMark x1="96839" y1="77023" x2="96839" y2="77023"/>
                        <a14:foregroundMark x1="4023" y1="97411" x2="4023" y2="97411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22" y="3861441"/>
            <a:ext cx="1006859" cy="894022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7C7FB9A-5234-6595-B985-6E49068509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13" b="97411" l="4023" r="96552">
                        <a14:foregroundMark x1="22701" y1="2913" x2="22701" y2="2913"/>
                        <a14:foregroundMark x1="8908" y1="15858" x2="8908" y2="15858"/>
                        <a14:foregroundMark x1="8908" y1="91262" x2="8908" y2="91262"/>
                        <a14:foregroundMark x1="91954" y1="78641" x2="91954" y2="78641"/>
                        <a14:foregroundMark x1="96839" y1="77023" x2="96839" y2="77023"/>
                        <a14:foregroundMark x1="4023" y1="97411" x2="4023" y2="97411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275" y="5232077"/>
            <a:ext cx="887019" cy="78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6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8" y="1248508"/>
            <a:ext cx="9945859" cy="4360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8192" y="1391750"/>
            <a:ext cx="509222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kumimoji="0" lang="en-US" sz="66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775513-4464-595D-8F06-06684D7901A8}"/>
              </a:ext>
            </a:extLst>
          </p:cNvPr>
          <p:cNvSpPr txBox="1"/>
          <p:nvPr/>
        </p:nvSpPr>
        <p:spPr>
          <a:xfrm>
            <a:off x="4014439" y="2499746"/>
            <a:ext cx="2899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.VnCooperH" panose="020B7200000000000000" pitchFamily="34" charset="0"/>
              </a:rPr>
              <a:t>S/49</a:t>
            </a:r>
          </a:p>
        </p:txBody>
      </p:sp>
    </p:spTree>
    <p:extLst>
      <p:ext uri="{BB962C8B-B14F-4D97-AF65-F5344CB8AC3E}">
        <p14:creationId xmlns:p14="http://schemas.microsoft.com/office/powerpoint/2010/main" val="372748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643360" y="-208643"/>
            <a:ext cx="1300862" cy="1267749"/>
          </a:xfrm>
          <a:custGeom>
            <a:avLst/>
            <a:gdLst/>
            <a:ahLst/>
            <a:cxnLst/>
            <a:rect l="l" t="t" r="r" b="b"/>
            <a:pathLst>
              <a:path w="1951293" h="1901623">
                <a:moveTo>
                  <a:pt x="0" y="0"/>
                </a:moveTo>
                <a:lnTo>
                  <a:pt x="1951292" y="0"/>
                </a:lnTo>
                <a:lnTo>
                  <a:pt x="1951292" y="1901623"/>
                </a:lnTo>
                <a:lnTo>
                  <a:pt x="0" y="19016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87396" y="653400"/>
            <a:ext cx="1149067" cy="1185716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1" y="0"/>
                </a:lnTo>
                <a:lnTo>
                  <a:pt x="1723601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025B8D-A099-B0C0-4EB5-29BA859A04CF}"/>
              </a:ext>
            </a:extLst>
          </p:cNvPr>
          <p:cNvSpPr txBox="1"/>
          <p:nvPr/>
        </p:nvSpPr>
        <p:spPr>
          <a:xfrm>
            <a:off x="548640" y="162560"/>
            <a:ext cx="1131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ahnschrift SemiBold" panose="020B0502040204020203" pitchFamily="34" charset="0"/>
              </a:rPr>
              <a:t>Em </a:t>
            </a:r>
            <a:r>
              <a:rPr lang="en-US" sz="3200" dirty="0" err="1">
                <a:latin typeface="Bahnschrift SemiBold" panose="020B0502040204020203" pitchFamily="34" charset="0"/>
              </a:rPr>
              <a:t>hãy</a:t>
            </a:r>
            <a:r>
              <a:rPr lang="en-US" sz="3200" dirty="0">
                <a:latin typeface="Bahnschrift SemiBold" panose="020B0502040204020203" pitchFamily="34" charset="0"/>
              </a:rPr>
              <a:t> </a:t>
            </a:r>
            <a:r>
              <a:rPr lang="en-US" sz="3200" dirty="0" err="1">
                <a:latin typeface="Bahnschrift SemiBold" panose="020B0502040204020203" pitchFamily="34" charset="0"/>
              </a:rPr>
              <a:t>ghép</a:t>
            </a:r>
            <a:r>
              <a:rPr lang="en-US" sz="3200" dirty="0">
                <a:latin typeface="Bahnschrift SemiBold" panose="020B0502040204020203" pitchFamily="34" charset="0"/>
              </a:rPr>
              <a:t> </a:t>
            </a:r>
            <a:r>
              <a:rPr lang="en-US" sz="3200" dirty="0" err="1">
                <a:latin typeface="Bahnschrift SemiBold" panose="020B0502040204020203" pitchFamily="34" charset="0"/>
              </a:rPr>
              <a:t>mỗi</a:t>
            </a:r>
            <a:r>
              <a:rPr lang="en-US" sz="3200" dirty="0">
                <a:latin typeface="Bahnschrift SemiBold" panose="020B0502040204020203" pitchFamily="34" charset="0"/>
              </a:rPr>
              <a:t> </a:t>
            </a:r>
            <a:r>
              <a:rPr lang="en-US" sz="3200" dirty="0" err="1">
                <a:latin typeface="Bahnschrift SemiBold" panose="020B0502040204020203" pitchFamily="34" charset="0"/>
              </a:rPr>
              <a:t>mục</a:t>
            </a:r>
            <a:r>
              <a:rPr lang="en-US" sz="3200" dirty="0">
                <a:latin typeface="Bahnschrift SemiBold" panose="020B0502040204020203" pitchFamily="34" charset="0"/>
              </a:rPr>
              <a:t> ở </a:t>
            </a:r>
            <a:r>
              <a:rPr lang="en-US" sz="3200" dirty="0" err="1">
                <a:latin typeface="Bahnschrift SemiBold" panose="020B0502040204020203" pitchFamily="34" charset="0"/>
              </a:rPr>
              <a:t>cột</a:t>
            </a:r>
            <a:r>
              <a:rPr lang="en-US" sz="3200" dirty="0">
                <a:latin typeface="Bahnschrift SemiBold" panose="020B0502040204020203" pitchFamily="34" charset="0"/>
              </a:rPr>
              <a:t> A </a:t>
            </a:r>
            <a:r>
              <a:rPr lang="en-US" sz="3200" dirty="0" err="1">
                <a:latin typeface="Bahnschrift SemiBold" panose="020B0502040204020203" pitchFamily="34" charset="0"/>
              </a:rPr>
              <a:t>với</a:t>
            </a:r>
            <a:r>
              <a:rPr lang="en-US" sz="3200" dirty="0">
                <a:latin typeface="Bahnschrift SemiBold" panose="020B0502040204020203" pitchFamily="34" charset="0"/>
              </a:rPr>
              <a:t> </a:t>
            </a:r>
            <a:r>
              <a:rPr lang="en-US" sz="3200" dirty="0" err="1">
                <a:latin typeface="Bahnschrift SemiBold" panose="020B0502040204020203" pitchFamily="34" charset="0"/>
              </a:rPr>
              <a:t>một</a:t>
            </a:r>
            <a:r>
              <a:rPr lang="en-US" sz="3200" dirty="0">
                <a:latin typeface="Bahnschrift SemiBold" panose="020B0502040204020203" pitchFamily="34" charset="0"/>
              </a:rPr>
              <a:t> </a:t>
            </a:r>
            <a:r>
              <a:rPr lang="en-US" sz="3200" dirty="0" err="1">
                <a:latin typeface="Bahnschrift SemiBold" panose="020B0502040204020203" pitchFamily="34" charset="0"/>
              </a:rPr>
              <a:t>mục</a:t>
            </a:r>
            <a:r>
              <a:rPr lang="en-US" sz="3200" dirty="0">
                <a:latin typeface="Bahnschrift SemiBold" panose="020B0502040204020203" pitchFamily="34" charset="0"/>
              </a:rPr>
              <a:t> </a:t>
            </a:r>
            <a:r>
              <a:rPr lang="en-US" sz="3200" dirty="0" err="1">
                <a:latin typeface="Bahnschrift SemiBold" panose="020B0502040204020203" pitchFamily="34" charset="0"/>
              </a:rPr>
              <a:t>thích</a:t>
            </a:r>
            <a:r>
              <a:rPr lang="en-US" sz="3200" dirty="0">
                <a:latin typeface="Bahnschrift SemiBold" panose="020B0502040204020203" pitchFamily="34" charset="0"/>
              </a:rPr>
              <a:t> </a:t>
            </a:r>
            <a:r>
              <a:rPr lang="en-US" sz="3200" dirty="0" err="1">
                <a:latin typeface="Bahnschrift SemiBold" panose="020B0502040204020203" pitchFamily="34" charset="0"/>
              </a:rPr>
              <a:t>hợp</a:t>
            </a:r>
            <a:r>
              <a:rPr lang="en-US" sz="3200" dirty="0">
                <a:latin typeface="Bahnschrift SemiBold" panose="020B0502040204020203" pitchFamily="34" charset="0"/>
              </a:rPr>
              <a:t> ở </a:t>
            </a:r>
            <a:r>
              <a:rPr lang="en-US" sz="3200" dirty="0" err="1">
                <a:latin typeface="Bahnschrift SemiBold" panose="020B0502040204020203" pitchFamily="34" charset="0"/>
              </a:rPr>
              <a:t>cột</a:t>
            </a:r>
            <a:r>
              <a:rPr lang="en-US" sz="3200" dirty="0">
                <a:latin typeface="Bahnschrift SemiBold" panose="020B0502040204020203" pitchFamily="34" charset="0"/>
              </a:rPr>
              <a:t> 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4075DA-2DEA-1CE9-3C8F-764AEC64E337}"/>
              </a:ext>
            </a:extLst>
          </p:cNvPr>
          <p:cNvSpPr txBox="1"/>
          <p:nvPr/>
        </p:nvSpPr>
        <p:spPr>
          <a:xfrm>
            <a:off x="685801" y="1300695"/>
            <a:ext cx="492626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1.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Không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tuỳ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tiện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cung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cấp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thông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tin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cá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nhân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AE9A3-B704-B62B-A02F-D17E7DF3C590}"/>
              </a:ext>
            </a:extLst>
          </p:cNvPr>
          <p:cNvSpPr txBox="1"/>
          <p:nvPr/>
        </p:nvSpPr>
        <p:spPr>
          <a:xfrm>
            <a:off x="721293" y="2681507"/>
            <a:ext cx="489077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2.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Tìm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hiểu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cách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sử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dụng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Internet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hợp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lý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24564F-B24F-1E38-FC32-4AF562C0A7CD}"/>
              </a:ext>
            </a:extLst>
          </p:cNvPr>
          <p:cNvSpPr txBox="1"/>
          <p:nvPr/>
        </p:nvSpPr>
        <p:spPr>
          <a:xfrm>
            <a:off x="721293" y="4154769"/>
            <a:ext cx="489077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3.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Đặt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mật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khẩu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cho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máy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tính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8D678D-8C9F-7F4F-A0F6-FA6C197D7FBB}"/>
              </a:ext>
            </a:extLst>
          </p:cNvPr>
          <p:cNvSpPr txBox="1"/>
          <p:nvPr/>
        </p:nvSpPr>
        <p:spPr>
          <a:xfrm>
            <a:off x="6755512" y="1300695"/>
            <a:ext cx="559770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a.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Giúp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em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có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kĩ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năng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tự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bảo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vệ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mình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trên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Internet.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17ADB7-A192-C05B-B26D-97D7BCA5981F}"/>
              </a:ext>
            </a:extLst>
          </p:cNvPr>
          <p:cNvSpPr txBox="1"/>
          <p:nvPr/>
        </p:nvSpPr>
        <p:spPr>
          <a:xfrm>
            <a:off x="6791005" y="2681507"/>
            <a:ext cx="555737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b.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để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người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khác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không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thể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tự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ý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sử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dụng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thông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tin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trong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máy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tính</a:t>
            </a:r>
            <a:endParaRPr lang="en-US" sz="28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9DBEF1-F2BC-7FA1-3976-0593B61D6566}"/>
              </a:ext>
            </a:extLst>
          </p:cNvPr>
          <p:cNvSpPr txBox="1"/>
          <p:nvPr/>
        </p:nvSpPr>
        <p:spPr>
          <a:xfrm>
            <a:off x="6791005" y="4308091"/>
            <a:ext cx="555737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c.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Vì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người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xấu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có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thể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lợi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dụng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thông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tin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cá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nhân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gây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hại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cho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em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và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gia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đình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0A841C-BA1D-115E-6432-F258781B0D46}"/>
              </a:ext>
            </a:extLst>
          </p:cNvPr>
          <p:cNvSpPr txBox="1"/>
          <p:nvPr/>
        </p:nvSpPr>
        <p:spPr>
          <a:xfrm>
            <a:off x="2946400" y="781540"/>
            <a:ext cx="5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B22B75-FC21-AD43-654B-15ECC79C3CC4}"/>
              </a:ext>
            </a:extLst>
          </p:cNvPr>
          <p:cNvSpPr txBox="1"/>
          <p:nvPr/>
        </p:nvSpPr>
        <p:spPr>
          <a:xfrm>
            <a:off x="9366764" y="744924"/>
            <a:ext cx="5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05172-D781-54C6-11D7-A16AE6AD0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194711D-AE81-E069-55C3-5BB1F165F0C1}"/>
              </a:ext>
            </a:extLst>
          </p:cNvPr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4F2A073-CDB9-A438-1D0B-DEC896FAB1D4}"/>
              </a:ext>
            </a:extLst>
          </p:cNvPr>
          <p:cNvSpPr/>
          <p:nvPr/>
        </p:nvSpPr>
        <p:spPr>
          <a:xfrm>
            <a:off x="11643360" y="-208643"/>
            <a:ext cx="1300862" cy="1267749"/>
          </a:xfrm>
          <a:custGeom>
            <a:avLst/>
            <a:gdLst/>
            <a:ahLst/>
            <a:cxnLst/>
            <a:rect l="l" t="t" r="r" b="b"/>
            <a:pathLst>
              <a:path w="1951293" h="1901623">
                <a:moveTo>
                  <a:pt x="0" y="0"/>
                </a:moveTo>
                <a:lnTo>
                  <a:pt x="1951292" y="0"/>
                </a:lnTo>
                <a:lnTo>
                  <a:pt x="1951292" y="1901623"/>
                </a:lnTo>
                <a:lnTo>
                  <a:pt x="0" y="19016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64F85DA-617C-0A28-B9A7-9B4E2BA11ACD}"/>
              </a:ext>
            </a:extLst>
          </p:cNvPr>
          <p:cNvSpPr/>
          <p:nvPr/>
        </p:nvSpPr>
        <p:spPr>
          <a:xfrm>
            <a:off x="-287396" y="653400"/>
            <a:ext cx="1149067" cy="1185716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1" y="0"/>
                </a:lnTo>
                <a:lnTo>
                  <a:pt x="1723601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A548A8-62DA-C91C-1C0D-E3A1B9D37F55}"/>
              </a:ext>
            </a:extLst>
          </p:cNvPr>
          <p:cNvSpPr txBox="1"/>
          <p:nvPr/>
        </p:nvSpPr>
        <p:spPr>
          <a:xfrm>
            <a:off x="548640" y="162560"/>
            <a:ext cx="1131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ahnschrift SemiBold" panose="020B0502040204020203" pitchFamily="34" charset="0"/>
              </a:rPr>
              <a:t>Em </a:t>
            </a:r>
            <a:r>
              <a:rPr lang="en-US" sz="3200" dirty="0" err="1">
                <a:latin typeface="Bahnschrift SemiBold" panose="020B0502040204020203" pitchFamily="34" charset="0"/>
              </a:rPr>
              <a:t>hãy</a:t>
            </a:r>
            <a:r>
              <a:rPr lang="en-US" sz="3200" dirty="0">
                <a:latin typeface="Bahnschrift SemiBold" panose="020B0502040204020203" pitchFamily="34" charset="0"/>
              </a:rPr>
              <a:t> </a:t>
            </a:r>
            <a:r>
              <a:rPr lang="en-US" sz="3200" dirty="0" err="1">
                <a:latin typeface="Bahnschrift SemiBold" panose="020B0502040204020203" pitchFamily="34" charset="0"/>
              </a:rPr>
              <a:t>ghép</a:t>
            </a:r>
            <a:r>
              <a:rPr lang="en-US" sz="3200" dirty="0">
                <a:latin typeface="Bahnschrift SemiBold" panose="020B0502040204020203" pitchFamily="34" charset="0"/>
              </a:rPr>
              <a:t> </a:t>
            </a:r>
            <a:r>
              <a:rPr lang="en-US" sz="3200" dirty="0" err="1">
                <a:latin typeface="Bahnschrift SemiBold" panose="020B0502040204020203" pitchFamily="34" charset="0"/>
              </a:rPr>
              <a:t>mỗi</a:t>
            </a:r>
            <a:r>
              <a:rPr lang="en-US" sz="3200" dirty="0">
                <a:latin typeface="Bahnschrift SemiBold" panose="020B0502040204020203" pitchFamily="34" charset="0"/>
              </a:rPr>
              <a:t> </a:t>
            </a:r>
            <a:r>
              <a:rPr lang="en-US" sz="3200" dirty="0" err="1">
                <a:latin typeface="Bahnschrift SemiBold" panose="020B0502040204020203" pitchFamily="34" charset="0"/>
              </a:rPr>
              <a:t>mục</a:t>
            </a:r>
            <a:r>
              <a:rPr lang="en-US" sz="3200" dirty="0">
                <a:latin typeface="Bahnschrift SemiBold" panose="020B0502040204020203" pitchFamily="34" charset="0"/>
              </a:rPr>
              <a:t> ở </a:t>
            </a:r>
            <a:r>
              <a:rPr lang="en-US" sz="3200" dirty="0" err="1">
                <a:latin typeface="Bahnschrift SemiBold" panose="020B0502040204020203" pitchFamily="34" charset="0"/>
              </a:rPr>
              <a:t>cột</a:t>
            </a:r>
            <a:r>
              <a:rPr lang="en-US" sz="3200" dirty="0">
                <a:latin typeface="Bahnschrift SemiBold" panose="020B0502040204020203" pitchFamily="34" charset="0"/>
              </a:rPr>
              <a:t> A </a:t>
            </a:r>
            <a:r>
              <a:rPr lang="en-US" sz="3200" dirty="0" err="1">
                <a:latin typeface="Bahnschrift SemiBold" panose="020B0502040204020203" pitchFamily="34" charset="0"/>
              </a:rPr>
              <a:t>với</a:t>
            </a:r>
            <a:r>
              <a:rPr lang="en-US" sz="3200" dirty="0">
                <a:latin typeface="Bahnschrift SemiBold" panose="020B0502040204020203" pitchFamily="34" charset="0"/>
              </a:rPr>
              <a:t> </a:t>
            </a:r>
            <a:r>
              <a:rPr lang="en-US" sz="3200" dirty="0" err="1">
                <a:latin typeface="Bahnschrift SemiBold" panose="020B0502040204020203" pitchFamily="34" charset="0"/>
              </a:rPr>
              <a:t>một</a:t>
            </a:r>
            <a:r>
              <a:rPr lang="en-US" sz="3200" dirty="0">
                <a:latin typeface="Bahnschrift SemiBold" panose="020B0502040204020203" pitchFamily="34" charset="0"/>
              </a:rPr>
              <a:t> </a:t>
            </a:r>
            <a:r>
              <a:rPr lang="en-US" sz="3200" dirty="0" err="1">
                <a:latin typeface="Bahnschrift SemiBold" panose="020B0502040204020203" pitchFamily="34" charset="0"/>
              </a:rPr>
              <a:t>mục</a:t>
            </a:r>
            <a:r>
              <a:rPr lang="en-US" sz="3200" dirty="0">
                <a:latin typeface="Bahnschrift SemiBold" panose="020B0502040204020203" pitchFamily="34" charset="0"/>
              </a:rPr>
              <a:t> </a:t>
            </a:r>
            <a:r>
              <a:rPr lang="en-US" sz="3200" dirty="0" err="1">
                <a:latin typeface="Bahnschrift SemiBold" panose="020B0502040204020203" pitchFamily="34" charset="0"/>
              </a:rPr>
              <a:t>thích</a:t>
            </a:r>
            <a:r>
              <a:rPr lang="en-US" sz="3200" dirty="0">
                <a:latin typeface="Bahnschrift SemiBold" panose="020B0502040204020203" pitchFamily="34" charset="0"/>
              </a:rPr>
              <a:t> </a:t>
            </a:r>
            <a:r>
              <a:rPr lang="en-US" sz="3200" dirty="0" err="1">
                <a:latin typeface="Bahnschrift SemiBold" panose="020B0502040204020203" pitchFamily="34" charset="0"/>
              </a:rPr>
              <a:t>hợp</a:t>
            </a:r>
            <a:r>
              <a:rPr lang="en-US" sz="3200" dirty="0">
                <a:latin typeface="Bahnschrift SemiBold" panose="020B0502040204020203" pitchFamily="34" charset="0"/>
              </a:rPr>
              <a:t> ở </a:t>
            </a:r>
            <a:r>
              <a:rPr lang="en-US" sz="3200" dirty="0" err="1">
                <a:latin typeface="Bahnschrift SemiBold" panose="020B0502040204020203" pitchFamily="34" charset="0"/>
              </a:rPr>
              <a:t>cột</a:t>
            </a:r>
            <a:r>
              <a:rPr lang="en-US" sz="3200" dirty="0">
                <a:latin typeface="Bahnschrift SemiBold" panose="020B0502040204020203" pitchFamily="34" charset="0"/>
              </a:rPr>
              <a:t> 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A07C57-C12F-889B-5F45-A80CD9D729F6}"/>
              </a:ext>
            </a:extLst>
          </p:cNvPr>
          <p:cNvSpPr txBox="1"/>
          <p:nvPr/>
        </p:nvSpPr>
        <p:spPr>
          <a:xfrm>
            <a:off x="685801" y="1300695"/>
            <a:ext cx="492626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1.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Không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tuỳ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tiện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cung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cấp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thông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tin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cá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nhân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9B6AF3-92EE-60FE-C104-7B753FAC4AFD}"/>
              </a:ext>
            </a:extLst>
          </p:cNvPr>
          <p:cNvSpPr txBox="1"/>
          <p:nvPr/>
        </p:nvSpPr>
        <p:spPr>
          <a:xfrm>
            <a:off x="721293" y="2681507"/>
            <a:ext cx="489077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2.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Tìm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hiểu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cách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sử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dụng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Internet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hợp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lý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6AD6A6-EEAB-F0CB-4BFD-3CC6627A7A77}"/>
              </a:ext>
            </a:extLst>
          </p:cNvPr>
          <p:cNvSpPr txBox="1"/>
          <p:nvPr/>
        </p:nvSpPr>
        <p:spPr>
          <a:xfrm>
            <a:off x="721293" y="4154769"/>
            <a:ext cx="489077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3.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Đặt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mật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khẩu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cho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máy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tính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0A5579-3A8C-EFF7-62D0-7AEC0E91B2F0}"/>
              </a:ext>
            </a:extLst>
          </p:cNvPr>
          <p:cNvSpPr txBox="1"/>
          <p:nvPr/>
        </p:nvSpPr>
        <p:spPr>
          <a:xfrm>
            <a:off x="6755512" y="1300695"/>
            <a:ext cx="559770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a.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Giúp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em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có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kĩ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năng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tự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bảo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vệ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mình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trên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Internet.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88F565-CABA-8B39-21C4-04352E644066}"/>
              </a:ext>
            </a:extLst>
          </p:cNvPr>
          <p:cNvSpPr txBox="1"/>
          <p:nvPr/>
        </p:nvSpPr>
        <p:spPr>
          <a:xfrm>
            <a:off x="6791005" y="2681507"/>
            <a:ext cx="555737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b.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để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người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khác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không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thể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tự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ý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sử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dụng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thông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tin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trong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máy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tính</a:t>
            </a:r>
            <a:endParaRPr lang="en-US" sz="28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87D371-F272-C906-FABC-01C11FEA356A}"/>
              </a:ext>
            </a:extLst>
          </p:cNvPr>
          <p:cNvSpPr txBox="1"/>
          <p:nvPr/>
        </p:nvSpPr>
        <p:spPr>
          <a:xfrm>
            <a:off x="6791005" y="4308091"/>
            <a:ext cx="555737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c.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Vì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người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xấu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có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thể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lợi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dụng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thông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tin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cá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nhân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gây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hại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cho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em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và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gia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2800" b="1" dirty="0" err="1">
                <a:ln>
                  <a:solidFill>
                    <a:schemeClr val="tx1"/>
                  </a:solidFill>
                </a:ln>
              </a:rPr>
              <a:t>đình</a:t>
            </a:r>
            <a:r>
              <a:rPr lang="en-US" sz="2800" b="1" dirty="0">
                <a:ln>
                  <a:solidFill>
                    <a:schemeClr val="tx1"/>
                  </a:solidFill>
                </a:ln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429382-253D-77DF-D1A6-E0A753E9EE9B}"/>
              </a:ext>
            </a:extLst>
          </p:cNvPr>
          <p:cNvSpPr txBox="1"/>
          <p:nvPr/>
        </p:nvSpPr>
        <p:spPr>
          <a:xfrm>
            <a:off x="2946400" y="781540"/>
            <a:ext cx="5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2F5DDF-D864-2091-7121-61C2A44B454A}"/>
              </a:ext>
            </a:extLst>
          </p:cNvPr>
          <p:cNvSpPr txBox="1"/>
          <p:nvPr/>
        </p:nvSpPr>
        <p:spPr>
          <a:xfrm>
            <a:off x="9366764" y="744924"/>
            <a:ext cx="5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68A9FC-9EBD-0368-6304-5B1CADF160B7}"/>
              </a:ext>
            </a:extLst>
          </p:cNvPr>
          <p:cNvCxnSpPr/>
          <p:nvPr/>
        </p:nvCxnSpPr>
        <p:spPr>
          <a:xfrm>
            <a:off x="5612064" y="1839116"/>
            <a:ext cx="1143448" cy="311896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8A7535-42FA-6168-515B-2481273A8A96}"/>
              </a:ext>
            </a:extLst>
          </p:cNvPr>
          <p:cNvCxnSpPr>
            <a:cxnSpLocks/>
          </p:cNvCxnSpPr>
          <p:nvPr/>
        </p:nvCxnSpPr>
        <p:spPr>
          <a:xfrm flipV="1">
            <a:off x="5612064" y="1839116"/>
            <a:ext cx="1143448" cy="129016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8515AF-4266-3A1A-0CDC-6F0D77A7C378}"/>
              </a:ext>
            </a:extLst>
          </p:cNvPr>
          <p:cNvCxnSpPr>
            <a:cxnSpLocks/>
          </p:cNvCxnSpPr>
          <p:nvPr/>
        </p:nvCxnSpPr>
        <p:spPr>
          <a:xfrm flipV="1">
            <a:off x="5629810" y="3421420"/>
            <a:ext cx="1143448" cy="129016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07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4400E-E1FD-A15A-89AE-C1B6AAAAA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84BE5-CEAC-B6ED-95D6-1FCA34B1F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8" y="1248508"/>
            <a:ext cx="9945859" cy="43609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2DC57A-E72E-F7FD-EEAE-FE8474801132}"/>
              </a:ext>
            </a:extLst>
          </p:cNvPr>
          <p:cNvSpPr/>
          <p:nvPr/>
        </p:nvSpPr>
        <p:spPr>
          <a:xfrm>
            <a:off x="3953490" y="1757510"/>
            <a:ext cx="36222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vi-VN" sz="66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endParaRPr kumimoji="0" lang="en-US" sz="6600" b="1" i="0" u="none" strike="noStrike" kern="120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4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86" y="0"/>
            <a:ext cx="10114384" cy="58141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15251" y="887312"/>
            <a:ext cx="383470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98" y="1930129"/>
            <a:ext cx="4870101" cy="400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16977" y="1265849"/>
            <a:ext cx="6558045" cy="4578873"/>
            <a:chOff x="0" y="0"/>
            <a:chExt cx="2474178" cy="79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4178" cy="792147"/>
            </a:xfrm>
            <a:custGeom>
              <a:avLst/>
              <a:gdLst/>
              <a:ahLst/>
              <a:cxnLst/>
              <a:rect l="l" t="t" r="r" b="b"/>
              <a:pathLst>
                <a:path w="2474178" h="792147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752009"/>
                  </a:lnTo>
                  <a:cubicBezTo>
                    <a:pt x="2474178" y="774176"/>
                    <a:pt x="2456208" y="792147"/>
                    <a:pt x="2434041" y="792147"/>
                  </a:cubicBezTo>
                  <a:lnTo>
                    <a:pt x="40138" y="792147"/>
                  </a:lnTo>
                  <a:cubicBezTo>
                    <a:pt x="29493" y="792147"/>
                    <a:pt x="19283" y="787918"/>
                    <a:pt x="11756" y="780391"/>
                  </a:cubicBezTo>
                  <a:cubicBezTo>
                    <a:pt x="4229" y="772863"/>
                    <a:pt x="0" y="762654"/>
                    <a:pt x="0" y="752009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74178" cy="8302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 rot="-1468667">
            <a:off x="1120728" y="4478830"/>
            <a:ext cx="1161149" cy="1178288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4" y="0"/>
                </a:lnTo>
                <a:lnTo>
                  <a:pt x="1741724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65059">
            <a:off x="9706748" y="823984"/>
            <a:ext cx="1303061" cy="1269892"/>
          </a:xfrm>
          <a:custGeom>
            <a:avLst/>
            <a:gdLst/>
            <a:ahLst/>
            <a:cxnLst/>
            <a:rect l="l" t="t" r="r" b="b"/>
            <a:pathLst>
              <a:path w="1954592" h="1904838">
                <a:moveTo>
                  <a:pt x="0" y="0"/>
                </a:moveTo>
                <a:lnTo>
                  <a:pt x="1954592" y="0"/>
                </a:lnTo>
                <a:lnTo>
                  <a:pt x="1954592" y="1904839"/>
                </a:lnTo>
                <a:lnTo>
                  <a:pt x="0" y="19048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13147">
            <a:off x="10096092" y="4291225"/>
            <a:ext cx="1410109" cy="1455084"/>
          </a:xfrm>
          <a:custGeom>
            <a:avLst/>
            <a:gdLst/>
            <a:ahLst/>
            <a:cxnLst/>
            <a:rect l="l" t="t" r="r" b="b"/>
            <a:pathLst>
              <a:path w="2115163" h="2182626">
                <a:moveTo>
                  <a:pt x="0" y="0"/>
                </a:moveTo>
                <a:lnTo>
                  <a:pt x="2115163" y="0"/>
                </a:lnTo>
                <a:lnTo>
                  <a:pt x="2115163" y="2182626"/>
                </a:lnTo>
                <a:lnTo>
                  <a:pt x="0" y="2182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64633">
            <a:off x="1151752" y="809640"/>
            <a:ext cx="1099101" cy="1449653"/>
          </a:xfrm>
          <a:custGeom>
            <a:avLst/>
            <a:gdLst/>
            <a:ahLst/>
            <a:cxnLst/>
            <a:rect l="l" t="t" r="r" b="b"/>
            <a:pathLst>
              <a:path w="1648651" h="2174479">
                <a:moveTo>
                  <a:pt x="0" y="0"/>
                </a:moveTo>
                <a:lnTo>
                  <a:pt x="1648651" y="0"/>
                </a:lnTo>
                <a:lnTo>
                  <a:pt x="1648651" y="2174479"/>
                </a:lnTo>
                <a:lnTo>
                  <a:pt x="0" y="21744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79471" y="1996879"/>
            <a:ext cx="6052525" cy="229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9"/>
              </a:lnSpc>
            </a:pPr>
            <a:r>
              <a:rPr lang="en-US" sz="6311" dirty="0" err="1">
                <a:solidFill>
                  <a:srgbClr val="483A00"/>
                </a:solidFill>
                <a:latin typeface="Baloo Thambi"/>
              </a:rPr>
              <a:t>Sử</a:t>
            </a:r>
            <a:r>
              <a:rPr lang="en-US" sz="6311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6311" dirty="0" err="1">
                <a:solidFill>
                  <a:srgbClr val="483A00"/>
                </a:solidFill>
                <a:latin typeface="Baloo Thambi"/>
              </a:rPr>
              <a:t>dụng</a:t>
            </a:r>
            <a:r>
              <a:rPr lang="en-US" sz="6311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6311" dirty="0" err="1">
                <a:solidFill>
                  <a:srgbClr val="483A00"/>
                </a:solidFill>
                <a:latin typeface="Baloo Thambi"/>
              </a:rPr>
              <a:t>thẻ</a:t>
            </a:r>
            <a:r>
              <a:rPr lang="en-US" sz="6311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6311" dirty="0" err="1">
                <a:solidFill>
                  <a:srgbClr val="483A00"/>
                </a:solidFill>
                <a:latin typeface="Baloo Thambi"/>
              </a:rPr>
              <a:t>Plickers</a:t>
            </a:r>
            <a:r>
              <a:rPr lang="en-US" sz="6311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6311" dirty="0" err="1">
                <a:solidFill>
                  <a:srgbClr val="483A00"/>
                </a:solidFill>
                <a:latin typeface="Baloo Thambi"/>
              </a:rPr>
              <a:t>để</a:t>
            </a:r>
            <a:r>
              <a:rPr lang="en-US" sz="6311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6311" dirty="0" err="1">
                <a:solidFill>
                  <a:srgbClr val="483A00"/>
                </a:solidFill>
                <a:latin typeface="Baloo Thambi"/>
              </a:rPr>
              <a:t>trả</a:t>
            </a:r>
            <a:r>
              <a:rPr lang="en-US" sz="6311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6311" dirty="0" err="1">
                <a:solidFill>
                  <a:srgbClr val="483A00"/>
                </a:solidFill>
                <a:latin typeface="Baloo Thambi"/>
              </a:rPr>
              <a:t>lời</a:t>
            </a:r>
            <a:r>
              <a:rPr lang="en-US" sz="6311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6311" dirty="0" err="1">
                <a:solidFill>
                  <a:srgbClr val="483A00"/>
                </a:solidFill>
                <a:latin typeface="Baloo Thambi"/>
              </a:rPr>
              <a:t>câu</a:t>
            </a:r>
            <a:r>
              <a:rPr lang="en-US" sz="6311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6311" dirty="0" err="1">
                <a:solidFill>
                  <a:srgbClr val="483A00"/>
                </a:solidFill>
                <a:latin typeface="Baloo Thambi"/>
              </a:rPr>
              <a:t>hỏi</a:t>
            </a:r>
            <a:r>
              <a:rPr lang="en-US" sz="6311" dirty="0">
                <a:solidFill>
                  <a:srgbClr val="483A00"/>
                </a:solidFill>
                <a:latin typeface="Baloo Thambi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5805140" y="5912307"/>
            <a:ext cx="1235517" cy="1231025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7" y="0"/>
                </a:lnTo>
                <a:lnTo>
                  <a:pt x="1853277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32EC1-39CF-32D2-436F-4197FF37D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2D55EB-BE72-CCF3-6130-67BEE8F37E02}"/>
              </a:ext>
            </a:extLst>
          </p:cNvPr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3852150-CFA9-209D-1283-6944215B2F59}"/>
              </a:ext>
            </a:extLst>
          </p:cNvPr>
          <p:cNvGrpSpPr/>
          <p:nvPr/>
        </p:nvGrpSpPr>
        <p:grpSpPr>
          <a:xfrm>
            <a:off x="2816978" y="1231025"/>
            <a:ext cx="6558045" cy="3247805"/>
            <a:chOff x="0" y="0"/>
            <a:chExt cx="2474178" cy="79214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06E4F35-3CE1-E87F-9BB7-9A1F5A69BB44}"/>
                </a:ext>
              </a:extLst>
            </p:cNvPr>
            <p:cNvSpPr/>
            <p:nvPr/>
          </p:nvSpPr>
          <p:spPr>
            <a:xfrm>
              <a:off x="0" y="0"/>
              <a:ext cx="2474178" cy="792147"/>
            </a:xfrm>
            <a:custGeom>
              <a:avLst/>
              <a:gdLst/>
              <a:ahLst/>
              <a:cxnLst/>
              <a:rect l="l" t="t" r="r" b="b"/>
              <a:pathLst>
                <a:path w="2474178" h="792147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752009"/>
                  </a:lnTo>
                  <a:cubicBezTo>
                    <a:pt x="2474178" y="774176"/>
                    <a:pt x="2456208" y="792147"/>
                    <a:pt x="2434041" y="792147"/>
                  </a:cubicBezTo>
                  <a:lnTo>
                    <a:pt x="40138" y="792147"/>
                  </a:lnTo>
                  <a:cubicBezTo>
                    <a:pt x="29493" y="792147"/>
                    <a:pt x="19283" y="787918"/>
                    <a:pt x="11756" y="780391"/>
                  </a:cubicBezTo>
                  <a:cubicBezTo>
                    <a:pt x="4229" y="772863"/>
                    <a:pt x="0" y="762654"/>
                    <a:pt x="0" y="752009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4597030-542A-E3F1-AD99-1680D5FC9045}"/>
                </a:ext>
              </a:extLst>
            </p:cNvPr>
            <p:cNvSpPr txBox="1"/>
            <p:nvPr/>
          </p:nvSpPr>
          <p:spPr>
            <a:xfrm>
              <a:off x="0" y="-38100"/>
              <a:ext cx="2474178" cy="8302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2BCA32F1-37F9-B895-13C3-AB19AEA8527D}"/>
              </a:ext>
            </a:extLst>
          </p:cNvPr>
          <p:cNvSpPr/>
          <p:nvPr/>
        </p:nvSpPr>
        <p:spPr>
          <a:xfrm rot="-1468667">
            <a:off x="1120728" y="4478830"/>
            <a:ext cx="1161149" cy="1178288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4" y="0"/>
                </a:lnTo>
                <a:lnTo>
                  <a:pt x="1741724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EC372AC-74B6-EF45-AFB0-6D4BABD7D5AE}"/>
              </a:ext>
            </a:extLst>
          </p:cNvPr>
          <p:cNvSpPr/>
          <p:nvPr/>
        </p:nvSpPr>
        <p:spPr>
          <a:xfrm rot="1565059">
            <a:off x="9706748" y="823984"/>
            <a:ext cx="1303061" cy="1269892"/>
          </a:xfrm>
          <a:custGeom>
            <a:avLst/>
            <a:gdLst/>
            <a:ahLst/>
            <a:cxnLst/>
            <a:rect l="l" t="t" r="r" b="b"/>
            <a:pathLst>
              <a:path w="1954592" h="1904838">
                <a:moveTo>
                  <a:pt x="0" y="0"/>
                </a:moveTo>
                <a:lnTo>
                  <a:pt x="1954592" y="0"/>
                </a:lnTo>
                <a:lnTo>
                  <a:pt x="1954592" y="1904839"/>
                </a:lnTo>
                <a:lnTo>
                  <a:pt x="0" y="19048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FE2ABCA-FFA8-E2E1-9445-DD943503191C}"/>
              </a:ext>
            </a:extLst>
          </p:cNvPr>
          <p:cNvSpPr/>
          <p:nvPr/>
        </p:nvSpPr>
        <p:spPr>
          <a:xfrm rot="2513147">
            <a:off x="10096092" y="4291225"/>
            <a:ext cx="1410109" cy="1455084"/>
          </a:xfrm>
          <a:custGeom>
            <a:avLst/>
            <a:gdLst/>
            <a:ahLst/>
            <a:cxnLst/>
            <a:rect l="l" t="t" r="r" b="b"/>
            <a:pathLst>
              <a:path w="2115163" h="2182626">
                <a:moveTo>
                  <a:pt x="0" y="0"/>
                </a:moveTo>
                <a:lnTo>
                  <a:pt x="2115163" y="0"/>
                </a:lnTo>
                <a:lnTo>
                  <a:pt x="2115163" y="2182626"/>
                </a:lnTo>
                <a:lnTo>
                  <a:pt x="0" y="2182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09D2D7E-3196-16A8-F181-9CB71866CED8}"/>
              </a:ext>
            </a:extLst>
          </p:cNvPr>
          <p:cNvSpPr/>
          <p:nvPr/>
        </p:nvSpPr>
        <p:spPr>
          <a:xfrm rot="-964633">
            <a:off x="1151752" y="809640"/>
            <a:ext cx="1099101" cy="1449653"/>
          </a:xfrm>
          <a:custGeom>
            <a:avLst/>
            <a:gdLst/>
            <a:ahLst/>
            <a:cxnLst/>
            <a:rect l="l" t="t" r="r" b="b"/>
            <a:pathLst>
              <a:path w="1648651" h="2174479">
                <a:moveTo>
                  <a:pt x="0" y="0"/>
                </a:moveTo>
                <a:lnTo>
                  <a:pt x="1648651" y="0"/>
                </a:lnTo>
                <a:lnTo>
                  <a:pt x="1648651" y="2174479"/>
                </a:lnTo>
                <a:lnTo>
                  <a:pt x="0" y="21744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4E1C132-69EF-E171-B77C-6AFB149776FE}"/>
              </a:ext>
            </a:extLst>
          </p:cNvPr>
          <p:cNvSpPr txBox="1"/>
          <p:nvPr/>
        </p:nvSpPr>
        <p:spPr>
          <a:xfrm>
            <a:off x="3069736" y="1458930"/>
            <a:ext cx="6052525" cy="78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9"/>
              </a:lnSpc>
            </a:pPr>
            <a:r>
              <a:rPr lang="en-US" sz="6311" dirty="0">
                <a:solidFill>
                  <a:srgbClr val="483A00"/>
                </a:solidFill>
                <a:latin typeface="Baloo Thambi"/>
              </a:rPr>
              <a:t>GAME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8B3A102-AD21-C869-4CD6-DB495FF70C04}"/>
              </a:ext>
            </a:extLst>
          </p:cNvPr>
          <p:cNvSpPr/>
          <p:nvPr/>
        </p:nvSpPr>
        <p:spPr>
          <a:xfrm>
            <a:off x="8258408" y="3503020"/>
            <a:ext cx="1235517" cy="1231025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7" y="0"/>
                </a:lnTo>
                <a:lnTo>
                  <a:pt x="1853277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A3264-92F8-7B17-5CC3-750CA47CFA5D}"/>
              </a:ext>
            </a:extLst>
          </p:cNvPr>
          <p:cNvSpPr txBox="1"/>
          <p:nvPr/>
        </p:nvSpPr>
        <p:spPr>
          <a:xfrm>
            <a:off x="3693699" y="2383134"/>
            <a:ext cx="5082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594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0483" y="506496"/>
            <a:ext cx="11683703" cy="5665706"/>
            <a:chOff x="0" y="0"/>
            <a:chExt cx="4068862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6946" y="762203"/>
            <a:ext cx="9442253" cy="1069097"/>
            <a:chOff x="0" y="0"/>
            <a:chExt cx="1406886" cy="1592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6886" cy="159294"/>
            </a:xfrm>
            <a:custGeom>
              <a:avLst/>
              <a:gdLst/>
              <a:ahLst/>
              <a:cxnLst/>
              <a:rect l="l" t="t" r="r" b="b"/>
              <a:pathLst>
                <a:path w="1406886" h="159294">
                  <a:moveTo>
                    <a:pt x="1406886" y="0"/>
                  </a:moveTo>
                  <a:lnTo>
                    <a:pt x="0" y="0"/>
                  </a:lnTo>
                  <a:lnTo>
                    <a:pt x="101600" y="79647"/>
                  </a:lnTo>
                  <a:lnTo>
                    <a:pt x="0" y="159294"/>
                  </a:lnTo>
                  <a:lnTo>
                    <a:pt x="1406886" y="159294"/>
                  </a:lnTo>
                  <a:lnTo>
                    <a:pt x="1305286" y="79647"/>
                  </a:lnTo>
                  <a:lnTo>
                    <a:pt x="1406886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1229086" cy="1973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-245450" y="5654288"/>
            <a:ext cx="1632396" cy="1590844"/>
          </a:xfrm>
          <a:custGeom>
            <a:avLst/>
            <a:gdLst/>
            <a:ahLst/>
            <a:cxnLst/>
            <a:rect l="l" t="t" r="r" b="b"/>
            <a:pathLst>
              <a:path w="2448594" h="2386266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32757" y="5621438"/>
            <a:ext cx="1511534" cy="1559745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06250" y="2132439"/>
            <a:ext cx="9390301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dirty="0">
                <a:solidFill>
                  <a:srgbClr val="483A00"/>
                </a:solidFill>
                <a:latin typeface="Kurale"/>
              </a:rPr>
              <a:t>	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Trên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màn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hình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là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các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mảnh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màu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ghép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lại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với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nhau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.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Ẩn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sau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mỗi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mảnh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ghép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màu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đó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là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1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bí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mật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.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Nhiệm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vụ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của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các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em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là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chọn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1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mảnh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ghép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bất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kỳ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và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trả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lời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.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Nếu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bạn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nào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trả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lời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đúng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sẽ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nhận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được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phần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quà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của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cô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Kurale"/>
              </a:rPr>
              <a:t>giáo</a:t>
            </a:r>
            <a:r>
              <a:rPr lang="en-US" sz="4000" dirty="0">
                <a:solidFill>
                  <a:srgbClr val="483A00"/>
                </a:solidFill>
                <a:latin typeface="Kurale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-602253" y="604049"/>
            <a:ext cx="1635021" cy="1893183"/>
          </a:xfrm>
          <a:custGeom>
            <a:avLst/>
            <a:gdLst/>
            <a:ahLst/>
            <a:cxnLst/>
            <a:rect l="l" t="t" r="r" b="b"/>
            <a:pathLst>
              <a:path w="2452532" h="2839774">
                <a:moveTo>
                  <a:pt x="0" y="0"/>
                </a:moveTo>
                <a:lnTo>
                  <a:pt x="2452532" y="0"/>
                </a:lnTo>
                <a:lnTo>
                  <a:pt x="2452532" y="2839774"/>
                </a:lnTo>
                <a:lnTo>
                  <a:pt x="0" y="28397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96551" y="762203"/>
            <a:ext cx="1741361" cy="1735029"/>
          </a:xfrm>
          <a:custGeom>
            <a:avLst/>
            <a:gdLst/>
            <a:ahLst/>
            <a:cxnLst/>
            <a:rect l="l" t="t" r="r" b="b"/>
            <a:pathLst>
              <a:path w="2612041" h="2602543">
                <a:moveTo>
                  <a:pt x="0" y="0"/>
                </a:moveTo>
                <a:lnTo>
                  <a:pt x="2612041" y="0"/>
                </a:lnTo>
                <a:lnTo>
                  <a:pt x="2612041" y="2602542"/>
                </a:lnTo>
                <a:lnTo>
                  <a:pt x="0" y="26025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085819" y="962189"/>
            <a:ext cx="8044507" cy="78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0"/>
              </a:lnSpc>
            </a:pPr>
            <a:r>
              <a:rPr lang="en-US" sz="6311" dirty="0">
                <a:solidFill>
                  <a:srgbClr val="483A00"/>
                </a:solidFill>
                <a:latin typeface="Baloo Thambi"/>
              </a:rPr>
              <a:t>LUẬT CHƠI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CEC14E-8C73-7DEB-C9B6-E0BDFB34D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74" y="1746694"/>
            <a:ext cx="5482693" cy="39569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82648" y="-38011"/>
            <a:ext cx="1061795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“MẢNH GHÉP BÍ MẬT”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519" y="3482071"/>
            <a:ext cx="1823156" cy="3375929"/>
          </a:xfrm>
          <a:prstGeom prst="rect">
            <a:avLst/>
          </a:prstGeom>
        </p:spPr>
      </p:pic>
      <p:pic>
        <p:nvPicPr>
          <p:cNvPr id="53" name="Picture 5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0" y="4005503"/>
            <a:ext cx="2175818" cy="2175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DA164-5C4D-A44E-ACB6-D07F31C79373}"/>
              </a:ext>
            </a:extLst>
          </p:cNvPr>
          <p:cNvSpPr txBox="1"/>
          <p:nvPr/>
        </p:nvSpPr>
        <p:spPr>
          <a:xfrm>
            <a:off x="2557346" y="5291450"/>
            <a:ext cx="7493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Bảo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thông</a:t>
            </a:r>
            <a:r>
              <a:rPr lang="en-US" sz="3200" b="1" dirty="0">
                <a:solidFill>
                  <a:srgbClr val="FF0000"/>
                </a:solidFill>
              </a:rPr>
              <a:t> tin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sử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dụng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máy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tính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3" name="Freeform 32">
            <a:hlinkClick r:id="rId6" action="ppaction://hlinksldjump"/>
          </p:cNvPr>
          <p:cNvSpPr/>
          <p:nvPr/>
        </p:nvSpPr>
        <p:spPr>
          <a:xfrm>
            <a:off x="2777634" y="986528"/>
            <a:ext cx="3640056" cy="3018975"/>
          </a:xfrm>
          <a:custGeom>
            <a:avLst/>
            <a:gdLst>
              <a:gd name="connsiteX0" fmla="*/ 0 w 3640056"/>
              <a:gd name="connsiteY0" fmla="*/ 0 h 3018975"/>
              <a:gd name="connsiteX1" fmla="*/ 3640056 w 3640056"/>
              <a:gd name="connsiteY1" fmla="*/ 0 h 3018975"/>
              <a:gd name="connsiteX2" fmla="*/ 3640056 w 3640056"/>
              <a:gd name="connsiteY2" fmla="*/ 795909 h 3018975"/>
              <a:gd name="connsiteX3" fmla="*/ 3547099 w 3640056"/>
              <a:gd name="connsiteY3" fmla="*/ 805309 h 3018975"/>
              <a:gd name="connsiteX4" fmla="*/ 3159870 w 3640056"/>
              <a:gd name="connsiteY4" fmla="*/ 1281851 h 3018975"/>
              <a:gd name="connsiteX5" fmla="*/ 3547099 w 3640056"/>
              <a:gd name="connsiteY5" fmla="*/ 1758394 h 3018975"/>
              <a:gd name="connsiteX6" fmla="*/ 3640056 w 3640056"/>
              <a:gd name="connsiteY6" fmla="*/ 1767793 h 3018975"/>
              <a:gd name="connsiteX7" fmla="*/ 3640056 w 3640056"/>
              <a:gd name="connsiteY7" fmla="*/ 2532552 h 3018975"/>
              <a:gd name="connsiteX8" fmla="*/ 2301604 w 3640056"/>
              <a:gd name="connsiteY8" fmla="*/ 2532552 h 3018975"/>
              <a:gd name="connsiteX9" fmla="*/ 2291751 w 3640056"/>
              <a:gd name="connsiteY9" fmla="*/ 2630582 h 3018975"/>
              <a:gd name="connsiteX10" fmla="*/ 1816638 w 3640056"/>
              <a:gd name="connsiteY10" fmla="*/ 3018975 h 3018975"/>
              <a:gd name="connsiteX11" fmla="*/ 1341525 w 3640056"/>
              <a:gd name="connsiteY11" fmla="*/ 2630582 h 3018975"/>
              <a:gd name="connsiteX12" fmla="*/ 1331672 w 3640056"/>
              <a:gd name="connsiteY12" fmla="*/ 2532552 h 3018975"/>
              <a:gd name="connsiteX13" fmla="*/ 0 w 3640056"/>
              <a:gd name="connsiteY13" fmla="*/ 2532552 h 301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40056" h="3018975">
                <a:moveTo>
                  <a:pt x="0" y="0"/>
                </a:moveTo>
                <a:lnTo>
                  <a:pt x="3640056" y="0"/>
                </a:lnTo>
                <a:lnTo>
                  <a:pt x="3640056" y="795909"/>
                </a:lnTo>
                <a:lnTo>
                  <a:pt x="3547099" y="805309"/>
                </a:lnTo>
                <a:cubicBezTo>
                  <a:pt x="3326108" y="850666"/>
                  <a:pt x="3159870" y="1046787"/>
                  <a:pt x="3159870" y="1281851"/>
                </a:cubicBezTo>
                <a:cubicBezTo>
                  <a:pt x="3159870" y="1516916"/>
                  <a:pt x="3326108" y="1713036"/>
                  <a:pt x="3547099" y="1758394"/>
                </a:cubicBezTo>
                <a:lnTo>
                  <a:pt x="3640056" y="1767793"/>
                </a:lnTo>
                <a:lnTo>
                  <a:pt x="3640056" y="2532552"/>
                </a:lnTo>
                <a:lnTo>
                  <a:pt x="2301604" y="2532552"/>
                </a:lnTo>
                <a:lnTo>
                  <a:pt x="2291751" y="2630582"/>
                </a:lnTo>
                <a:cubicBezTo>
                  <a:pt x="2246530" y="2852237"/>
                  <a:pt x="2050997" y="3018975"/>
                  <a:pt x="1816638" y="3018975"/>
                </a:cubicBezTo>
                <a:cubicBezTo>
                  <a:pt x="1582279" y="3018975"/>
                  <a:pt x="1386746" y="2852237"/>
                  <a:pt x="1341525" y="2630582"/>
                </a:cubicBezTo>
                <a:lnTo>
                  <a:pt x="1331672" y="2532552"/>
                </a:lnTo>
                <a:lnTo>
                  <a:pt x="0" y="253255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Freeform 45">
            <a:hlinkClick r:id="rId7" action="ppaction://hlinksldjump"/>
          </p:cNvPr>
          <p:cNvSpPr/>
          <p:nvPr/>
        </p:nvSpPr>
        <p:spPr>
          <a:xfrm>
            <a:off x="5916871" y="981775"/>
            <a:ext cx="4134095" cy="2532552"/>
          </a:xfrm>
          <a:custGeom>
            <a:avLst/>
            <a:gdLst>
              <a:gd name="connsiteX0" fmla="*/ 500819 w 4134095"/>
              <a:gd name="connsiteY0" fmla="*/ 0 h 2532552"/>
              <a:gd name="connsiteX1" fmla="*/ 4134095 w 4134095"/>
              <a:gd name="connsiteY1" fmla="*/ 0 h 2532552"/>
              <a:gd name="connsiteX2" fmla="*/ 4134095 w 4134095"/>
              <a:gd name="connsiteY2" fmla="*/ 2532552 h 2532552"/>
              <a:gd name="connsiteX3" fmla="*/ 2821691 w 4134095"/>
              <a:gd name="connsiteY3" fmla="*/ 2532552 h 2532552"/>
              <a:gd name="connsiteX4" fmla="*/ 2823957 w 4134095"/>
              <a:gd name="connsiteY4" fmla="*/ 2510007 h 2532552"/>
              <a:gd name="connsiteX5" fmla="*/ 2338991 w 4134095"/>
              <a:gd name="connsiteY5" fmla="*/ 2023582 h 2532552"/>
              <a:gd name="connsiteX6" fmla="*/ 1854025 w 4134095"/>
              <a:gd name="connsiteY6" fmla="*/ 2510007 h 2532552"/>
              <a:gd name="connsiteX7" fmla="*/ 1856291 w 4134095"/>
              <a:gd name="connsiteY7" fmla="*/ 2532552 h 2532552"/>
              <a:gd name="connsiteX8" fmla="*/ 500819 w 4134095"/>
              <a:gd name="connsiteY8" fmla="*/ 2532552 h 2532552"/>
              <a:gd name="connsiteX9" fmla="*/ 500819 w 4134095"/>
              <a:gd name="connsiteY9" fmla="*/ 1741572 h 2532552"/>
              <a:gd name="connsiteX10" fmla="*/ 484966 w 4134095"/>
              <a:gd name="connsiteY10" fmla="*/ 1743175 h 2532552"/>
              <a:gd name="connsiteX11" fmla="*/ 0 w 4134095"/>
              <a:gd name="connsiteY11" fmla="*/ 1256750 h 2532552"/>
              <a:gd name="connsiteX12" fmla="*/ 484966 w 4134095"/>
              <a:gd name="connsiteY12" fmla="*/ 770325 h 2532552"/>
              <a:gd name="connsiteX13" fmla="*/ 500819 w 4134095"/>
              <a:gd name="connsiteY13" fmla="*/ 771928 h 253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5" h="2532552">
                <a:moveTo>
                  <a:pt x="500819" y="0"/>
                </a:moveTo>
                <a:lnTo>
                  <a:pt x="4134095" y="0"/>
                </a:lnTo>
                <a:lnTo>
                  <a:pt x="4134095" y="2532552"/>
                </a:lnTo>
                <a:lnTo>
                  <a:pt x="2821691" y="2532552"/>
                </a:lnTo>
                <a:lnTo>
                  <a:pt x="2823957" y="2510007"/>
                </a:lnTo>
                <a:cubicBezTo>
                  <a:pt x="2823957" y="2241362"/>
                  <a:pt x="2606830" y="2023582"/>
                  <a:pt x="2338991" y="2023582"/>
                </a:cubicBezTo>
                <a:cubicBezTo>
                  <a:pt x="2071152" y="2023582"/>
                  <a:pt x="1854025" y="2241362"/>
                  <a:pt x="1854025" y="2510007"/>
                </a:cubicBezTo>
                <a:lnTo>
                  <a:pt x="1856291" y="2532552"/>
                </a:lnTo>
                <a:lnTo>
                  <a:pt x="500819" y="2532552"/>
                </a:lnTo>
                <a:lnTo>
                  <a:pt x="500819" y="1741572"/>
                </a:lnTo>
                <a:lnTo>
                  <a:pt x="484966" y="1743175"/>
                </a:lnTo>
                <a:cubicBezTo>
                  <a:pt x="217127" y="1743175"/>
                  <a:pt x="0" y="1525395"/>
                  <a:pt x="0" y="1256750"/>
                </a:cubicBezTo>
                <a:cubicBezTo>
                  <a:pt x="0" y="988105"/>
                  <a:pt x="217127" y="770325"/>
                  <a:pt x="484966" y="770325"/>
                </a:cubicBezTo>
                <a:lnTo>
                  <a:pt x="500819" y="771928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Freeform 39">
            <a:hlinkClick r:id="rId8" action="ppaction://hlinksldjump"/>
          </p:cNvPr>
          <p:cNvSpPr/>
          <p:nvPr/>
        </p:nvSpPr>
        <p:spPr>
          <a:xfrm>
            <a:off x="2782828" y="3514327"/>
            <a:ext cx="4144298" cy="2620369"/>
          </a:xfrm>
          <a:custGeom>
            <a:avLst/>
            <a:gdLst>
              <a:gd name="connsiteX0" fmla="*/ 0 w 4144298"/>
              <a:gd name="connsiteY0" fmla="*/ 0 h 2620369"/>
              <a:gd name="connsiteX1" fmla="*/ 1335956 w 4144298"/>
              <a:gd name="connsiteY1" fmla="*/ 0 h 2620369"/>
              <a:gd name="connsiteX2" fmla="*/ 1344915 w 4144298"/>
              <a:gd name="connsiteY2" fmla="*/ 89136 h 2620369"/>
              <a:gd name="connsiteX3" fmla="*/ 1820028 w 4144298"/>
              <a:gd name="connsiteY3" fmla="*/ 477529 h 2620369"/>
              <a:gd name="connsiteX4" fmla="*/ 2295141 w 4144298"/>
              <a:gd name="connsiteY4" fmla="*/ 89136 h 2620369"/>
              <a:gd name="connsiteX5" fmla="*/ 2304100 w 4144298"/>
              <a:gd name="connsiteY5" fmla="*/ 0 h 2620369"/>
              <a:gd name="connsiteX6" fmla="*/ 3645684 w 4144298"/>
              <a:gd name="connsiteY6" fmla="*/ 0 h 2620369"/>
              <a:gd name="connsiteX7" fmla="*/ 3645684 w 4144298"/>
              <a:gd name="connsiteY7" fmla="*/ 825141 h 2620369"/>
              <a:gd name="connsiteX8" fmla="*/ 3659332 w 4144298"/>
              <a:gd name="connsiteY8" fmla="*/ 823761 h 2620369"/>
              <a:gd name="connsiteX9" fmla="*/ 4144298 w 4144298"/>
              <a:gd name="connsiteY9" fmla="*/ 1310186 h 2620369"/>
              <a:gd name="connsiteX10" fmla="*/ 3659332 w 4144298"/>
              <a:gd name="connsiteY10" fmla="*/ 1796611 h 2620369"/>
              <a:gd name="connsiteX11" fmla="*/ 3645684 w 4144298"/>
              <a:gd name="connsiteY11" fmla="*/ 1795231 h 2620369"/>
              <a:gd name="connsiteX12" fmla="*/ 3645684 w 4144298"/>
              <a:gd name="connsiteY12" fmla="*/ 2620369 h 2620369"/>
              <a:gd name="connsiteX13" fmla="*/ 0 w 4144298"/>
              <a:gd name="connsiteY13" fmla="*/ 2620369 h 262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44298" h="2620369">
                <a:moveTo>
                  <a:pt x="0" y="0"/>
                </a:moveTo>
                <a:lnTo>
                  <a:pt x="1335956" y="0"/>
                </a:lnTo>
                <a:lnTo>
                  <a:pt x="1344915" y="89136"/>
                </a:lnTo>
                <a:cubicBezTo>
                  <a:pt x="1390136" y="310791"/>
                  <a:pt x="1585669" y="477529"/>
                  <a:pt x="1820028" y="477529"/>
                </a:cubicBezTo>
                <a:cubicBezTo>
                  <a:pt x="2054387" y="477529"/>
                  <a:pt x="2249920" y="310791"/>
                  <a:pt x="2295141" y="89136"/>
                </a:cubicBezTo>
                <a:lnTo>
                  <a:pt x="2304100" y="0"/>
                </a:lnTo>
                <a:lnTo>
                  <a:pt x="3645684" y="0"/>
                </a:lnTo>
                <a:lnTo>
                  <a:pt x="3645684" y="825141"/>
                </a:lnTo>
                <a:lnTo>
                  <a:pt x="3659332" y="823761"/>
                </a:lnTo>
                <a:cubicBezTo>
                  <a:pt x="3927171" y="823761"/>
                  <a:pt x="4144298" y="1041541"/>
                  <a:pt x="4144298" y="1310186"/>
                </a:cubicBezTo>
                <a:cubicBezTo>
                  <a:pt x="4144298" y="1578831"/>
                  <a:pt x="3927171" y="1796611"/>
                  <a:pt x="3659332" y="1796611"/>
                </a:cubicBezTo>
                <a:lnTo>
                  <a:pt x="3645684" y="1795231"/>
                </a:lnTo>
                <a:lnTo>
                  <a:pt x="3645684" y="2620369"/>
                </a:lnTo>
                <a:lnTo>
                  <a:pt x="0" y="2620369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Freeform 46">
            <a:hlinkClick r:id="rId9" action="ppaction://hlinksldjump"/>
          </p:cNvPr>
          <p:cNvSpPr/>
          <p:nvPr/>
        </p:nvSpPr>
        <p:spPr>
          <a:xfrm>
            <a:off x="6417690" y="2987849"/>
            <a:ext cx="3633276" cy="3136163"/>
          </a:xfrm>
          <a:custGeom>
            <a:avLst/>
            <a:gdLst>
              <a:gd name="connsiteX0" fmla="*/ 1836023 w 3633276"/>
              <a:gd name="connsiteY0" fmla="*/ 0 h 3136163"/>
              <a:gd name="connsiteX1" fmla="*/ 2320989 w 3633276"/>
              <a:gd name="connsiteY1" fmla="*/ 486425 h 3136163"/>
              <a:gd name="connsiteX2" fmla="*/ 2318037 w 3633276"/>
              <a:gd name="connsiteY2" fmla="*/ 515794 h 3136163"/>
              <a:gd name="connsiteX3" fmla="*/ 3633276 w 3633276"/>
              <a:gd name="connsiteY3" fmla="*/ 515794 h 3136163"/>
              <a:gd name="connsiteX4" fmla="*/ 3633276 w 3633276"/>
              <a:gd name="connsiteY4" fmla="*/ 3136163 h 3136163"/>
              <a:gd name="connsiteX5" fmla="*/ 0 w 3633276"/>
              <a:gd name="connsiteY5" fmla="*/ 3136163 h 3136163"/>
              <a:gd name="connsiteX6" fmla="*/ 0 w 3633276"/>
              <a:gd name="connsiteY6" fmla="*/ 2317348 h 3136163"/>
              <a:gd name="connsiteX7" fmla="*/ 19431 w 3633276"/>
              <a:gd name="connsiteY7" fmla="*/ 2319312 h 3136163"/>
              <a:gd name="connsiteX8" fmla="*/ 504397 w 3633276"/>
              <a:gd name="connsiteY8" fmla="*/ 1832887 h 3136163"/>
              <a:gd name="connsiteX9" fmla="*/ 19431 w 3633276"/>
              <a:gd name="connsiteY9" fmla="*/ 1346462 h 3136163"/>
              <a:gd name="connsiteX10" fmla="*/ 0 w 3633276"/>
              <a:gd name="connsiteY10" fmla="*/ 1348427 h 3136163"/>
              <a:gd name="connsiteX11" fmla="*/ 0 w 3633276"/>
              <a:gd name="connsiteY11" fmla="*/ 515794 h 3136163"/>
              <a:gd name="connsiteX12" fmla="*/ 1354009 w 3633276"/>
              <a:gd name="connsiteY12" fmla="*/ 515794 h 3136163"/>
              <a:gd name="connsiteX13" fmla="*/ 1351057 w 3633276"/>
              <a:gd name="connsiteY13" fmla="*/ 486425 h 3136163"/>
              <a:gd name="connsiteX14" fmla="*/ 1836023 w 3633276"/>
              <a:gd name="connsiteY14" fmla="*/ 0 h 313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33276" h="3136163">
                <a:moveTo>
                  <a:pt x="1836023" y="0"/>
                </a:moveTo>
                <a:cubicBezTo>
                  <a:pt x="2103862" y="0"/>
                  <a:pt x="2320989" y="217780"/>
                  <a:pt x="2320989" y="486425"/>
                </a:cubicBezTo>
                <a:lnTo>
                  <a:pt x="2318037" y="515794"/>
                </a:lnTo>
                <a:lnTo>
                  <a:pt x="3633276" y="515794"/>
                </a:lnTo>
                <a:lnTo>
                  <a:pt x="3633276" y="3136163"/>
                </a:lnTo>
                <a:lnTo>
                  <a:pt x="0" y="3136163"/>
                </a:lnTo>
                <a:lnTo>
                  <a:pt x="0" y="2317348"/>
                </a:lnTo>
                <a:lnTo>
                  <a:pt x="19431" y="2319312"/>
                </a:lnTo>
                <a:cubicBezTo>
                  <a:pt x="287270" y="2319312"/>
                  <a:pt x="504397" y="2101532"/>
                  <a:pt x="504397" y="1832887"/>
                </a:cubicBezTo>
                <a:cubicBezTo>
                  <a:pt x="504397" y="1564242"/>
                  <a:pt x="287270" y="1346462"/>
                  <a:pt x="19431" y="1346462"/>
                </a:cubicBezTo>
                <a:lnTo>
                  <a:pt x="0" y="1348427"/>
                </a:lnTo>
                <a:lnTo>
                  <a:pt x="0" y="515794"/>
                </a:lnTo>
                <a:lnTo>
                  <a:pt x="1354009" y="515794"/>
                </a:lnTo>
                <a:lnTo>
                  <a:pt x="1351057" y="486425"/>
                </a:lnTo>
                <a:cubicBezTo>
                  <a:pt x="1351057" y="217780"/>
                  <a:pt x="1568184" y="0"/>
                  <a:pt x="1836023" y="0"/>
                </a:cubicBezTo>
                <a:close/>
              </a:path>
            </a:pathLst>
          </a:custGeom>
          <a:solidFill>
            <a:srgbClr val="16E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Action Button: Go to End 2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26A563E5-D5DA-82EA-A4C0-0683A9953953}"/>
              </a:ext>
            </a:extLst>
          </p:cNvPr>
          <p:cNvSpPr/>
          <p:nvPr/>
        </p:nvSpPr>
        <p:spPr>
          <a:xfrm>
            <a:off x="0" y="6353000"/>
            <a:ext cx="401443" cy="479502"/>
          </a:xfrm>
          <a:prstGeom prst="actionButtonE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7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" grpId="0"/>
      <p:bldP spid="33" grpId="0" animBg="1"/>
      <p:bldP spid="46" grpId="0" animBg="1"/>
      <p:bldP spid="46" grpId="1" animBg="1"/>
      <p:bldP spid="40" grpId="0" animBg="1"/>
      <p:bldP spid="40" grpId="1" animBg="1"/>
      <p:bldP spid="47" grpId="0" animBg="1"/>
      <p:bldP spid="4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3757" y="760441"/>
            <a:ext cx="982448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lộ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c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1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80EB97-9C7B-8B33-4DF3-6AEEF0845FEE}"/>
              </a:ext>
            </a:extLst>
          </p:cNvPr>
          <p:cNvSpPr/>
          <p:nvPr/>
        </p:nvSpPr>
        <p:spPr>
          <a:xfrm>
            <a:off x="1183757" y="760441"/>
            <a:ext cx="982448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65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EBACC2-A54D-FB5D-770F-DB65272F5D6F}"/>
              </a:ext>
            </a:extLst>
          </p:cNvPr>
          <p:cNvSpPr/>
          <p:nvPr/>
        </p:nvSpPr>
        <p:spPr>
          <a:xfrm>
            <a:off x="894081" y="760441"/>
            <a:ext cx="103835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68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ED4855-04F2-F4EB-B1B7-2C6D76E428C6}"/>
              </a:ext>
            </a:extLst>
          </p:cNvPr>
          <p:cNvSpPr/>
          <p:nvPr/>
        </p:nvSpPr>
        <p:spPr>
          <a:xfrm>
            <a:off x="1183757" y="760441"/>
            <a:ext cx="982448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tuệ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khẩu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1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55FD439-5FAE-466A-BBF5-241AE611D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59" y="245865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9F2AB6-DCA8-F97A-F93D-2CC9CCAF7F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11297" r="4229" b="22794"/>
          <a:stretch/>
        </p:blipFill>
        <p:spPr>
          <a:xfrm>
            <a:off x="729303" y="1860629"/>
            <a:ext cx="10733394" cy="402113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188829" y="920546"/>
            <a:ext cx="7561493" cy="8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0"/>
              </a:lnSpc>
            </a:pPr>
            <a:r>
              <a:rPr lang="en-US" sz="6721" dirty="0" err="1">
                <a:solidFill>
                  <a:srgbClr val="483A00"/>
                </a:solidFill>
                <a:latin typeface="Baloo Thambi"/>
              </a:rPr>
              <a:t>Hướng</a:t>
            </a:r>
            <a:r>
              <a:rPr lang="en-US" sz="6721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6721" dirty="0" err="1">
                <a:solidFill>
                  <a:srgbClr val="483A00"/>
                </a:solidFill>
                <a:latin typeface="Baloo Thambi"/>
              </a:rPr>
              <a:t>dẫn</a:t>
            </a:r>
            <a:r>
              <a:rPr lang="en-US" sz="6721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6721" dirty="0" err="1">
                <a:solidFill>
                  <a:srgbClr val="483A00"/>
                </a:solidFill>
                <a:latin typeface="Baloo Thambi"/>
              </a:rPr>
              <a:t>về</a:t>
            </a:r>
            <a:r>
              <a:rPr lang="en-US" sz="6721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6721" dirty="0" err="1">
                <a:solidFill>
                  <a:srgbClr val="483A00"/>
                </a:solidFill>
                <a:latin typeface="Baloo Thambi"/>
              </a:rPr>
              <a:t>nhà</a:t>
            </a:r>
            <a:endParaRPr lang="en-US" sz="6721" dirty="0">
              <a:solidFill>
                <a:srgbClr val="483A00"/>
              </a:solidFill>
              <a:latin typeface="Baloo Thamb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334163" y="5609684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56" y="-137860"/>
            <a:ext cx="2675142" cy="2636655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39893" y="557473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11671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0905" y="2939336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2330930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14035" y="2296250"/>
            <a:ext cx="10318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Theo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4109415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5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0" y="4987897"/>
            <a:ext cx="5249773" cy="1219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6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06330" y="4102400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A.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06331" y="4985522"/>
            <a:ext cx="4950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C.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83340" y="4140076"/>
            <a:ext cx="59161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9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3" y="5077606"/>
            <a:ext cx="5916195" cy="10772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0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998415" y="4072424"/>
            <a:ext cx="610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B.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12991" y="5097344"/>
            <a:ext cx="5364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D.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63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64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65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8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53" grpId="0"/>
      <p:bldP spid="54" grpId="0" animBg="1"/>
      <p:bldP spid="54" grpId="1" animBg="1"/>
      <p:bldP spid="54" grpId="2" animBg="1"/>
      <p:bldP spid="54" grpId="3" animBg="1"/>
      <p:bldP spid="54" grpId="4" animBg="1"/>
      <p:bldP spid="55" grpId="0" animBg="1"/>
      <p:bldP spid="55" grpId="1" animBg="1"/>
      <p:bldP spid="56" grpId="0"/>
      <p:bldP spid="56" grpId="1"/>
      <p:bldP spid="56" grpId="2"/>
      <p:bldP spid="56" grpId="3"/>
      <p:bldP spid="56" grpId="4"/>
      <p:bldP spid="56" grpId="5"/>
      <p:bldP spid="57" grpId="0"/>
      <p:bldP spid="57" grpId="1"/>
      <p:bldP spid="57" grpId="2"/>
      <p:bldP spid="58" grpId="0" animBg="1"/>
      <p:bldP spid="58" grpId="1" animBg="1"/>
      <p:bldP spid="59" grpId="0" animBg="1"/>
      <p:bldP spid="59" grpId="1" animBg="1"/>
      <p:bldP spid="60" grpId="0"/>
      <p:bldP spid="60" grpId="1"/>
      <p:bldP spid="60" grpId="2"/>
      <p:bldP spid="61" grpId="0"/>
      <p:bldP spid="61" grpId="1"/>
      <p:bldP spid="6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30" y="-90936"/>
            <a:ext cx="2354846" cy="235484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59961" y="5999411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59961" y="47178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44971" y="3277923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04876" y="2667492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10520" y="2638149"/>
            <a:ext cx="9833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327292" y="4165307"/>
            <a:ext cx="5694818" cy="11157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69887" y="5502284"/>
            <a:ext cx="5946177" cy="97444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195855" y="4190888"/>
            <a:ext cx="5694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Facebook chia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61432" y="5462014"/>
            <a:ext cx="5354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69890" y="4191661"/>
            <a:ext cx="5946176" cy="11157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855" y="5502284"/>
            <a:ext cx="5826254" cy="9744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61432" y="4179186"/>
            <a:ext cx="5354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trận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 TV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 internet.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Bodoni-ExtraBold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22412" y="5509267"/>
            <a:ext cx="5504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5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36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37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561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6" grpId="3" animBg="1"/>
      <p:bldP spid="26" grpId="4" animBg="1"/>
      <p:bldP spid="27" grpId="0" animBg="1"/>
      <p:bldP spid="27" grpId="1" animBg="1"/>
      <p:bldP spid="28" grpId="0"/>
      <p:bldP spid="28" grpId="1"/>
      <p:bldP spid="28" grpId="2"/>
      <p:bldP spid="28" grpId="3"/>
      <p:bldP spid="28" grpId="4"/>
      <p:bldP spid="28" grpId="5"/>
      <p:bldP spid="29" grpId="0"/>
      <p:bldP spid="29" grpId="1"/>
      <p:bldP spid="29" grpId="2"/>
      <p:bldP spid="30" grpId="0" animBg="1"/>
      <p:bldP spid="30" grpId="1" animBg="1"/>
      <p:bldP spid="31" grpId="0" animBg="1"/>
      <p:bldP spid="31" grpId="1" animBg="1"/>
      <p:bldP spid="32" grpId="0"/>
      <p:bldP spid="32" grpId="1"/>
      <p:bldP spid="32" grpId="2"/>
      <p:bldP spid="33" grpId="0"/>
      <p:bldP spid="33" grpId="1"/>
      <p:bldP spid="3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CÂU HỎI TÌNH HUỐNG NHẬN QUÀ">
            <a:hlinkClick r:id="" action="ppaction://media"/>
            <a:extLst>
              <a:ext uri="{FF2B5EF4-FFF2-40B4-BE49-F238E27FC236}">
                <a16:creationId xmlns:a16="http://schemas.microsoft.com/office/drawing/2014/main" id="{6E105EED-FB22-38E6-B6AC-B610F6842D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6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8474" y="2563054"/>
            <a:ext cx="9297193" cy="4107669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51878" y="1160768"/>
            <a:ext cx="335237" cy="321828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16568" y="5535461"/>
            <a:ext cx="335237" cy="321828"/>
          </a:xfrm>
          <a:custGeom>
            <a:avLst/>
            <a:gdLst/>
            <a:ahLst/>
            <a:cxnLst/>
            <a:rect l="l" t="t" r="r" b="b"/>
            <a:pathLst>
              <a:path w="502856" h="482742">
                <a:moveTo>
                  <a:pt x="0" y="0"/>
                </a:moveTo>
                <a:lnTo>
                  <a:pt x="502856" y="0"/>
                </a:lnTo>
                <a:lnTo>
                  <a:pt x="502856" y="482742"/>
                </a:lnTo>
                <a:lnTo>
                  <a:pt x="0" y="482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16153">
            <a:off x="135446" y="5217343"/>
            <a:ext cx="935546" cy="1361687"/>
          </a:xfrm>
          <a:custGeom>
            <a:avLst/>
            <a:gdLst/>
            <a:ahLst/>
            <a:cxnLst/>
            <a:rect l="l" t="t" r="r" b="b"/>
            <a:pathLst>
              <a:path w="1847411" h="2762484">
                <a:moveTo>
                  <a:pt x="0" y="0"/>
                </a:moveTo>
                <a:lnTo>
                  <a:pt x="1847412" y="0"/>
                </a:lnTo>
                <a:lnTo>
                  <a:pt x="1847412" y="2762484"/>
                </a:lnTo>
                <a:lnTo>
                  <a:pt x="0" y="2762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16802" y="-41404"/>
            <a:ext cx="1044203" cy="1407767"/>
          </a:xfrm>
          <a:custGeom>
            <a:avLst/>
            <a:gdLst/>
            <a:ahLst/>
            <a:cxnLst/>
            <a:rect l="l" t="t" r="r" b="b"/>
            <a:pathLst>
              <a:path w="2216405" h="2836998">
                <a:moveTo>
                  <a:pt x="0" y="0"/>
                </a:moveTo>
                <a:lnTo>
                  <a:pt x="2216404" y="0"/>
                </a:lnTo>
                <a:lnTo>
                  <a:pt x="2216404" y="2836999"/>
                </a:lnTo>
                <a:lnTo>
                  <a:pt x="0" y="28369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3273">
            <a:off x="10997812" y="3190252"/>
            <a:ext cx="432681" cy="2704257"/>
          </a:xfrm>
          <a:custGeom>
            <a:avLst/>
            <a:gdLst/>
            <a:ahLst/>
            <a:cxnLst/>
            <a:rect l="l" t="t" r="r" b="b"/>
            <a:pathLst>
              <a:path w="649022" h="4056386">
                <a:moveTo>
                  <a:pt x="0" y="0"/>
                </a:moveTo>
                <a:lnTo>
                  <a:pt x="649022" y="0"/>
                </a:lnTo>
                <a:lnTo>
                  <a:pt x="649022" y="4056387"/>
                </a:lnTo>
                <a:lnTo>
                  <a:pt x="0" y="40563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47000" y="1608791"/>
            <a:ext cx="10566400" cy="2134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934" dirty="0" err="1">
                <a:solidFill>
                  <a:srgbClr val="2E2C7F"/>
                </a:solidFill>
                <a:latin typeface="Gagalin"/>
              </a:rPr>
              <a:t>Bài</a:t>
            </a:r>
            <a:r>
              <a:rPr lang="en-US" sz="6934" dirty="0">
                <a:solidFill>
                  <a:srgbClr val="2E2C7F"/>
                </a:solidFill>
                <a:latin typeface="Gagalin"/>
              </a:rPr>
              <a:t> 10: </a:t>
            </a:r>
            <a:r>
              <a:rPr lang="en-US" sz="6934" dirty="0" err="1">
                <a:solidFill>
                  <a:srgbClr val="2E2C7F"/>
                </a:solidFill>
                <a:latin typeface="Gagalin"/>
              </a:rPr>
              <a:t>Bảo</a:t>
            </a:r>
            <a:r>
              <a:rPr lang="en-US" sz="6934" dirty="0">
                <a:solidFill>
                  <a:srgbClr val="2E2C7F"/>
                </a:solidFill>
                <a:latin typeface="Gagalin"/>
              </a:rPr>
              <a:t> </a:t>
            </a:r>
            <a:r>
              <a:rPr lang="en-US" sz="6934" dirty="0" err="1">
                <a:solidFill>
                  <a:srgbClr val="2E2C7F"/>
                </a:solidFill>
                <a:latin typeface="Gagalin"/>
              </a:rPr>
              <a:t>vệ</a:t>
            </a:r>
            <a:r>
              <a:rPr lang="en-US" sz="6934" dirty="0">
                <a:solidFill>
                  <a:srgbClr val="2E2C7F"/>
                </a:solidFill>
                <a:latin typeface="Gagalin"/>
              </a:rPr>
              <a:t> </a:t>
            </a:r>
            <a:r>
              <a:rPr lang="en-US" sz="6934" dirty="0" err="1">
                <a:solidFill>
                  <a:srgbClr val="2E2C7F"/>
                </a:solidFill>
                <a:latin typeface="Gagalin"/>
              </a:rPr>
              <a:t>thông</a:t>
            </a:r>
            <a:r>
              <a:rPr lang="en-US" sz="6934" dirty="0">
                <a:solidFill>
                  <a:srgbClr val="2E2C7F"/>
                </a:solidFill>
                <a:latin typeface="Gagalin"/>
              </a:rPr>
              <a:t> tin </a:t>
            </a:r>
            <a:r>
              <a:rPr lang="en-US" sz="6934" dirty="0" err="1">
                <a:solidFill>
                  <a:srgbClr val="2E2C7F"/>
                </a:solidFill>
                <a:latin typeface="Gagalin"/>
              </a:rPr>
              <a:t>khi</a:t>
            </a:r>
            <a:r>
              <a:rPr lang="en-US" sz="6934" dirty="0">
                <a:solidFill>
                  <a:srgbClr val="2E2C7F"/>
                </a:solidFill>
                <a:latin typeface="Gagalin"/>
              </a:rPr>
              <a:t> </a:t>
            </a:r>
            <a:r>
              <a:rPr lang="en-US" sz="6934" dirty="0" err="1">
                <a:solidFill>
                  <a:srgbClr val="2E2C7F"/>
                </a:solidFill>
                <a:latin typeface="Gagalin"/>
              </a:rPr>
              <a:t>dùng</a:t>
            </a:r>
            <a:r>
              <a:rPr lang="en-US" sz="6934" dirty="0">
                <a:solidFill>
                  <a:srgbClr val="2E2C7F"/>
                </a:solidFill>
                <a:latin typeface="Gagalin"/>
              </a:rPr>
              <a:t> </a:t>
            </a:r>
            <a:r>
              <a:rPr lang="en-US" sz="6934" dirty="0" err="1">
                <a:solidFill>
                  <a:srgbClr val="2E2C7F"/>
                </a:solidFill>
                <a:latin typeface="Gagalin"/>
              </a:rPr>
              <a:t>máy</a:t>
            </a:r>
            <a:r>
              <a:rPr lang="en-US" sz="6934" dirty="0">
                <a:solidFill>
                  <a:srgbClr val="2E2C7F"/>
                </a:solidFill>
                <a:latin typeface="Gagalin"/>
              </a:rPr>
              <a:t> </a:t>
            </a:r>
            <a:r>
              <a:rPr lang="en-US" sz="6934" dirty="0" err="1">
                <a:solidFill>
                  <a:srgbClr val="2E2C7F"/>
                </a:solidFill>
                <a:latin typeface="Gagalin"/>
              </a:rPr>
              <a:t>tính</a:t>
            </a:r>
            <a:r>
              <a:rPr lang="en-US" sz="6934" dirty="0">
                <a:solidFill>
                  <a:srgbClr val="2E2C7F"/>
                </a:solidFill>
                <a:latin typeface="Gagalin"/>
              </a:rPr>
              <a:t> (</a:t>
            </a:r>
            <a:r>
              <a:rPr lang="en-US" sz="6934" dirty="0" err="1">
                <a:solidFill>
                  <a:srgbClr val="2E2C7F"/>
                </a:solidFill>
                <a:latin typeface="Gagalin"/>
              </a:rPr>
              <a:t>tiết</a:t>
            </a:r>
            <a:r>
              <a:rPr lang="en-US" sz="6934" dirty="0">
                <a:solidFill>
                  <a:srgbClr val="2E2C7F"/>
                </a:solidFill>
                <a:latin typeface="Gagalin"/>
              </a:rPr>
              <a:t> 2)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40895" y="-65812"/>
            <a:ext cx="2479079" cy="1083612"/>
          </a:xfrm>
          <a:custGeom>
            <a:avLst/>
            <a:gdLst/>
            <a:ahLst/>
            <a:cxnLst/>
            <a:rect l="l" t="t" r="r" b="b"/>
            <a:pathLst>
              <a:path w="5262041" h="2183747">
                <a:moveTo>
                  <a:pt x="0" y="0"/>
                </a:moveTo>
                <a:lnTo>
                  <a:pt x="5262042" y="0"/>
                </a:lnTo>
                <a:lnTo>
                  <a:pt x="5262042" y="2183747"/>
                </a:lnTo>
                <a:lnTo>
                  <a:pt x="0" y="21837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176892" y="-705330"/>
            <a:ext cx="1921622" cy="204183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6" y="0"/>
                </a:lnTo>
                <a:lnTo>
                  <a:pt x="4078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928571">
            <a:off x="157146" y="1245656"/>
            <a:ext cx="289989" cy="2017313"/>
          </a:xfrm>
          <a:custGeom>
            <a:avLst/>
            <a:gdLst/>
            <a:ahLst/>
            <a:cxnLst/>
            <a:rect l="l" t="t" r="r" b="b"/>
            <a:pathLst>
              <a:path w="434983" h="3025969">
                <a:moveTo>
                  <a:pt x="0" y="0"/>
                </a:moveTo>
                <a:lnTo>
                  <a:pt x="434983" y="0"/>
                </a:lnTo>
                <a:lnTo>
                  <a:pt x="434983" y="3025969"/>
                </a:lnTo>
                <a:lnTo>
                  <a:pt x="0" y="30259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701828" y="6012813"/>
            <a:ext cx="2083773" cy="2028273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17475" y="1865735"/>
            <a:ext cx="690682" cy="481751"/>
          </a:xfrm>
          <a:custGeom>
            <a:avLst/>
            <a:gdLst/>
            <a:ahLst/>
            <a:cxnLst/>
            <a:rect l="l" t="t" r="r" b="b"/>
            <a:pathLst>
              <a:path w="1036023" h="722626">
                <a:moveTo>
                  <a:pt x="0" y="0"/>
                </a:moveTo>
                <a:lnTo>
                  <a:pt x="1036023" y="0"/>
                </a:lnTo>
                <a:lnTo>
                  <a:pt x="1036023" y="722627"/>
                </a:lnTo>
                <a:lnTo>
                  <a:pt x="0" y="72262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92720" y="5696375"/>
            <a:ext cx="690682" cy="481751"/>
          </a:xfrm>
          <a:custGeom>
            <a:avLst/>
            <a:gdLst/>
            <a:ahLst/>
            <a:cxnLst/>
            <a:rect l="l" t="t" r="r" b="b"/>
            <a:pathLst>
              <a:path w="1036023" h="722626">
                <a:moveTo>
                  <a:pt x="0" y="0"/>
                </a:moveTo>
                <a:lnTo>
                  <a:pt x="1036023" y="0"/>
                </a:lnTo>
                <a:lnTo>
                  <a:pt x="1036023" y="722626"/>
                </a:lnTo>
                <a:lnTo>
                  <a:pt x="0" y="72262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5AA875-2B51-9018-7FA7-453FA70FAE0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08" y="4162624"/>
            <a:ext cx="3775880" cy="2586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3"/>
          <p:cNvSpPr/>
          <p:nvPr/>
        </p:nvSpPr>
        <p:spPr>
          <a:xfrm>
            <a:off x="6283876" y="2142700"/>
            <a:ext cx="154740" cy="8582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sp>
      <p:sp>
        <p:nvSpPr>
          <p:cNvPr id="16" name="AutoShape 16"/>
          <p:cNvSpPr/>
          <p:nvPr/>
        </p:nvSpPr>
        <p:spPr>
          <a:xfrm>
            <a:off x="6283878" y="4094329"/>
            <a:ext cx="154739" cy="8319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sp>
      <p:grpSp>
        <p:nvGrpSpPr>
          <p:cNvPr id="22" name="Group 22"/>
          <p:cNvGrpSpPr/>
          <p:nvPr/>
        </p:nvGrpSpPr>
        <p:grpSpPr>
          <a:xfrm>
            <a:off x="858416" y="2238931"/>
            <a:ext cx="4748378" cy="3042196"/>
            <a:chOff x="0" y="0"/>
            <a:chExt cx="7704886" cy="572109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704886" cy="5820151"/>
            </a:xfrm>
            <a:custGeom>
              <a:avLst/>
              <a:gdLst/>
              <a:ahLst/>
              <a:cxnLst/>
              <a:rect l="l" t="t" r="r" b="b"/>
              <a:pathLst>
                <a:path w="7704886" h="5820151">
                  <a:moveTo>
                    <a:pt x="7082586" y="5249921"/>
                  </a:moveTo>
                  <a:cubicBezTo>
                    <a:pt x="7082586" y="5243571"/>
                    <a:pt x="7083856" y="5238491"/>
                    <a:pt x="7083856" y="5230871"/>
                  </a:cubicBezTo>
                  <a:lnTo>
                    <a:pt x="7083856" y="490220"/>
                  </a:lnTo>
                  <a:cubicBezTo>
                    <a:pt x="7083856" y="220980"/>
                    <a:pt x="6874306" y="0"/>
                    <a:pt x="6617766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5230871"/>
                  </a:lnTo>
                  <a:cubicBezTo>
                    <a:pt x="0" y="5500111"/>
                    <a:pt x="209550" y="5721091"/>
                    <a:pt x="466090" y="5721091"/>
                  </a:cubicBezTo>
                  <a:lnTo>
                    <a:pt x="6616496" y="5721091"/>
                  </a:lnTo>
                  <a:cubicBezTo>
                    <a:pt x="6729526" y="5721091"/>
                    <a:pt x="6833666" y="5677911"/>
                    <a:pt x="6913676" y="5608061"/>
                  </a:cubicBezTo>
                  <a:cubicBezTo>
                    <a:pt x="7044486" y="5679181"/>
                    <a:pt x="7356906" y="5820151"/>
                    <a:pt x="7703616" y="5613141"/>
                  </a:cubicBezTo>
                  <a:cubicBezTo>
                    <a:pt x="7704886" y="5613141"/>
                    <a:pt x="7392466" y="5614411"/>
                    <a:pt x="7082586" y="5249921"/>
                  </a:cubicBezTo>
                  <a:lnTo>
                    <a:pt x="7082586" y="5249921"/>
                  </a:lnTo>
                  <a:close/>
                </a:path>
              </a:pathLst>
            </a:custGeom>
            <a:solidFill>
              <a:srgbClr val="579997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994233" y="2453133"/>
            <a:ext cx="3865075" cy="64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9F5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47160" y="2010026"/>
            <a:ext cx="519419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99410" y="3930890"/>
            <a:ext cx="56073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64" y="5314150"/>
            <a:ext cx="1757774" cy="154684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44" y="3314754"/>
            <a:ext cx="3336918" cy="33369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0450">
            <a:off x="2436214" y="1508142"/>
            <a:ext cx="833192" cy="10973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5275" y="520050"/>
            <a:ext cx="11893420" cy="707886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00" y="1460617"/>
            <a:ext cx="1404139" cy="120950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710084" y="2142700"/>
            <a:ext cx="677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10084" y="4094328"/>
            <a:ext cx="677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1799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26080" y="1337955"/>
            <a:ext cx="8580120" cy="2604952"/>
          </a:xfrm>
          <a:custGeom>
            <a:avLst/>
            <a:gdLst/>
            <a:ahLst/>
            <a:cxnLst/>
            <a:rect l="l" t="t" r="r" b="b"/>
            <a:pathLst>
              <a:path w="13945790" h="6161504">
                <a:moveTo>
                  <a:pt x="0" y="0"/>
                </a:moveTo>
                <a:lnTo>
                  <a:pt x="13945791" y="0"/>
                </a:lnTo>
                <a:lnTo>
                  <a:pt x="13945791" y="6161504"/>
                </a:lnTo>
                <a:lnTo>
                  <a:pt x="0" y="6161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10352" y="1799291"/>
            <a:ext cx="7700499" cy="1717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18"/>
              </a:lnSpc>
            </a:pPr>
            <a:r>
              <a:rPr lang="en-US" sz="5012" dirty="0" err="1">
                <a:solidFill>
                  <a:srgbClr val="000000"/>
                </a:solidFill>
                <a:latin typeface="Gagalin"/>
              </a:rPr>
              <a:t>Làm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5012" dirty="0" err="1">
                <a:solidFill>
                  <a:srgbClr val="000000"/>
                </a:solidFill>
                <a:latin typeface="Gagalin"/>
              </a:rPr>
              <a:t>gì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5012" dirty="0" err="1">
                <a:solidFill>
                  <a:srgbClr val="000000"/>
                </a:solidFill>
                <a:latin typeface="Gagalin"/>
              </a:rPr>
              <a:t>để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5012" dirty="0" err="1">
                <a:solidFill>
                  <a:srgbClr val="000000"/>
                </a:solidFill>
                <a:latin typeface="Gagalin"/>
              </a:rPr>
              <a:t>bảo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5012" dirty="0" err="1">
                <a:solidFill>
                  <a:srgbClr val="000000"/>
                </a:solidFill>
                <a:latin typeface="Gagalin"/>
              </a:rPr>
              <a:t>vệ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5012" dirty="0" err="1">
                <a:solidFill>
                  <a:srgbClr val="000000"/>
                </a:solidFill>
                <a:latin typeface="Gagalin"/>
              </a:rPr>
              <a:t>thông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 tin </a:t>
            </a:r>
            <a:r>
              <a:rPr lang="en-US" sz="5012" dirty="0" err="1">
                <a:solidFill>
                  <a:srgbClr val="000000"/>
                </a:solidFill>
                <a:latin typeface="Gagalin"/>
              </a:rPr>
              <a:t>của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5012" dirty="0" err="1">
                <a:solidFill>
                  <a:srgbClr val="000000"/>
                </a:solidFill>
                <a:latin typeface="Gagalin"/>
              </a:rPr>
              <a:t>em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5012" dirty="0" err="1">
                <a:solidFill>
                  <a:srgbClr val="000000"/>
                </a:solidFill>
                <a:latin typeface="Gagalin"/>
              </a:rPr>
              <a:t>và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5012" dirty="0" err="1">
                <a:solidFill>
                  <a:srgbClr val="000000"/>
                </a:solidFill>
                <a:latin typeface="Gagalin"/>
              </a:rPr>
              <a:t>gia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 </a:t>
            </a:r>
            <a:r>
              <a:rPr lang="en-US" sz="5012" dirty="0" err="1">
                <a:solidFill>
                  <a:srgbClr val="000000"/>
                </a:solidFill>
                <a:latin typeface="Gagalin"/>
              </a:rPr>
              <a:t>đình</a:t>
            </a:r>
            <a:r>
              <a:rPr lang="en-US" sz="5012" dirty="0">
                <a:solidFill>
                  <a:srgbClr val="000000"/>
                </a:solidFill>
                <a:latin typeface="Gagalin"/>
              </a:rPr>
              <a:t>?</a:t>
            </a:r>
          </a:p>
        </p:txBody>
      </p:sp>
      <p:sp>
        <p:nvSpPr>
          <p:cNvPr id="5" name="Freeform 5"/>
          <p:cNvSpPr/>
          <p:nvPr/>
        </p:nvSpPr>
        <p:spPr>
          <a:xfrm>
            <a:off x="881149" y="1579881"/>
            <a:ext cx="1359131" cy="2156150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16153">
            <a:off x="9851225" y="4030833"/>
            <a:ext cx="2019115" cy="3019238"/>
          </a:xfrm>
          <a:custGeom>
            <a:avLst/>
            <a:gdLst/>
            <a:ahLst/>
            <a:cxnLst/>
            <a:rect l="l" t="t" r="r" b="b"/>
            <a:pathLst>
              <a:path w="3028673" h="4528857">
                <a:moveTo>
                  <a:pt x="0" y="0"/>
                </a:moveTo>
                <a:lnTo>
                  <a:pt x="3028672" y="0"/>
                </a:lnTo>
                <a:lnTo>
                  <a:pt x="3028672" y="4528856"/>
                </a:lnTo>
                <a:lnTo>
                  <a:pt x="0" y="4528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1B9766-AB30-90C7-73F4-E423719D6565}"/>
              </a:ext>
            </a:extLst>
          </p:cNvPr>
          <p:cNvSpPr txBox="1"/>
          <p:nvPr/>
        </p:nvSpPr>
        <p:spPr>
          <a:xfrm>
            <a:off x="149290" y="326619"/>
            <a:ext cx="11893420" cy="707886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EA068-4189-6C21-545B-5B5AA4A292EE}"/>
              </a:ext>
            </a:extLst>
          </p:cNvPr>
          <p:cNvSpPr txBox="1"/>
          <p:nvPr/>
        </p:nvSpPr>
        <p:spPr>
          <a:xfrm>
            <a:off x="-3492193" y="4054449"/>
            <a:ext cx="34921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: </a:t>
            </a:r>
          </a:p>
          <a:p>
            <a:r>
              <a:rPr lang="en-US" dirty="0"/>
              <a:t>-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ý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qua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xấu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hại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hông tin giáo viên"/>
  <p:tag name="ISPRING_SLIDE_INDENT_LEVEL" val="0"/>
  <p:tag name="TIMING" val="|0.952|2.245|2.315|2.305|2.403|2.793|2.561|2.672|2.79|2.91|2.888|2.836|2.655"/>
  <p:tag name="GENSWF_ADVANCE_TIME" val="112.795"/>
  <p:tag name="ISPRING_SLIDE_ID_2" val="{3B0D4C2C-BEB2-47E6-ABD4-EA8CC5825905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0E38736-9210-4DE0-9D79-EFDA923E8945}&quot;/&gt;&lt;isInvalidForFieldText val=&quot;0&quot;/&gt;&lt;Image&gt;&lt;filename val=&quot;C:\Users\ADMINI~1\AppData\Local\Temp\PR\data\asimages\{50E38736-9210-4DE0-9D79-EFDA923E8945}_1.png&quot;/&gt;&lt;left val=&quot;0&quot;/&gt;&lt;top val=&quot;0&quot;/&gt;&lt;width val=&quot;721&quot;/&gt;&lt;height val=&quot;541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037F460-FE3A-4944-BE90-B24508FCCE97}_1.png&quot;/&gt;&lt;left val=&quot;96&quot;/&gt;&lt;top val=&quot;38&quot;/&gt;&lt;width val=&quot;595&quot;/&gt;&lt;height val=&quot;52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F72DCF0F-D6A8-4E42-92DF-F0FA52CE2D68}_1.png&quot;/&gt;&lt;left val=&quot;238&quot;/&gt;&lt;top val=&quot;128&quot;/&gt;&lt;width val=&quot;269&quot;/&gt;&lt;height val=&quot;52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912C038-3804-4B7A-9830-63306840F8DA}&quot;/&gt;&lt;isInvalidForFieldText val=&quot;0&quot;/&gt;&lt;Image&gt;&lt;filename val=&quot;C:\Users\ADMINI~1\AppData\Local\Temp\PR\data\asimages\{1912C038-3804-4B7A-9830-63306840F8DA}_1.png&quot;/&gt;&lt;left val=&quot;24&quot;/&gt;&lt;top val=&quot;75&quot;/&gt;&lt;width val=&quot;697&quot;/&gt;&lt;height val=&quot;67&quot;/&gt;&lt;hasText val=&quot;1&quot;/&gt;&lt;/Image&gt;&lt;/ThreeDShapeInfo&gt;"/>
  <p:tag name="PRESENTER_SHAPETEXTINFO" val="&lt;ShapeTextInfo&gt;&lt;TableIndex row=&quot;-1&quot; col=&quot;-1&quot;&gt;&lt;linesCount val=&quot;1&quot;/&gt;&lt;lineCharCount val=&quot;39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7031</TotalTime>
  <Words>3309</Words>
  <Application>Microsoft Office PowerPoint</Application>
  <PresentationFormat>Widescreen</PresentationFormat>
  <Paragraphs>236</Paragraphs>
  <Slides>39</Slides>
  <Notes>33</Notes>
  <HiddenSlides>0</HiddenSlides>
  <MMClips>11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39</vt:i4>
      </vt:variant>
    </vt:vector>
  </HeadingPairs>
  <TitlesOfParts>
    <vt:vector size="65" baseType="lpstr">
      <vt:lpstr>微软雅黑</vt:lpstr>
      <vt:lpstr>.VnCooperH</vt:lpstr>
      <vt:lpstr>Arial</vt:lpstr>
      <vt:lpstr>Bahnschrift SemiBold</vt:lpstr>
      <vt:lpstr>Baloo Thambi</vt:lpstr>
      <vt:lpstr>Bodoni-ExtraBold</vt:lpstr>
      <vt:lpstr>Calibri</vt:lpstr>
      <vt:lpstr>Calibri Light</vt:lpstr>
      <vt:lpstr>Constantia</vt:lpstr>
      <vt:lpstr>等线</vt:lpstr>
      <vt:lpstr>Gagalin</vt:lpstr>
      <vt:lpstr>iCiel Cadena</vt:lpstr>
      <vt:lpstr>Kurale</vt:lpstr>
      <vt:lpstr>Microsoft PhagsPa</vt:lpstr>
      <vt:lpstr>Roboto Black</vt:lpstr>
      <vt:lpstr>Segoe Print</vt:lpstr>
      <vt:lpstr>Tahoma</vt:lpstr>
      <vt:lpstr>Times New Roman</vt:lpstr>
      <vt:lpstr>Wingdings</vt:lpstr>
      <vt:lpstr>方正黑体_GBK</vt:lpstr>
      <vt:lpstr>Office Theme</vt:lpstr>
      <vt:lpstr>3_Office Theme</vt:lpstr>
      <vt:lpstr>1_Office 主题</vt:lpstr>
      <vt:lpstr>2_Office 主题</vt:lpstr>
      <vt:lpstr>3_Office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Admin</cp:lastModifiedBy>
  <cp:revision>485</cp:revision>
  <dcterms:created xsi:type="dcterms:W3CDTF">2021-11-14T08:33:55Z</dcterms:created>
  <dcterms:modified xsi:type="dcterms:W3CDTF">2025-03-26T09:07:54Z</dcterms:modified>
</cp:coreProperties>
</file>