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7" r:id="rId4"/>
  </p:sldMasterIdLst>
  <p:notesMasterIdLst>
    <p:notesMasterId r:id="rId27"/>
  </p:notesMasterIdLst>
  <p:sldIdLst>
    <p:sldId id="257" r:id="rId5"/>
    <p:sldId id="270" r:id="rId6"/>
    <p:sldId id="575" r:id="rId7"/>
    <p:sldId id="603" r:id="rId8"/>
    <p:sldId id="584" r:id="rId9"/>
    <p:sldId id="571" r:id="rId10"/>
    <p:sldId id="285" r:id="rId11"/>
    <p:sldId id="284" r:id="rId12"/>
    <p:sldId id="287" r:id="rId13"/>
    <p:sldId id="286" r:id="rId14"/>
    <p:sldId id="288" r:id="rId15"/>
    <p:sldId id="290" r:id="rId16"/>
    <p:sldId id="289" r:id="rId17"/>
    <p:sldId id="296" r:id="rId18"/>
    <p:sldId id="291" r:id="rId19"/>
    <p:sldId id="292" r:id="rId20"/>
    <p:sldId id="293" r:id="rId21"/>
    <p:sldId id="294" r:id="rId22"/>
    <p:sldId id="295" r:id="rId23"/>
    <p:sldId id="297" r:id="rId24"/>
    <p:sldId id="263" r:id="rId25"/>
    <p:sldId id="298" r:id="rId26"/>
  </p:sldIdLst>
  <p:sldSz cx="18288000" cy="10287000"/>
  <p:notesSz cx="6858000" cy="9144000"/>
  <p:embeddedFontLst>
    <p:embeddedFont>
      <p:font typeface="微软雅黑" panose="020B0503020204020204" pitchFamily="34" charset="-122"/>
      <p:regular r:id="rId28"/>
      <p:bold r:id="rId29"/>
    </p:embeddedFont>
    <p:embeddedFont>
      <p:font typeface="Calibri Light" panose="020F0302020204030204" pitchFamily="34" charset="0"/>
      <p:regular r:id="rId30"/>
      <p:italic r:id="rId31"/>
    </p:embeddedFont>
    <p:embeddedFont>
      <p:font typeface="Calibri" panose="020F0502020204030204" pitchFamily="34" charset="0"/>
      <p:regular r:id="rId32"/>
      <p:bold r:id="rId33"/>
      <p:italic r:id="rId34"/>
      <p:boldItalic r:id="rId35"/>
    </p:embeddedFont>
    <p:embeddedFont>
      <p:font typeface="iCiel Cadena" panose="02000503000000020004" pitchFamily="2" charset="0"/>
      <p:bold r:id="rId36"/>
    </p:embeddedFont>
    <p:embeddedFont>
      <p:font typeface="Cambria" panose="02040503050406030204" pitchFamily="18" charset="0"/>
      <p:regular r:id="rId37"/>
      <p:bold r:id="rId38"/>
      <p:italic r:id="rId39"/>
      <p:boldItalic r:id="rId40"/>
    </p:embeddedFont>
    <p:embeddedFont>
      <p:font typeface="宋体" panose="02010600030101010101" pitchFamily="2" charset="-122"/>
      <p:regular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B0D769-7902-44F6-8AA0-6C69B0A03A25}">
          <p14:sldIdLst>
            <p14:sldId id="257"/>
            <p14:sldId id="270"/>
            <p14:sldId id="575"/>
            <p14:sldId id="603"/>
            <p14:sldId id="584"/>
            <p14:sldId id="571"/>
            <p14:sldId id="285"/>
            <p14:sldId id="284"/>
            <p14:sldId id="287"/>
            <p14:sldId id="286"/>
            <p14:sldId id="288"/>
            <p14:sldId id="290"/>
            <p14:sldId id="289"/>
            <p14:sldId id="296"/>
            <p14:sldId id="291"/>
            <p14:sldId id="292"/>
            <p14:sldId id="293"/>
            <p14:sldId id="294"/>
            <p14:sldId id="295"/>
            <p14:sldId id="297"/>
            <p14:sldId id="263"/>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C96"/>
    <a:srgbClr val="FFF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8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973E4-7AAF-47AD-A258-16FE42A380C3}"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F9BFA-E2CD-4AE4-B68C-A4F07FFB21D1}" type="slidenum">
              <a:rPr lang="en-US" smtClean="0"/>
              <a:t>‹#›</a:t>
            </a:fld>
            <a:endParaRPr lang="en-US"/>
          </a:p>
        </p:txBody>
      </p:sp>
    </p:spTree>
    <p:extLst>
      <p:ext uri="{BB962C8B-B14F-4D97-AF65-F5344CB8AC3E}">
        <p14:creationId xmlns:p14="http://schemas.microsoft.com/office/powerpoint/2010/main" val="118375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a:t>
            </a:r>
            <a:r>
              <a:rPr lang="en-US" dirty="0" err="1"/>
              <a:t>PHẦN</a:t>
            </a:r>
            <a:r>
              <a:rPr lang="en-US" dirty="0"/>
              <a:t> </a:t>
            </a:r>
            <a:r>
              <a:rPr lang="en-US" dirty="0" err="1"/>
              <a:t>ĐẤT</a:t>
            </a:r>
            <a:r>
              <a:rPr lang="en-US" dirty="0"/>
              <a: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0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3/26/2025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6571108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
        <p:nvSpPr>
          <p:cNvPr id="3" name="矩形 2"/>
          <p:cNvSpPr/>
          <p:nvPr userDrawn="1"/>
        </p:nvSpPr>
        <p:spPr>
          <a:xfrm>
            <a:off x="12487842" y="9818138"/>
            <a:ext cx="1162704" cy="300082"/>
          </a:xfrm>
          <a:prstGeom prst="rect">
            <a:avLst/>
          </a:prstGeom>
        </p:spPr>
        <p:txBody>
          <a:bodyPr wrap="square">
            <a:spAutoFit/>
          </a:bodyPr>
          <a:lstStyle/>
          <a:p>
            <a:pPr defTabSz="1371600"/>
            <a:r>
              <a:rPr lang="en-US" altLang="zh-CN" sz="150" dirty="0">
                <a:solidFill>
                  <a:prstClr val="white"/>
                </a:solidFill>
                <a:latin typeface="Calibri"/>
                <a:ea typeface="宋体"/>
              </a:rPr>
              <a:t>PPT</a:t>
            </a:r>
            <a:r>
              <a:rPr lang="zh-CN" altLang="en-US" sz="150" dirty="0">
                <a:solidFill>
                  <a:prstClr val="white"/>
                </a:solidFill>
                <a:latin typeface="Calibri"/>
                <a:ea typeface="宋体"/>
              </a:rPr>
              <a:t>模板下载：</a:t>
            </a:r>
            <a:r>
              <a:rPr lang="en-US" altLang="zh-CN" sz="150" dirty="0">
                <a:solidFill>
                  <a:prstClr val="white"/>
                </a:solidFill>
                <a:latin typeface="Calibri"/>
                <a:ea typeface="宋体"/>
              </a:rPr>
              <a:t>www.1ppt.com/moban/          </a:t>
            </a:r>
            <a:r>
              <a:rPr lang="zh-CN" altLang="en-US" sz="150" dirty="0">
                <a:solidFill>
                  <a:prstClr val="white"/>
                </a:solidFill>
                <a:latin typeface="Calibri"/>
                <a:ea typeface="宋体"/>
              </a:rPr>
              <a:t>行业</a:t>
            </a:r>
            <a:r>
              <a:rPr lang="en-US" altLang="zh-CN" sz="150" dirty="0">
                <a:solidFill>
                  <a:prstClr val="white"/>
                </a:solidFill>
                <a:latin typeface="Calibri"/>
                <a:ea typeface="宋体"/>
              </a:rPr>
              <a:t>PPT</a:t>
            </a:r>
            <a:r>
              <a:rPr lang="zh-CN" altLang="en-US" sz="150" dirty="0">
                <a:solidFill>
                  <a:prstClr val="white"/>
                </a:solidFill>
                <a:latin typeface="Calibri"/>
                <a:ea typeface="宋体"/>
              </a:rPr>
              <a:t>模板：</a:t>
            </a:r>
            <a:r>
              <a:rPr lang="en-US" altLang="zh-CN" sz="150" dirty="0">
                <a:solidFill>
                  <a:prstClr val="white"/>
                </a:solidFill>
                <a:latin typeface="Calibri"/>
                <a:ea typeface="宋体"/>
              </a:rPr>
              <a:t>www.1ppt.com/hangye/ </a:t>
            </a:r>
          </a:p>
          <a:p>
            <a:pPr defTabSz="1371600"/>
            <a:r>
              <a:rPr lang="zh-CN" altLang="en-US" sz="150" dirty="0">
                <a:solidFill>
                  <a:prstClr val="white"/>
                </a:solidFill>
                <a:latin typeface="Calibri"/>
                <a:ea typeface="宋体"/>
              </a:rPr>
              <a:t>节日</a:t>
            </a:r>
            <a:r>
              <a:rPr lang="en-US" altLang="zh-CN" sz="150" dirty="0">
                <a:solidFill>
                  <a:prstClr val="white"/>
                </a:solidFill>
                <a:latin typeface="Calibri"/>
                <a:ea typeface="宋体"/>
              </a:rPr>
              <a:t>PPT</a:t>
            </a:r>
            <a:r>
              <a:rPr lang="zh-CN" altLang="en-US" sz="150" dirty="0">
                <a:solidFill>
                  <a:prstClr val="white"/>
                </a:solidFill>
                <a:latin typeface="Calibri"/>
                <a:ea typeface="宋体"/>
              </a:rPr>
              <a:t>模板：</a:t>
            </a:r>
            <a:r>
              <a:rPr lang="en-US" altLang="zh-CN" sz="150" dirty="0">
                <a:solidFill>
                  <a:prstClr val="white"/>
                </a:solidFill>
                <a:latin typeface="Calibri"/>
                <a:ea typeface="宋体"/>
              </a:rPr>
              <a:t>www.1ppt.com/jieri/          PPT</a:t>
            </a:r>
            <a:r>
              <a:rPr lang="zh-CN" altLang="en-US" sz="150" dirty="0">
                <a:solidFill>
                  <a:prstClr val="white"/>
                </a:solidFill>
                <a:latin typeface="Calibri"/>
                <a:ea typeface="宋体"/>
              </a:rPr>
              <a:t>素材：</a:t>
            </a:r>
            <a:r>
              <a:rPr lang="en-US" altLang="zh-CN" sz="150" dirty="0">
                <a:solidFill>
                  <a:prstClr val="white"/>
                </a:solidFill>
                <a:latin typeface="Calibri"/>
                <a:ea typeface="宋体"/>
              </a:rPr>
              <a:t>www.1ppt.com/sucai/</a:t>
            </a:r>
          </a:p>
          <a:p>
            <a:pPr defTabSz="1371600"/>
            <a:r>
              <a:rPr lang="en-US" altLang="zh-CN" sz="150" dirty="0">
                <a:solidFill>
                  <a:prstClr val="white"/>
                </a:solidFill>
                <a:latin typeface="Calibri"/>
                <a:ea typeface="宋体"/>
              </a:rPr>
              <a:t>PPT</a:t>
            </a:r>
            <a:r>
              <a:rPr lang="zh-CN" altLang="en-US" sz="150" dirty="0">
                <a:solidFill>
                  <a:prstClr val="white"/>
                </a:solidFill>
                <a:latin typeface="Calibri"/>
                <a:ea typeface="宋体"/>
              </a:rPr>
              <a:t>背景图片：</a:t>
            </a:r>
            <a:r>
              <a:rPr lang="en-US" altLang="zh-CN" sz="150" dirty="0">
                <a:solidFill>
                  <a:prstClr val="white"/>
                </a:solidFill>
                <a:latin typeface="Calibri"/>
                <a:ea typeface="宋体"/>
              </a:rPr>
              <a:t>www.1ppt.com/beijing/        PPT</a:t>
            </a:r>
            <a:r>
              <a:rPr lang="zh-CN" altLang="en-US" sz="150" dirty="0">
                <a:solidFill>
                  <a:prstClr val="white"/>
                </a:solidFill>
                <a:latin typeface="Calibri"/>
                <a:ea typeface="宋体"/>
              </a:rPr>
              <a:t>图表：</a:t>
            </a:r>
            <a:r>
              <a:rPr lang="en-US" altLang="zh-CN" sz="150" dirty="0">
                <a:solidFill>
                  <a:prstClr val="white"/>
                </a:solidFill>
                <a:latin typeface="Calibri"/>
                <a:ea typeface="宋体"/>
              </a:rPr>
              <a:t>www.1ppt.com/tubiao/      </a:t>
            </a:r>
          </a:p>
          <a:p>
            <a:pPr defTabSz="1371600"/>
            <a:r>
              <a:rPr lang="zh-CN" altLang="en-US" sz="150" dirty="0">
                <a:solidFill>
                  <a:prstClr val="white"/>
                </a:solidFill>
                <a:latin typeface="Calibri"/>
                <a:ea typeface="宋体"/>
              </a:rPr>
              <a:t>精美</a:t>
            </a:r>
            <a:r>
              <a:rPr lang="en-US" altLang="zh-CN" sz="150" dirty="0">
                <a:solidFill>
                  <a:prstClr val="white"/>
                </a:solidFill>
                <a:latin typeface="Calibri"/>
                <a:ea typeface="宋体"/>
              </a:rPr>
              <a:t>PPT</a:t>
            </a:r>
            <a:r>
              <a:rPr lang="zh-CN" altLang="en-US" sz="150" dirty="0">
                <a:solidFill>
                  <a:prstClr val="white"/>
                </a:solidFill>
                <a:latin typeface="Calibri"/>
                <a:ea typeface="宋体"/>
              </a:rPr>
              <a:t>下载：</a:t>
            </a:r>
            <a:r>
              <a:rPr lang="en-US" altLang="zh-CN" sz="150" dirty="0">
                <a:solidFill>
                  <a:prstClr val="white"/>
                </a:solidFill>
                <a:latin typeface="Calibri"/>
                <a:ea typeface="宋体"/>
              </a:rPr>
              <a:t>www.1ppt.com/xiazai/         PPT</a:t>
            </a:r>
            <a:r>
              <a:rPr lang="zh-CN" altLang="en-US" sz="150" dirty="0">
                <a:solidFill>
                  <a:prstClr val="white"/>
                </a:solidFill>
                <a:latin typeface="Calibri"/>
                <a:ea typeface="宋体"/>
              </a:rPr>
              <a:t>教程： </a:t>
            </a:r>
            <a:r>
              <a:rPr lang="en-US" altLang="zh-CN" sz="150" dirty="0">
                <a:solidFill>
                  <a:prstClr val="white"/>
                </a:solidFill>
                <a:latin typeface="Calibri"/>
                <a:ea typeface="宋体"/>
              </a:rPr>
              <a:t>www.1ppt.com/powerpoint/      </a:t>
            </a:r>
          </a:p>
          <a:p>
            <a:pPr defTabSz="1371600"/>
            <a:r>
              <a:rPr lang="en-US" altLang="zh-CN" sz="150" dirty="0">
                <a:solidFill>
                  <a:prstClr val="white"/>
                </a:solidFill>
                <a:latin typeface="Calibri"/>
                <a:ea typeface="宋体"/>
              </a:rPr>
              <a:t>PPT</a:t>
            </a:r>
            <a:r>
              <a:rPr lang="zh-CN" altLang="en-US" sz="150" dirty="0">
                <a:solidFill>
                  <a:prstClr val="white"/>
                </a:solidFill>
                <a:latin typeface="Calibri"/>
                <a:ea typeface="宋体"/>
              </a:rPr>
              <a:t>课件：</a:t>
            </a:r>
            <a:r>
              <a:rPr lang="en-US" altLang="zh-CN" sz="150" dirty="0">
                <a:solidFill>
                  <a:prstClr val="white"/>
                </a:solidFill>
                <a:latin typeface="Calibri"/>
                <a:ea typeface="宋体"/>
              </a:rPr>
              <a:t>www.1ppt.com/kejian/             </a:t>
            </a:r>
            <a:r>
              <a:rPr lang="zh-CN" altLang="en-US" sz="150" dirty="0">
                <a:solidFill>
                  <a:prstClr val="white"/>
                </a:solidFill>
                <a:latin typeface="Calibri"/>
                <a:ea typeface="宋体"/>
              </a:rPr>
              <a:t>字体下载：</a:t>
            </a:r>
            <a:r>
              <a:rPr lang="en-US" altLang="zh-CN" sz="150" dirty="0">
                <a:solidFill>
                  <a:prstClr val="white"/>
                </a:solidFill>
                <a:latin typeface="Calibri"/>
                <a:ea typeface="宋体"/>
              </a:rPr>
              <a:t>www.1ppt.com/ziti/</a:t>
            </a:r>
          </a:p>
          <a:p>
            <a:pPr defTabSz="1371600"/>
            <a:r>
              <a:rPr lang="zh-CN" altLang="en-US" sz="150" dirty="0">
                <a:solidFill>
                  <a:prstClr val="white"/>
                </a:solidFill>
                <a:latin typeface="Calibri"/>
                <a:ea typeface="宋体"/>
              </a:rPr>
              <a:t>工作总结</a:t>
            </a:r>
            <a:r>
              <a:rPr lang="en-US" altLang="zh-CN" sz="150" dirty="0">
                <a:solidFill>
                  <a:prstClr val="white"/>
                </a:solidFill>
                <a:latin typeface="Calibri"/>
                <a:ea typeface="宋体"/>
              </a:rPr>
              <a:t>PPT</a:t>
            </a:r>
            <a:r>
              <a:rPr lang="zh-CN" altLang="en-US" sz="150" dirty="0">
                <a:solidFill>
                  <a:prstClr val="white"/>
                </a:solidFill>
                <a:latin typeface="Calibri"/>
                <a:ea typeface="宋体"/>
              </a:rPr>
              <a:t>：</a:t>
            </a:r>
            <a:r>
              <a:rPr lang="en-US" altLang="zh-CN" sz="150" dirty="0">
                <a:solidFill>
                  <a:prstClr val="white"/>
                </a:solidFill>
                <a:latin typeface="Calibri"/>
                <a:ea typeface="宋体"/>
              </a:rPr>
              <a:t>www.1ppt.com/xiazai/zongjie/ </a:t>
            </a:r>
            <a:r>
              <a:rPr lang="zh-CN" altLang="en-US" sz="150" dirty="0">
                <a:solidFill>
                  <a:prstClr val="white"/>
                </a:solidFill>
                <a:latin typeface="Calibri"/>
                <a:ea typeface="宋体"/>
              </a:rPr>
              <a:t>工作计划：</a:t>
            </a:r>
            <a:r>
              <a:rPr lang="en-US" altLang="zh-CN" sz="150" dirty="0">
                <a:solidFill>
                  <a:prstClr val="white"/>
                </a:solidFill>
                <a:latin typeface="Calibri"/>
                <a:ea typeface="宋体"/>
              </a:rPr>
              <a:t>www.1ppt.com/xiazai/jihua/</a:t>
            </a:r>
          </a:p>
          <a:p>
            <a:pPr defTabSz="1371600"/>
            <a:r>
              <a:rPr lang="zh-CN" altLang="en-US" sz="150" dirty="0">
                <a:solidFill>
                  <a:prstClr val="white"/>
                </a:solidFill>
                <a:latin typeface="Calibri"/>
                <a:ea typeface="宋体"/>
              </a:rPr>
              <a:t>商务</a:t>
            </a:r>
            <a:r>
              <a:rPr lang="en-US" altLang="zh-CN" sz="150" dirty="0">
                <a:solidFill>
                  <a:prstClr val="white"/>
                </a:solidFill>
                <a:latin typeface="Calibri"/>
                <a:ea typeface="宋体"/>
              </a:rPr>
              <a:t>PPT</a:t>
            </a:r>
            <a:r>
              <a:rPr lang="zh-CN" altLang="en-US" sz="150" dirty="0">
                <a:solidFill>
                  <a:prstClr val="white"/>
                </a:solidFill>
                <a:latin typeface="Calibri"/>
                <a:ea typeface="宋体"/>
              </a:rPr>
              <a:t>模板：</a:t>
            </a:r>
            <a:r>
              <a:rPr lang="en-US" altLang="zh-CN" sz="150" dirty="0">
                <a:solidFill>
                  <a:prstClr val="white"/>
                </a:solidFill>
                <a:latin typeface="Calibri"/>
                <a:ea typeface="宋体"/>
              </a:rPr>
              <a:t>www.1ppt.com/moban/shangwu/  </a:t>
            </a:r>
            <a:r>
              <a:rPr lang="zh-CN" altLang="en-US" sz="150" dirty="0">
                <a:solidFill>
                  <a:prstClr val="white"/>
                </a:solidFill>
                <a:latin typeface="Calibri"/>
                <a:ea typeface="宋体"/>
              </a:rPr>
              <a:t>个人简历</a:t>
            </a:r>
            <a:r>
              <a:rPr lang="en-US" altLang="zh-CN" sz="150" dirty="0">
                <a:solidFill>
                  <a:prstClr val="white"/>
                </a:solidFill>
                <a:latin typeface="Calibri"/>
                <a:ea typeface="宋体"/>
              </a:rPr>
              <a:t>PPT</a:t>
            </a:r>
            <a:r>
              <a:rPr lang="zh-CN" altLang="en-US" sz="150" dirty="0">
                <a:solidFill>
                  <a:prstClr val="white"/>
                </a:solidFill>
                <a:latin typeface="Calibri"/>
                <a:ea typeface="宋体"/>
              </a:rPr>
              <a:t>：</a:t>
            </a:r>
            <a:r>
              <a:rPr lang="en-US" altLang="zh-CN" sz="150" dirty="0">
                <a:solidFill>
                  <a:prstClr val="white"/>
                </a:solidFill>
                <a:latin typeface="Calibri"/>
                <a:ea typeface="宋体"/>
              </a:rPr>
              <a:t>www.1ppt.com/xiazai/jianli/  </a:t>
            </a:r>
          </a:p>
          <a:p>
            <a:pPr defTabSz="1371600"/>
            <a:r>
              <a:rPr lang="zh-CN" altLang="en-US" sz="150" dirty="0">
                <a:solidFill>
                  <a:prstClr val="white"/>
                </a:solidFill>
                <a:latin typeface="Calibri"/>
                <a:ea typeface="宋体"/>
              </a:rPr>
              <a:t>毕业答辩</a:t>
            </a:r>
            <a:r>
              <a:rPr lang="en-US" altLang="zh-CN" sz="150" dirty="0">
                <a:solidFill>
                  <a:prstClr val="white"/>
                </a:solidFill>
                <a:latin typeface="Calibri"/>
                <a:ea typeface="宋体"/>
              </a:rPr>
              <a:t>PPT</a:t>
            </a:r>
            <a:r>
              <a:rPr lang="zh-CN" altLang="en-US" sz="150" dirty="0">
                <a:solidFill>
                  <a:prstClr val="white"/>
                </a:solidFill>
                <a:latin typeface="Calibri"/>
                <a:ea typeface="宋体"/>
              </a:rPr>
              <a:t>：</a:t>
            </a:r>
            <a:r>
              <a:rPr lang="en-US" altLang="zh-CN" sz="150" dirty="0">
                <a:solidFill>
                  <a:prstClr val="white"/>
                </a:solidFill>
                <a:latin typeface="Calibri"/>
                <a:ea typeface="宋体"/>
              </a:rPr>
              <a:t>www.1ppt.com/xiazai/dabian/  </a:t>
            </a:r>
            <a:r>
              <a:rPr lang="zh-CN" altLang="en-US" sz="150" dirty="0">
                <a:solidFill>
                  <a:prstClr val="white"/>
                </a:solidFill>
                <a:latin typeface="Calibri"/>
                <a:ea typeface="宋体"/>
              </a:rPr>
              <a:t>工作汇报</a:t>
            </a:r>
            <a:r>
              <a:rPr lang="en-US" altLang="zh-CN" sz="150" dirty="0">
                <a:solidFill>
                  <a:prstClr val="white"/>
                </a:solidFill>
                <a:latin typeface="Calibri"/>
                <a:ea typeface="宋体"/>
              </a:rPr>
              <a:t>PPT</a:t>
            </a:r>
            <a:r>
              <a:rPr lang="zh-CN" altLang="en-US" sz="150" dirty="0">
                <a:solidFill>
                  <a:prstClr val="white"/>
                </a:solidFill>
                <a:latin typeface="Calibri"/>
                <a:ea typeface="宋体"/>
              </a:rPr>
              <a:t>：</a:t>
            </a:r>
            <a:r>
              <a:rPr lang="en-US" altLang="zh-CN" sz="150" dirty="0">
                <a:solidFill>
                  <a:prstClr val="white"/>
                </a:solidFill>
                <a:latin typeface="Calibri"/>
                <a:ea typeface="宋体"/>
              </a:rPr>
              <a:t>www.1ppt.com/xiazai/huibao/    </a:t>
            </a:r>
          </a:p>
          <a:p>
            <a:pPr defTabSz="1371600"/>
            <a:r>
              <a:rPr lang="en-US" altLang="zh-CN" sz="150" dirty="0">
                <a:solidFill>
                  <a:prstClr val="white"/>
                </a:solidFill>
                <a:latin typeface="Calibri"/>
                <a:ea typeface="宋体"/>
              </a:rPr>
              <a:t> </a:t>
            </a:r>
          </a:p>
        </p:txBody>
      </p:sp>
    </p:spTree>
    <p:extLst>
      <p:ext uri="{BB962C8B-B14F-4D97-AF65-F5344CB8AC3E}">
        <p14:creationId xmlns:p14="http://schemas.microsoft.com/office/powerpoint/2010/main" val="3031803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18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59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14400" y="411957"/>
            <a:ext cx="16459200" cy="17145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09086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483123"/>
      </p:ext>
    </p:extLst>
  </p:cSld>
  <p:clrMapOvr>
    <a:masterClrMapping/>
  </p:clrMapOvr>
  <p:transition advClick="0" advTm="2627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561699642"/>
      </p:ext>
    </p:extLst>
  </p:cSld>
  <p:clrMapOvr>
    <a:masterClrMapping/>
  </p:clrMapOvr>
  <p:transition advClick="0" advTm="2627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87238153"/>
      </p:ext>
    </p:extLst>
  </p:cSld>
  <p:clrMapOvr>
    <a:masterClrMapping/>
  </p:clrMapOvr>
  <p:transition advClick="0" advTm="2627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45378317"/>
      </p:ext>
    </p:extLst>
  </p:cSld>
  <p:clrMapOvr>
    <a:masterClrMapping/>
  </p:clrMapOvr>
  <p:transition advClick="0" advTm="2627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56599927"/>
      </p:ext>
    </p:extLst>
  </p:cSld>
  <p:clrMapOvr>
    <a:masterClrMapping/>
  </p:clrMapOvr>
  <p:transition advClick="0" advTm="2627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208166895"/>
      </p:ext>
    </p:extLst>
  </p:cSld>
  <p:clrMapOvr>
    <a:masterClrMapping/>
  </p:clrMapOvr>
  <p:transition advClick="0" advTm="2627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024557577"/>
      </p:ext>
    </p:extLst>
  </p:cSld>
  <p:clrMapOvr>
    <a:masterClrMapping/>
  </p:clrMapOvr>
  <p:transition advClick="0" advTm="2627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873781484"/>
      </p:ext>
    </p:extLst>
  </p:cSld>
  <p:clrMapOvr>
    <a:masterClrMapping/>
  </p:clrMapOvr>
  <p:transition advClick="0" advTm="2627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50249546"/>
      </p:ext>
    </p:extLst>
  </p:cSld>
  <p:clrMapOvr>
    <a:masterClrMapping/>
  </p:clrMapOvr>
  <p:transition advClick="0" advTm="2627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616850714"/>
      </p:ext>
    </p:extLst>
  </p:cSld>
  <p:clrMapOvr>
    <a:masterClrMapping/>
  </p:clrMapOvr>
  <p:transition advClick="0" advTm="2627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1257300" y="9534526"/>
            <a:ext cx="4114800" cy="547688"/>
          </a:xfrm>
          <a:prstGeom prst="rect">
            <a:avLst/>
          </a:prstGeom>
        </p:spPr>
        <p:txBody>
          <a:bodyPr/>
          <a:lstStyle/>
          <a:p>
            <a:fld id="{18F7CF5C-41AF-4A3C-9201-FDAD9BB4C539}" type="datetimeFigureOut">
              <a:rPr lang="en-US" smtClean="0"/>
              <a:t>3/26/2025</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12915900" y="9534526"/>
            <a:ext cx="4114800" cy="547688"/>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71529240"/>
      </p:ext>
    </p:extLst>
  </p:cSld>
  <p:clrMapOvr>
    <a:masterClrMapping/>
  </p:clrMapOvr>
  <p:transition advClick="0" advTm="2627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76573"/>
      </p:ext>
    </p:extLst>
  </p:cSld>
  <p:clrMapOvr>
    <a:masterClrMapping/>
  </p:clrMapOvr>
  <p:transition advClick="0" advTm="2627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44365675"/>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Tree>
    <p:extLst>
      <p:ext uri="{BB962C8B-B14F-4D97-AF65-F5344CB8AC3E}">
        <p14:creationId xmlns:p14="http://schemas.microsoft.com/office/powerpoint/2010/main" val="20611547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419415401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advClick="0" advTm="26270">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4.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4.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6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4.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media" Target="../media/media5.mp3"/><Relationship Id="rId7" Type="http://schemas.openxmlformats.org/officeDocument/2006/relationships/image" Target="../media/image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5.mp3"/><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media" Target="../media/media5.mp3"/><Relationship Id="rId7" Type="http://schemas.openxmlformats.org/officeDocument/2006/relationships/image" Target="../media/image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5.mp3"/><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media" Target="../media/media5.mp3"/><Relationship Id="rId7" Type="http://schemas.openxmlformats.org/officeDocument/2006/relationships/image" Target="../media/image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11" Type="http://schemas.openxmlformats.org/officeDocument/2006/relationships/image" Target="../media/image51.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5.mp3"/><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media" Target="../media/media5.mp3"/><Relationship Id="rId7" Type="http://schemas.openxmlformats.org/officeDocument/2006/relationships/image" Target="../media/image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5.mp3"/><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media" Target="../media/media5.mp3"/><Relationship Id="rId7" Type="http://schemas.openxmlformats.org/officeDocument/2006/relationships/image" Target="../media/image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5.mp3"/><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1.svg"/><Relationship Id="rId18" Type="http://schemas.openxmlformats.org/officeDocument/2006/relationships/image" Target="../media/image60.png"/><Relationship Id="rId3" Type="http://schemas.openxmlformats.org/officeDocument/2006/relationships/image" Target="../media/image71.svg"/><Relationship Id="rId21" Type="http://schemas.openxmlformats.org/officeDocument/2006/relationships/image" Target="../media/image89.svg"/><Relationship Id="rId7" Type="http://schemas.openxmlformats.org/officeDocument/2006/relationships/image" Target="../media/image75.svg"/><Relationship Id="rId12" Type="http://schemas.openxmlformats.org/officeDocument/2006/relationships/image" Target="../media/image57.png"/><Relationship Id="rId17" Type="http://schemas.openxmlformats.org/officeDocument/2006/relationships/image" Target="../media/image85.svg"/><Relationship Id="rId2" Type="http://schemas.openxmlformats.org/officeDocument/2006/relationships/image" Target="../media/image52.png"/><Relationship Id="rId16" Type="http://schemas.openxmlformats.org/officeDocument/2006/relationships/image" Target="../media/image5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56.png"/><Relationship Id="rId19" Type="http://schemas.openxmlformats.org/officeDocument/2006/relationships/image" Target="../media/image87.svg"/><Relationship Id="rId4" Type="http://schemas.openxmlformats.org/officeDocument/2006/relationships/image" Target="../media/image53.png"/><Relationship Id="rId9" Type="http://schemas.openxmlformats.org/officeDocument/2006/relationships/image" Target="../media/image77.sv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3.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emf"/><Relationship Id="rId3" Type="http://schemas.microsoft.com/office/2007/relationships/media" Target="../media/media3.mp3"/><Relationship Id="rId21" Type="http://schemas.openxmlformats.org/officeDocument/2006/relationships/image" Target="../media/image14.png"/><Relationship Id="rId7" Type="http://schemas.openxmlformats.org/officeDocument/2006/relationships/audio" Target="../media/audio1.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media2.wav"/><Relationship Id="rId16" Type="http://schemas.openxmlformats.org/officeDocument/2006/relationships/image" Target="../media/image24.png"/><Relationship Id="rId20" Type="http://schemas.openxmlformats.org/officeDocument/2006/relationships/image" Target="../media/image28.png"/><Relationship Id="rId1" Type="http://schemas.microsoft.com/office/2007/relationships/media" Target="../media/media2.wav"/><Relationship Id="rId6" Type="http://schemas.openxmlformats.org/officeDocument/2006/relationships/notesSlide" Target="../notesSlides/notesSlide1.xml"/><Relationship Id="rId11" Type="http://schemas.openxmlformats.org/officeDocument/2006/relationships/image" Target="../media/image19.png"/><Relationship Id="rId5" Type="http://schemas.openxmlformats.org/officeDocument/2006/relationships/slideLayout" Target="../slideLayouts/slideLayout23.xml"/><Relationship Id="rId15"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27.pn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0.png"/><Relationship Id="rId18"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9.png"/><Relationship Id="rId17" Type="http://schemas.openxmlformats.org/officeDocument/2006/relationships/image" Target="../media/image25.png"/><Relationship Id="rId2" Type="http://schemas.openxmlformats.org/officeDocument/2006/relationships/audio" Target="../media/media2.wav"/><Relationship Id="rId16" Type="http://schemas.openxmlformats.org/officeDocument/2006/relationships/image" Target="../media/image27.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3.xml"/><Relationship Id="rId15" Type="http://schemas.openxmlformats.org/officeDocument/2006/relationships/image" Target="../media/image26.emf"/><Relationship Id="rId10" Type="http://schemas.openxmlformats.org/officeDocument/2006/relationships/image" Target="../media/image19.png"/><Relationship Id="rId19"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18" Type="http://schemas.openxmlformats.org/officeDocument/2006/relationships/image" Target="../media/image28.png"/><Relationship Id="rId3" Type="http://schemas.microsoft.com/office/2007/relationships/media" Target="../media/media3.mp3"/><Relationship Id="rId21"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audio" Target="../media/media2.wav"/><Relationship Id="rId16" Type="http://schemas.openxmlformats.org/officeDocument/2006/relationships/image" Target="../media/image27.png"/><Relationship Id="rId20" Type="http://schemas.openxmlformats.org/officeDocument/2006/relationships/image" Target="../media/image32.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9.png"/><Relationship Id="rId5" Type="http://schemas.openxmlformats.org/officeDocument/2006/relationships/slideLayout" Target="../slideLayouts/slideLayout23.xml"/><Relationship Id="rId15" Type="http://schemas.openxmlformats.org/officeDocument/2006/relationships/image" Target="../media/image26.emf"/><Relationship Id="rId23"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24.png"/><Relationship Id="rId22"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svg"/><Relationship Id="rId7" Type="http://schemas.openxmlformats.org/officeDocument/2006/relationships/image" Target="../media/image5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8.svg"/><Relationship Id="rId5" Type="http://schemas.openxmlformats.org/officeDocument/2006/relationships/image" Target="../media/image44.sv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4.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69508" flipV="1">
            <a:off x="-3209245" y="-1305255"/>
            <a:ext cx="6418490" cy="5359439"/>
          </a:xfrm>
          <a:prstGeom prst="rect">
            <a:avLst/>
          </a:prstGeom>
        </p:spPr>
      </p:pic>
      <p:sp>
        <p:nvSpPr>
          <p:cNvPr id="3" name="TextBox 3"/>
          <p:cNvSpPr txBox="1"/>
          <p:nvPr/>
        </p:nvSpPr>
        <p:spPr>
          <a:xfrm>
            <a:off x="1424771" y="1637495"/>
            <a:ext cx="15211746" cy="6269537"/>
          </a:xfrm>
          <a:prstGeom prst="rect">
            <a:avLst/>
          </a:prstGeom>
        </p:spPr>
        <p:txBody>
          <a:bodyPr wrap="square" lIns="0" tIns="0" rIns="0" bIns="0" rtlCol="0" anchor="t">
            <a:spAutoFit/>
          </a:bodyPr>
          <a:lstStyle/>
          <a:p>
            <a:pPr algn="ctr">
              <a:lnSpc>
                <a:spcPts val="12571"/>
              </a:lnSpc>
            </a:pPr>
            <a:r>
              <a:rPr lang="en-US" sz="7200" b="1" dirty="0">
                <a:solidFill>
                  <a:srgbClr val="84492D"/>
                </a:solidFill>
                <a:latin typeface="Arial" panose="020B0604020202020204" pitchFamily="34" charset="0"/>
                <a:cs typeface="Arial" panose="020B0604020202020204" pitchFamily="34" charset="0"/>
              </a:rPr>
              <a:t>CHÀO MỪNG CÁC EM ĐẾN VỚI BÀI HỌC NGÀY HÔM NAY!</a:t>
            </a:r>
          </a:p>
          <a:p>
            <a:pPr algn="ctr">
              <a:lnSpc>
                <a:spcPts val="12571"/>
              </a:lnSpc>
            </a:pPr>
            <a:endParaRPr lang="en-US" sz="7200" b="1" dirty="0">
              <a:solidFill>
                <a:srgbClr val="84492D"/>
              </a:solidFill>
              <a:latin typeface="Arial" panose="020B0604020202020204" pitchFamily="34" charset="0"/>
              <a:cs typeface="Arial" panose="020B0604020202020204" pitchFamily="34" charset="0"/>
            </a:endParaRPr>
          </a:p>
          <a:p>
            <a:pPr algn="ctr">
              <a:lnSpc>
                <a:spcPts val="12571"/>
              </a:lnSpc>
            </a:pPr>
            <a:r>
              <a:rPr lang="en-US" sz="7200" b="1" i="1" dirty="0" err="1">
                <a:solidFill>
                  <a:srgbClr val="84492D"/>
                </a:solidFill>
                <a:latin typeface="Arial" panose="020B0604020202020204" pitchFamily="34" charset="0"/>
                <a:cs typeface="Arial" panose="020B0604020202020204" pitchFamily="34" charset="0"/>
              </a:rPr>
              <a:t>Giáo</a:t>
            </a:r>
            <a:r>
              <a:rPr lang="en-US" sz="7200" b="1" i="1" dirty="0">
                <a:solidFill>
                  <a:srgbClr val="84492D"/>
                </a:solidFill>
                <a:latin typeface="Arial" panose="020B0604020202020204" pitchFamily="34" charset="0"/>
                <a:cs typeface="Arial" panose="020B0604020202020204" pitchFamily="34" charset="0"/>
              </a:rPr>
              <a:t> </a:t>
            </a:r>
            <a:r>
              <a:rPr lang="en-US" sz="7200" b="1" i="1" err="1">
                <a:solidFill>
                  <a:srgbClr val="84492D"/>
                </a:solidFill>
                <a:latin typeface="Arial" panose="020B0604020202020204" pitchFamily="34" charset="0"/>
                <a:cs typeface="Arial" panose="020B0604020202020204" pitchFamily="34" charset="0"/>
              </a:rPr>
              <a:t>viên</a:t>
            </a:r>
            <a:r>
              <a:rPr lang="en-US" sz="7200" b="1" i="1">
                <a:solidFill>
                  <a:srgbClr val="84492D"/>
                </a:solidFill>
                <a:latin typeface="Arial" panose="020B0604020202020204" pitchFamily="34" charset="0"/>
                <a:cs typeface="Arial" panose="020B0604020202020204" pitchFamily="34" charset="0"/>
              </a:rPr>
              <a:t>:</a:t>
            </a:r>
            <a:endParaRPr lang="en-US" sz="7200" b="1" i="1" dirty="0">
              <a:solidFill>
                <a:srgbClr val="84492D"/>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28456" y="8109245"/>
            <a:ext cx="3231087" cy="229811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86081" y="401758"/>
            <a:ext cx="1219757" cy="192087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034226" y="7033356"/>
            <a:ext cx="6531945" cy="444988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932278" y="6501213"/>
            <a:ext cx="1327362" cy="119628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11920" y="401758"/>
            <a:ext cx="1688659" cy="129393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52400" y="8854105"/>
            <a:ext cx="1594769" cy="151901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262117" y="8420832"/>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673075"/>
            <a:ext cx="4007366" cy="3346150"/>
          </a:xfrm>
          <a:prstGeom prst="rect">
            <a:avLst/>
          </a:prstGeom>
        </p:spPr>
      </p:pic>
      <p:sp>
        <p:nvSpPr>
          <p:cNvPr id="4" name="TextBox 3">
            <a:extLst>
              <a:ext uri="{FF2B5EF4-FFF2-40B4-BE49-F238E27FC236}">
                <a16:creationId xmlns:a16="http://schemas.microsoft.com/office/drawing/2014/main" id="{0793D9F3-14D0-5389-65C5-4ABB73DA6349}"/>
              </a:ext>
            </a:extLst>
          </p:cNvPr>
          <p:cNvSpPr txBox="1"/>
          <p:nvPr/>
        </p:nvSpPr>
        <p:spPr>
          <a:xfrm>
            <a:off x="1322367" y="887133"/>
            <a:ext cx="16154400"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Bước 3. </a:t>
            </a:r>
            <a:r>
              <a:rPr lang="en-US" sz="4000">
                <a:latin typeface="Arial" panose="020B0604020202020204" pitchFamily="34" charset="0"/>
                <a:cs typeface="Arial" panose="020B0604020202020204" pitchFamily="34" charset="0"/>
              </a:rPr>
              <a:t>Gõ từ </a:t>
            </a:r>
            <a:r>
              <a:rPr lang="en-US" sz="4000">
                <a:solidFill>
                  <a:schemeClr val="accent6">
                    <a:lumMod val="75000"/>
                  </a:schemeClr>
                </a:solidFill>
                <a:latin typeface="Arial" panose="020B0604020202020204" pitchFamily="34" charset="0"/>
                <a:cs typeface="Arial" panose="020B0604020202020204" pitchFamily="34" charset="0"/>
              </a:rPr>
              <a:t>Ho Guom </a:t>
            </a:r>
            <a:r>
              <a:rPr lang="en-US" sz="4000">
                <a:latin typeface="Arial" panose="020B0604020202020204" pitchFamily="34" charset="0"/>
                <a:cs typeface="Arial" panose="020B0604020202020204" pitchFamily="34" charset="0"/>
              </a:rPr>
              <a:t>vào ô tìm kiếm (</a:t>
            </a:r>
            <a:r>
              <a:rPr lang="en-US" sz="4000" i="1">
                <a:latin typeface="Arial" panose="020B0604020202020204" pitchFamily="34" charset="0"/>
                <a:cs typeface="Arial" panose="020B0604020202020204" pitchFamily="34" charset="0"/>
              </a:rPr>
              <a:t>có thể chọn một cụm từ gợi ý trong danh sách đổ xuống</a:t>
            </a:r>
            <a:r>
              <a:rPr lang="en-US" sz="4000">
                <a:latin typeface="Arial" panose="020B0604020202020204" pitchFamily="34" charset="0"/>
                <a:cs typeface="Arial" panose="020B0604020202020204" pitchFamily="34" charset="0"/>
              </a:rPr>
              <a:t>) rồi nhấn phím </a:t>
            </a:r>
            <a:r>
              <a:rPr lang="en-US" sz="4000" b="1">
                <a:latin typeface="Arial" panose="020B0604020202020204" pitchFamily="34" charset="0"/>
                <a:cs typeface="Arial" panose="020B0604020202020204" pitchFamily="34" charset="0"/>
              </a:rPr>
              <a:t>Enter</a:t>
            </a:r>
            <a:r>
              <a:rPr lang="en-US" sz="4000">
                <a:latin typeface="Arial" panose="020B0604020202020204" pitchFamily="34" charset="0"/>
                <a:cs typeface="Arial" panose="020B0604020202020204" pitchFamily="34" charset="0"/>
              </a:rPr>
              <a:t>.</a:t>
            </a:r>
          </a:p>
        </p:txBody>
      </p:sp>
      <p:grpSp>
        <p:nvGrpSpPr>
          <p:cNvPr id="24" name="Group 23">
            <a:extLst>
              <a:ext uri="{FF2B5EF4-FFF2-40B4-BE49-F238E27FC236}">
                <a16:creationId xmlns:a16="http://schemas.microsoft.com/office/drawing/2014/main" id="{2B3E716C-2FFF-BD0F-A77F-64459480D8F7}"/>
              </a:ext>
            </a:extLst>
          </p:cNvPr>
          <p:cNvGrpSpPr/>
          <p:nvPr/>
        </p:nvGrpSpPr>
        <p:grpSpPr>
          <a:xfrm>
            <a:off x="1463558" y="2977564"/>
            <a:ext cx="15360884" cy="7127206"/>
            <a:chOff x="1322367" y="2859791"/>
            <a:chExt cx="15360884" cy="7127206"/>
          </a:xfrm>
        </p:grpSpPr>
        <p:pic>
          <p:nvPicPr>
            <p:cNvPr id="12" name="Picture 11">
              <a:extLst>
                <a:ext uri="{FF2B5EF4-FFF2-40B4-BE49-F238E27FC236}">
                  <a16:creationId xmlns:a16="http://schemas.microsoft.com/office/drawing/2014/main" id="{B9CC0773-80B7-05EC-FB6B-CFF3E3655BB6}"/>
                </a:ext>
              </a:extLst>
            </p:cNvPr>
            <p:cNvPicPr>
              <a:picLocks noChangeAspect="1"/>
            </p:cNvPicPr>
            <p:nvPr/>
          </p:nvPicPr>
          <p:blipFill rotWithShape="1">
            <a:blip r:embed="rId6"/>
            <a:srcRect l="22117" t="18643" r="22781" b="6269"/>
            <a:stretch/>
          </p:blipFill>
          <p:spPr>
            <a:xfrm>
              <a:off x="5179780" y="2859791"/>
              <a:ext cx="7924800" cy="6093709"/>
            </a:xfrm>
            <a:prstGeom prst="rect">
              <a:avLst/>
            </a:prstGeom>
          </p:spPr>
        </p:pic>
        <p:sp>
          <p:nvSpPr>
            <p:cNvPr id="14" name="Freeform: Shape 13">
              <a:extLst>
                <a:ext uri="{FF2B5EF4-FFF2-40B4-BE49-F238E27FC236}">
                  <a16:creationId xmlns:a16="http://schemas.microsoft.com/office/drawing/2014/main" id="{C8CE92CF-21C5-7889-44C1-62F0E5D7E597}"/>
                </a:ext>
              </a:extLst>
            </p:cNvPr>
            <p:cNvSpPr/>
            <p:nvPr/>
          </p:nvSpPr>
          <p:spPr>
            <a:xfrm>
              <a:off x="7696200" y="3881039"/>
              <a:ext cx="4800600" cy="792618"/>
            </a:xfrm>
            <a:custGeom>
              <a:avLst/>
              <a:gdLst>
                <a:gd name="connsiteX0" fmla="*/ 0 w 5158853"/>
                <a:gd name="connsiteY0" fmla="*/ 696036 h 1252352"/>
                <a:gd name="connsiteX1" fmla="*/ 1665026 w 5158853"/>
                <a:gd name="connsiteY1" fmla="*/ 1228299 h 1252352"/>
                <a:gd name="connsiteX2" fmla="*/ 5158853 w 5158853"/>
                <a:gd name="connsiteY2" fmla="*/ 0 h 1252352"/>
              </a:gdLst>
              <a:ahLst/>
              <a:cxnLst>
                <a:cxn ang="0">
                  <a:pos x="connsiteX0" y="connsiteY0"/>
                </a:cxn>
                <a:cxn ang="0">
                  <a:pos x="connsiteX1" y="connsiteY1"/>
                </a:cxn>
                <a:cxn ang="0">
                  <a:pos x="connsiteX2" y="connsiteY2"/>
                </a:cxn>
              </a:cxnLst>
              <a:rect l="l" t="t" r="r" b="b"/>
              <a:pathLst>
                <a:path w="5158853" h="1252352">
                  <a:moveTo>
                    <a:pt x="0" y="696036"/>
                  </a:moveTo>
                  <a:cubicBezTo>
                    <a:pt x="402608" y="1020170"/>
                    <a:pt x="805217" y="1344305"/>
                    <a:pt x="1665026" y="1228299"/>
                  </a:cubicBezTo>
                  <a:cubicBezTo>
                    <a:pt x="2524835" y="1112293"/>
                    <a:pt x="3841844" y="556146"/>
                    <a:pt x="5158853" y="0"/>
                  </a:cubicBezTo>
                </a:path>
              </a:pathLst>
            </a:custGeom>
            <a:noFill/>
            <a:ln w="57150">
              <a:solidFill>
                <a:schemeClr val="accent6">
                  <a:lumMod val="75000"/>
                </a:schemeClr>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4C968E-AA94-386E-F4A0-4416E1D41DF7}"/>
                </a:ext>
              </a:extLst>
            </p:cNvPr>
            <p:cNvSpPr txBox="1"/>
            <p:nvPr/>
          </p:nvSpPr>
          <p:spPr>
            <a:xfrm>
              <a:off x="12649200" y="3141830"/>
              <a:ext cx="4034051" cy="1478418"/>
            </a:xfrm>
            <a:prstGeom prst="rect">
              <a:avLst/>
            </a:prstGeom>
            <a:noFill/>
          </p:spPr>
          <p:txBody>
            <a:bodyPr wrap="square" rtlCol="0">
              <a:spAutoFit/>
            </a:bodyPr>
            <a:lstStyle/>
            <a:p>
              <a:pPr>
                <a:lnSpc>
                  <a:spcPct val="150000"/>
                </a:lnSpc>
              </a:pPr>
              <a:r>
                <a:rPr lang="en-US" sz="3200">
                  <a:latin typeface="Arial" panose="020B0604020202020204" pitchFamily="34" charset="0"/>
                  <a:cs typeface="Arial" panose="020B0604020202020204" pitchFamily="34" charset="0"/>
                </a:rPr>
                <a:t>Nhập từ khóa vào ô tìm kiếm </a:t>
              </a:r>
            </a:p>
          </p:txBody>
        </p:sp>
        <p:sp>
          <p:nvSpPr>
            <p:cNvPr id="20" name="Freeform: Shape 19">
              <a:extLst>
                <a:ext uri="{FF2B5EF4-FFF2-40B4-BE49-F238E27FC236}">
                  <a16:creationId xmlns:a16="http://schemas.microsoft.com/office/drawing/2014/main" id="{F0F5C7A7-9D3B-CFA8-77E3-E8194069561A}"/>
                </a:ext>
              </a:extLst>
            </p:cNvPr>
            <p:cNvSpPr/>
            <p:nvPr/>
          </p:nvSpPr>
          <p:spPr>
            <a:xfrm>
              <a:off x="4191000" y="5928230"/>
              <a:ext cx="1446662" cy="719949"/>
            </a:xfrm>
            <a:custGeom>
              <a:avLst/>
              <a:gdLst>
                <a:gd name="connsiteX0" fmla="*/ 0 w 1446662"/>
                <a:gd name="connsiteY0" fmla="*/ 491320 h 719949"/>
                <a:gd name="connsiteX1" fmla="*/ 532262 w 1446662"/>
                <a:gd name="connsiteY1" fmla="*/ 696036 h 719949"/>
                <a:gd name="connsiteX2" fmla="*/ 1446662 w 1446662"/>
                <a:gd name="connsiteY2" fmla="*/ 0 h 719949"/>
              </a:gdLst>
              <a:ahLst/>
              <a:cxnLst>
                <a:cxn ang="0">
                  <a:pos x="connsiteX0" y="connsiteY0"/>
                </a:cxn>
                <a:cxn ang="0">
                  <a:pos x="connsiteX1" y="connsiteY1"/>
                </a:cxn>
                <a:cxn ang="0">
                  <a:pos x="connsiteX2" y="connsiteY2"/>
                </a:cxn>
              </a:cxnLst>
              <a:rect l="l" t="t" r="r" b="b"/>
              <a:pathLst>
                <a:path w="1446662" h="719949">
                  <a:moveTo>
                    <a:pt x="0" y="491320"/>
                  </a:moveTo>
                  <a:cubicBezTo>
                    <a:pt x="145576" y="634621"/>
                    <a:pt x="291152" y="777923"/>
                    <a:pt x="532262" y="696036"/>
                  </a:cubicBezTo>
                  <a:cubicBezTo>
                    <a:pt x="773372" y="614149"/>
                    <a:pt x="1110017" y="307074"/>
                    <a:pt x="1446662"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3E9496C-2771-1AD7-2A80-9D7092857192}"/>
                </a:ext>
              </a:extLst>
            </p:cNvPr>
            <p:cNvSpPr txBox="1"/>
            <p:nvPr/>
          </p:nvSpPr>
          <p:spPr>
            <a:xfrm>
              <a:off x="1322367" y="5548450"/>
              <a:ext cx="4034051" cy="739754"/>
            </a:xfrm>
            <a:prstGeom prst="rect">
              <a:avLst/>
            </a:prstGeom>
            <a:noFill/>
          </p:spPr>
          <p:txBody>
            <a:bodyPr wrap="square" rtlCol="0">
              <a:spAutoFit/>
            </a:bodyPr>
            <a:lstStyle/>
            <a:p>
              <a:pPr>
                <a:lnSpc>
                  <a:spcPct val="150000"/>
                </a:lnSpc>
              </a:pPr>
              <a:r>
                <a:rPr lang="en-US" sz="3200">
                  <a:latin typeface="Arial" panose="020B0604020202020204" pitchFamily="34" charset="0"/>
                  <a:cs typeface="Arial" panose="020B0604020202020204" pitchFamily="34" charset="0"/>
                </a:rPr>
                <a:t>Các cụm từ gợi ý </a:t>
              </a:r>
            </a:p>
          </p:txBody>
        </p:sp>
        <p:sp>
          <p:nvSpPr>
            <p:cNvPr id="23" name="TextBox 22">
              <a:extLst>
                <a:ext uri="{FF2B5EF4-FFF2-40B4-BE49-F238E27FC236}">
                  <a16:creationId xmlns:a16="http://schemas.microsoft.com/office/drawing/2014/main" id="{7DC111A7-4E4D-2703-7F72-67938BF98F92}"/>
                </a:ext>
              </a:extLst>
            </p:cNvPr>
            <p:cNvSpPr txBox="1"/>
            <p:nvPr/>
          </p:nvSpPr>
          <p:spPr>
            <a:xfrm>
              <a:off x="3962400" y="9356055"/>
              <a:ext cx="9753600" cy="630942"/>
            </a:xfrm>
            <a:prstGeom prst="rect">
              <a:avLst/>
            </a:prstGeom>
            <a:noFill/>
          </p:spPr>
          <p:txBody>
            <a:bodyPr wrap="square" rtlCol="0">
              <a:spAutoFit/>
            </a:bodyPr>
            <a:lstStyle/>
            <a:p>
              <a:pPr algn="ctr"/>
              <a:r>
                <a:rPr lang="en-US" sz="3500" b="1">
                  <a:latin typeface="Arial" panose="020B0604020202020204" pitchFamily="34" charset="0"/>
                  <a:cs typeface="Arial" panose="020B0604020202020204" pitchFamily="34" charset="0"/>
                </a:rPr>
                <a:t>Hình 12. </a:t>
              </a:r>
              <a:r>
                <a:rPr lang="en-US" sz="3500">
                  <a:latin typeface="Arial" panose="020B0604020202020204" pitchFamily="34" charset="0"/>
                  <a:cs typeface="Arial" panose="020B0604020202020204" pitchFamily="34" charset="0"/>
                </a:rPr>
                <a:t>Nhập từ khóa để tìm kiếm </a:t>
              </a:r>
            </a:p>
          </p:txBody>
        </p:sp>
      </p:grpSp>
    </p:spTree>
    <p:extLst>
      <p:ext uri="{BB962C8B-B14F-4D97-AF65-F5344CB8AC3E}">
        <p14:creationId xmlns:p14="http://schemas.microsoft.com/office/powerpoint/2010/main" val="424816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262117" y="8420832"/>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673075"/>
            <a:ext cx="4007366" cy="3346150"/>
          </a:xfrm>
          <a:prstGeom prst="rect">
            <a:avLst/>
          </a:prstGeom>
        </p:spPr>
      </p:pic>
      <p:sp>
        <p:nvSpPr>
          <p:cNvPr id="4" name="TextBox 3">
            <a:extLst>
              <a:ext uri="{FF2B5EF4-FFF2-40B4-BE49-F238E27FC236}">
                <a16:creationId xmlns:a16="http://schemas.microsoft.com/office/drawing/2014/main" id="{0793D9F3-14D0-5389-65C5-4ABB73DA6349}"/>
              </a:ext>
            </a:extLst>
          </p:cNvPr>
          <p:cNvSpPr txBox="1"/>
          <p:nvPr/>
        </p:nvSpPr>
        <p:spPr>
          <a:xfrm>
            <a:off x="885201" y="3307708"/>
            <a:ext cx="6831033" cy="36715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Bước 4. </a:t>
            </a:r>
            <a:r>
              <a:rPr lang="en-US" sz="4000">
                <a:latin typeface="Arial" panose="020B0604020202020204" pitchFamily="34" charset="0"/>
                <a:cs typeface="Arial" panose="020B0604020202020204" pitchFamily="34" charset="0"/>
              </a:rPr>
              <a:t>Kết quả tìm kiếm là danh sách các trang web có chứa từ khóa cần tìm kiếm. </a:t>
            </a:r>
          </a:p>
        </p:txBody>
      </p:sp>
      <p:grpSp>
        <p:nvGrpSpPr>
          <p:cNvPr id="8" name="Group 7">
            <a:extLst>
              <a:ext uri="{FF2B5EF4-FFF2-40B4-BE49-F238E27FC236}">
                <a16:creationId xmlns:a16="http://schemas.microsoft.com/office/drawing/2014/main" id="{0941BFEE-2774-1CCC-531A-C82CF946DF46}"/>
              </a:ext>
            </a:extLst>
          </p:cNvPr>
          <p:cNvGrpSpPr/>
          <p:nvPr/>
        </p:nvGrpSpPr>
        <p:grpSpPr>
          <a:xfrm>
            <a:off x="8077200" y="1790700"/>
            <a:ext cx="9768385" cy="7218789"/>
            <a:chOff x="8011120" y="1539052"/>
            <a:chExt cx="9768385" cy="7218789"/>
          </a:xfrm>
        </p:grpSpPr>
        <p:pic>
          <p:nvPicPr>
            <p:cNvPr id="3" name="Picture 2">
              <a:extLst>
                <a:ext uri="{FF2B5EF4-FFF2-40B4-BE49-F238E27FC236}">
                  <a16:creationId xmlns:a16="http://schemas.microsoft.com/office/drawing/2014/main" id="{1DFB312C-8454-A522-472B-4A1FCA32CF5F}"/>
                </a:ext>
              </a:extLst>
            </p:cNvPr>
            <p:cNvPicPr>
              <a:picLocks noChangeAspect="1"/>
            </p:cNvPicPr>
            <p:nvPr/>
          </p:nvPicPr>
          <p:blipFill>
            <a:blip r:embed="rId6"/>
            <a:stretch>
              <a:fillRect/>
            </a:stretch>
          </p:blipFill>
          <p:spPr>
            <a:xfrm>
              <a:off x="8258544" y="1539052"/>
              <a:ext cx="9520961" cy="6216883"/>
            </a:xfrm>
            <a:prstGeom prst="rect">
              <a:avLst/>
            </a:prstGeom>
            <a:ln>
              <a:solidFill>
                <a:schemeClr val="accent6">
                  <a:lumMod val="75000"/>
                </a:schemeClr>
              </a:solidFill>
            </a:ln>
          </p:spPr>
        </p:pic>
        <p:sp>
          <p:nvSpPr>
            <p:cNvPr id="7" name="TextBox 6">
              <a:extLst>
                <a:ext uri="{FF2B5EF4-FFF2-40B4-BE49-F238E27FC236}">
                  <a16:creationId xmlns:a16="http://schemas.microsoft.com/office/drawing/2014/main" id="{B630D262-C399-4DCA-F675-CCA96A5C8A0B}"/>
                </a:ext>
              </a:extLst>
            </p:cNvPr>
            <p:cNvSpPr txBox="1"/>
            <p:nvPr/>
          </p:nvSpPr>
          <p:spPr>
            <a:xfrm>
              <a:off x="8011120" y="8126899"/>
              <a:ext cx="9753600" cy="630942"/>
            </a:xfrm>
            <a:prstGeom prst="rect">
              <a:avLst/>
            </a:prstGeom>
            <a:noFill/>
          </p:spPr>
          <p:txBody>
            <a:bodyPr wrap="square" rtlCol="0">
              <a:spAutoFit/>
            </a:bodyPr>
            <a:lstStyle/>
            <a:p>
              <a:pPr algn="ctr"/>
              <a:r>
                <a:rPr lang="en-US" sz="3500" b="1">
                  <a:latin typeface="Arial" panose="020B0604020202020204" pitchFamily="34" charset="0"/>
                  <a:cs typeface="Arial" panose="020B0604020202020204" pitchFamily="34" charset="0"/>
                </a:rPr>
                <a:t>Hình 13. </a:t>
              </a:r>
              <a:r>
                <a:rPr lang="en-US" sz="3500">
                  <a:latin typeface="Arial" panose="020B0604020202020204" pitchFamily="34" charset="0"/>
                  <a:cs typeface="Arial" panose="020B0604020202020204" pitchFamily="34" charset="0"/>
                </a:rPr>
                <a:t>Kết quả tìm kiếm </a:t>
              </a:r>
            </a:p>
          </p:txBody>
        </p:sp>
      </p:grpSp>
    </p:spTree>
    <p:extLst>
      <p:ext uri="{BB962C8B-B14F-4D97-AF65-F5344CB8AC3E}">
        <p14:creationId xmlns:p14="http://schemas.microsoft.com/office/powerpoint/2010/main" val="16031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262117" y="8420832"/>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673075"/>
            <a:ext cx="4007366" cy="3346150"/>
          </a:xfrm>
          <a:prstGeom prst="rect">
            <a:avLst/>
          </a:prstGeom>
        </p:spPr>
      </p:pic>
      <p:sp>
        <p:nvSpPr>
          <p:cNvPr id="2" name="TextBox 1">
            <a:extLst>
              <a:ext uri="{FF2B5EF4-FFF2-40B4-BE49-F238E27FC236}">
                <a16:creationId xmlns:a16="http://schemas.microsoft.com/office/drawing/2014/main" id="{86454529-A4A3-21D8-E85E-CC9F4AFA90A8}"/>
              </a:ext>
            </a:extLst>
          </p:cNvPr>
          <p:cNvSpPr txBox="1"/>
          <p:nvPr/>
        </p:nvSpPr>
        <p:spPr>
          <a:xfrm>
            <a:off x="11049000" y="2628900"/>
            <a:ext cx="5943599"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Bước 5. </a:t>
            </a:r>
            <a:r>
              <a:rPr lang="en-US" sz="4000">
                <a:latin typeface="Arial" panose="020B0604020202020204" pitchFamily="34" charset="0"/>
                <a:cs typeface="Arial" panose="020B0604020202020204" pitchFamily="34" charset="0"/>
              </a:rPr>
              <a:t>Nháy chuột vào một siêu liên kết để mở trang web và xem thông tin chi tiết về </a:t>
            </a:r>
            <a:r>
              <a:rPr lang="en-US" sz="4000">
                <a:solidFill>
                  <a:schemeClr val="accent6">
                    <a:lumMod val="75000"/>
                  </a:schemeClr>
                </a:solidFill>
                <a:latin typeface="Arial" panose="020B0604020202020204" pitchFamily="34" charset="0"/>
                <a:cs typeface="Arial" panose="020B0604020202020204" pitchFamily="34" charset="0"/>
              </a:rPr>
              <a:t>Hồ Gươm</a:t>
            </a:r>
            <a:r>
              <a:rPr lang="en-US" sz="4000">
                <a:latin typeface="Arial" panose="020B0604020202020204" pitchFamily="34" charset="0"/>
                <a:cs typeface="Arial" panose="020B0604020202020204" pitchFamily="34" charset="0"/>
              </a:rPr>
              <a:t>. </a:t>
            </a:r>
          </a:p>
        </p:txBody>
      </p:sp>
      <p:grpSp>
        <p:nvGrpSpPr>
          <p:cNvPr id="14" name="Group 13">
            <a:extLst>
              <a:ext uri="{FF2B5EF4-FFF2-40B4-BE49-F238E27FC236}">
                <a16:creationId xmlns:a16="http://schemas.microsoft.com/office/drawing/2014/main" id="{EB8B1413-5C87-8555-D159-D86CAF597721}"/>
              </a:ext>
            </a:extLst>
          </p:cNvPr>
          <p:cNvGrpSpPr/>
          <p:nvPr/>
        </p:nvGrpSpPr>
        <p:grpSpPr>
          <a:xfrm>
            <a:off x="1143000" y="830808"/>
            <a:ext cx="9096721" cy="8625384"/>
            <a:chOff x="7986846" y="1093657"/>
            <a:chExt cx="9096721" cy="8625384"/>
          </a:xfrm>
        </p:grpSpPr>
        <p:pic>
          <p:nvPicPr>
            <p:cNvPr id="6" name="Picture 5">
              <a:extLst>
                <a:ext uri="{FF2B5EF4-FFF2-40B4-BE49-F238E27FC236}">
                  <a16:creationId xmlns:a16="http://schemas.microsoft.com/office/drawing/2014/main" id="{E7270C83-D50C-41AC-580B-ED94FF3FD95E}"/>
                </a:ext>
              </a:extLst>
            </p:cNvPr>
            <p:cNvPicPr>
              <a:picLocks noChangeAspect="1"/>
            </p:cNvPicPr>
            <p:nvPr/>
          </p:nvPicPr>
          <p:blipFill rotWithShape="1">
            <a:blip r:embed="rId6"/>
            <a:srcRect r="20085" b="7208"/>
            <a:stretch/>
          </p:blipFill>
          <p:spPr>
            <a:xfrm rot="358930">
              <a:off x="7986846" y="1093657"/>
              <a:ext cx="9096721" cy="6601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C4B9DE48-541B-3ADC-F419-F429C5A05F22}"/>
                </a:ext>
              </a:extLst>
            </p:cNvPr>
            <p:cNvSpPr txBox="1"/>
            <p:nvPr/>
          </p:nvSpPr>
          <p:spPr>
            <a:xfrm>
              <a:off x="8382000" y="8110716"/>
              <a:ext cx="8610600" cy="1608325"/>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Hình 14. </a:t>
              </a:r>
              <a:r>
                <a:rPr lang="en-US" sz="3500">
                  <a:latin typeface="Arial" panose="020B0604020202020204" pitchFamily="34" charset="0"/>
                  <a:cs typeface="Arial" panose="020B0604020202020204" pitchFamily="34" charset="0"/>
                </a:rPr>
                <a:t>Thông tin chi tiết về Hồ Gươm trên trang web của Tổng cục du lịch </a:t>
              </a:r>
            </a:p>
          </p:txBody>
        </p:sp>
      </p:grpSp>
    </p:spTree>
    <p:extLst>
      <p:ext uri="{BB962C8B-B14F-4D97-AF65-F5344CB8AC3E}">
        <p14:creationId xmlns:p14="http://schemas.microsoft.com/office/powerpoint/2010/main" val="313934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262117" y="8420832"/>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673075"/>
            <a:ext cx="4007366" cy="3346150"/>
          </a:xfrm>
          <a:prstGeom prst="rect">
            <a:avLst/>
          </a:prstGeom>
        </p:spPr>
      </p:pic>
      <p:sp>
        <p:nvSpPr>
          <p:cNvPr id="15" name="TextBox 14">
            <a:extLst>
              <a:ext uri="{FF2B5EF4-FFF2-40B4-BE49-F238E27FC236}">
                <a16:creationId xmlns:a16="http://schemas.microsoft.com/office/drawing/2014/main" id="{70764CFF-CD1D-8E22-1C36-80CBAA2CF6F9}"/>
              </a:ext>
            </a:extLst>
          </p:cNvPr>
          <p:cNvSpPr txBox="1"/>
          <p:nvPr/>
        </p:nvSpPr>
        <p:spPr>
          <a:xfrm>
            <a:off x="4838700" y="475355"/>
            <a:ext cx="86106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LUYỆN TẬP </a:t>
            </a:r>
          </a:p>
        </p:txBody>
      </p:sp>
      <p:sp>
        <p:nvSpPr>
          <p:cNvPr id="16" name="Rectangle: Rounded Corners 15">
            <a:extLst>
              <a:ext uri="{FF2B5EF4-FFF2-40B4-BE49-F238E27FC236}">
                <a16:creationId xmlns:a16="http://schemas.microsoft.com/office/drawing/2014/main" id="{EB88BB41-51A4-4B52-4880-550D587C9B94}"/>
              </a:ext>
            </a:extLst>
          </p:cNvPr>
          <p:cNvSpPr/>
          <p:nvPr/>
        </p:nvSpPr>
        <p:spPr>
          <a:xfrm>
            <a:off x="1028700" y="1851513"/>
            <a:ext cx="16230600" cy="2743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err="1">
                <a:solidFill>
                  <a:schemeClr val="tx1"/>
                </a:solidFill>
                <a:latin typeface="Arial" panose="020B0604020202020204" pitchFamily="34" charset="0"/>
                <a:cs typeface="Arial" panose="020B0604020202020204" pitchFamily="34" charset="0"/>
              </a:rPr>
              <a:t>Nhiệm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vụ</a:t>
            </a:r>
            <a:r>
              <a:rPr lang="en-US" sz="4000" b="1" dirty="0">
                <a:solidFill>
                  <a:schemeClr val="tx1"/>
                </a:solidFill>
                <a:latin typeface="Arial" panose="020B0604020202020204" pitchFamily="34" charset="0"/>
                <a:cs typeface="Arial" panose="020B0604020202020204" pitchFamily="34" charset="0"/>
              </a:rPr>
              <a:t> 2. </a:t>
            </a: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Thực hành tìm kiếm thông tin theo chủ đề tìm hiểu về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Hải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Phòng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theo các yêu cầu sau:</a:t>
            </a:r>
            <a:endParaRPr lang="en-US" sz="4000" dirty="0">
              <a:solidFill>
                <a:schemeClr val="tx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052C8A6-0321-0611-AC93-E441D59D5B5B}"/>
              </a:ext>
            </a:extLst>
          </p:cNvPr>
          <p:cNvSpPr txBox="1"/>
          <p:nvPr/>
        </p:nvSpPr>
        <p:spPr>
          <a:xfrm>
            <a:off x="1028700" y="4594713"/>
            <a:ext cx="13042142" cy="4062651"/>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Yêu cầu:</a:t>
            </a:r>
          </a:p>
          <a:p>
            <a:pPr>
              <a:lnSpc>
                <a:spcPct val="150000"/>
              </a:lnSpc>
            </a:pPr>
            <a:r>
              <a:rPr lang="vi-VN" sz="4000">
                <a:latin typeface="Arial" panose="020B0604020202020204" pitchFamily="34" charset="0"/>
                <a:cs typeface="Arial" panose="020B0604020202020204" pitchFamily="34" charset="0"/>
              </a:rPr>
              <a:t>1) Xác định từ khóa.</a:t>
            </a:r>
          </a:p>
          <a:p>
            <a:pPr>
              <a:lnSpc>
                <a:spcPct val="150000"/>
              </a:lnSpc>
            </a:pPr>
            <a:r>
              <a:rPr lang="vi-VN" sz="4000">
                <a:latin typeface="Arial" panose="020B0604020202020204" pitchFamily="34" charset="0"/>
                <a:cs typeface="Arial" panose="020B0604020202020204" pitchFamily="34" charset="0"/>
              </a:rPr>
              <a:t>2) Truy cập vào máy tìm kiếm và tìm kiếm thông tin.</a:t>
            </a:r>
          </a:p>
          <a:p>
            <a:pPr>
              <a:lnSpc>
                <a:spcPct val="150000"/>
              </a:lnSpc>
            </a:pPr>
            <a:r>
              <a:rPr lang="vi-VN" sz="4000">
                <a:latin typeface="Arial" panose="020B0604020202020204" pitchFamily="34" charset="0"/>
                <a:cs typeface="Arial" panose="020B0604020202020204" pitchFamily="34" charset="0"/>
              </a:rPr>
              <a:t>3) Nhận xét về kết quả nhận được.</a:t>
            </a:r>
          </a:p>
          <a:p>
            <a:endParaRPr lang="en-US"/>
          </a:p>
        </p:txBody>
      </p:sp>
      <p:pic>
        <p:nvPicPr>
          <p:cNvPr id="20" name="Picture 8">
            <a:extLst>
              <a:ext uri="{FF2B5EF4-FFF2-40B4-BE49-F238E27FC236}">
                <a16:creationId xmlns:a16="http://schemas.microsoft.com/office/drawing/2014/main" id="{6DD35891-5FB4-577B-B1CE-BC6335B6ED0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53498" y="6629226"/>
            <a:ext cx="5534502" cy="3612521"/>
          </a:xfrm>
          <a:prstGeom prst="rect">
            <a:avLst/>
          </a:prstGeom>
        </p:spPr>
      </p:pic>
    </p:spTree>
    <p:extLst>
      <p:ext uri="{BB962C8B-B14F-4D97-AF65-F5344CB8AC3E}">
        <p14:creationId xmlns:p14="http://schemas.microsoft.com/office/powerpoint/2010/main" val="253665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262117" y="8420832"/>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673075"/>
            <a:ext cx="4007366" cy="3346150"/>
          </a:xfrm>
          <a:prstGeom prst="rect">
            <a:avLst/>
          </a:prstGeom>
        </p:spPr>
      </p:pic>
      <p:sp>
        <p:nvSpPr>
          <p:cNvPr id="15" name="TextBox 14">
            <a:extLst>
              <a:ext uri="{FF2B5EF4-FFF2-40B4-BE49-F238E27FC236}">
                <a16:creationId xmlns:a16="http://schemas.microsoft.com/office/drawing/2014/main" id="{70764CFF-CD1D-8E22-1C36-80CBAA2CF6F9}"/>
              </a:ext>
            </a:extLst>
          </p:cNvPr>
          <p:cNvSpPr txBox="1"/>
          <p:nvPr/>
        </p:nvSpPr>
        <p:spPr>
          <a:xfrm>
            <a:off x="4838700" y="495300"/>
            <a:ext cx="86106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Hướng dẫn làm bài </a:t>
            </a:r>
          </a:p>
        </p:txBody>
      </p:sp>
      <p:sp>
        <p:nvSpPr>
          <p:cNvPr id="2" name="Rectangle: Rounded Corners 1">
            <a:extLst>
              <a:ext uri="{FF2B5EF4-FFF2-40B4-BE49-F238E27FC236}">
                <a16:creationId xmlns:a16="http://schemas.microsoft.com/office/drawing/2014/main" id="{5AC26883-10B2-B10B-2BE3-C7269595F00F}"/>
              </a:ext>
            </a:extLst>
          </p:cNvPr>
          <p:cNvSpPr/>
          <p:nvPr/>
        </p:nvSpPr>
        <p:spPr>
          <a:xfrm>
            <a:off x="675564" y="1943100"/>
            <a:ext cx="16936872" cy="24384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err="1">
                <a:solidFill>
                  <a:schemeClr val="tx1"/>
                </a:solidFill>
                <a:latin typeface="Arial" panose="020B0604020202020204" pitchFamily="34" charset="0"/>
                <a:cs typeface="Arial" panose="020B0604020202020204" pitchFamily="34" charset="0"/>
              </a:rPr>
              <a:t>Bước</a:t>
            </a:r>
            <a:r>
              <a:rPr lang="en-US" sz="4000" b="1" dirty="0">
                <a:solidFill>
                  <a:schemeClr val="tx1"/>
                </a:solidFill>
                <a:latin typeface="Arial" panose="020B0604020202020204" pitchFamily="34" charset="0"/>
                <a:cs typeface="Arial" panose="020B0604020202020204" pitchFamily="34" charset="0"/>
              </a:rPr>
              <a:t> 1. </a:t>
            </a:r>
            <a:r>
              <a:rPr lang="vi-VN" sz="4000" dirty="0">
                <a:solidFill>
                  <a:schemeClr val="tx1"/>
                </a:solidFill>
                <a:latin typeface="Arial" panose="020B0604020202020204" pitchFamily="34" charset="0"/>
                <a:cs typeface="Arial" panose="020B0604020202020204" pitchFamily="34" charset="0"/>
              </a:rPr>
              <a:t>Xác định từ khóa có thể như sau: </a:t>
            </a:r>
            <a:r>
              <a:rPr lang="en-US" sz="4000" dirty="0" err="1">
                <a:solidFill>
                  <a:schemeClr val="tx1"/>
                </a:solidFill>
                <a:latin typeface="Arial" panose="020B0604020202020204" pitchFamily="34" charset="0"/>
                <a:cs typeface="Arial" panose="020B0604020202020204" pitchFamily="34" charset="0"/>
              </a:rPr>
              <a:t>Ẩm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Phòng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Danh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Phòng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Phòng</a:t>
            </a:r>
            <a:r>
              <a:rPr lang="en-US" sz="4000" dirty="0">
                <a:solidFill>
                  <a:schemeClr val="tx1"/>
                </a:solidFill>
                <a:latin typeface="Arial" panose="020B0604020202020204" pitchFamily="34" charset="0"/>
                <a:cs typeface="Arial" panose="020B0604020202020204" pitchFamily="34" charset="0"/>
              </a:rPr>
              <a:t>, …</a:t>
            </a:r>
          </a:p>
        </p:txBody>
      </p:sp>
      <p:sp>
        <p:nvSpPr>
          <p:cNvPr id="3" name="Rectangle: Rounded Corners 2">
            <a:extLst>
              <a:ext uri="{FF2B5EF4-FFF2-40B4-BE49-F238E27FC236}">
                <a16:creationId xmlns:a16="http://schemas.microsoft.com/office/drawing/2014/main" id="{C55EC558-B673-1026-3EF9-1BDE07687CB9}"/>
              </a:ext>
            </a:extLst>
          </p:cNvPr>
          <p:cNvSpPr/>
          <p:nvPr/>
        </p:nvSpPr>
        <p:spPr>
          <a:xfrm>
            <a:off x="675564" y="4686301"/>
            <a:ext cx="16936872" cy="2438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Bước 2. </a:t>
            </a:r>
            <a:r>
              <a:rPr lang="en-US" sz="4000">
                <a:solidFill>
                  <a:schemeClr val="tx1"/>
                </a:solidFill>
                <a:latin typeface="Arial" panose="020B0604020202020204" pitchFamily="34" charset="0"/>
                <a:cs typeface="Arial" panose="020B0604020202020204" pitchFamily="34" charset="0"/>
              </a:rPr>
              <a:t>Mở trình duyệt tìm kiếm, gõ từ khóa vào ô tìm kiếm và thực hiện tìm kiếm thông tin. Nháy chuột vào liên kết để xem thông tin chi tiết </a:t>
            </a:r>
          </a:p>
        </p:txBody>
      </p:sp>
      <p:sp>
        <p:nvSpPr>
          <p:cNvPr id="4" name="Rectangle: Rounded Corners 3">
            <a:extLst>
              <a:ext uri="{FF2B5EF4-FFF2-40B4-BE49-F238E27FC236}">
                <a16:creationId xmlns:a16="http://schemas.microsoft.com/office/drawing/2014/main" id="{6E64407F-1426-AF64-CD22-77A8E95260AC}"/>
              </a:ext>
            </a:extLst>
          </p:cNvPr>
          <p:cNvSpPr/>
          <p:nvPr/>
        </p:nvSpPr>
        <p:spPr>
          <a:xfrm>
            <a:off x="675564" y="7429502"/>
            <a:ext cx="16936872" cy="1752598"/>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Bước 3. </a:t>
            </a:r>
            <a:r>
              <a:rPr lang="en-US" sz="4000">
                <a:solidFill>
                  <a:schemeClr val="tx1"/>
                </a:solidFill>
                <a:latin typeface="Arial" panose="020B0604020202020204" pitchFamily="34" charset="0"/>
                <a:cs typeface="Arial" panose="020B0604020202020204" pitchFamily="34" charset="0"/>
              </a:rPr>
              <a:t>Quan sát kết quả nhận được và nhận xét </a:t>
            </a:r>
          </a:p>
        </p:txBody>
      </p:sp>
    </p:spTree>
    <p:extLst>
      <p:ext uri="{BB962C8B-B14F-4D97-AF65-F5344CB8AC3E}">
        <p14:creationId xmlns:p14="http://schemas.microsoft.com/office/powerpoint/2010/main" val="178562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99365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750" b="1" noProof="1">
                <a:solidFill>
                  <a:prstClr val="black"/>
                </a:solidFill>
                <a:latin typeface="Arial" panose="020B0604020202020204" pitchFamily="34" charset="0"/>
                <a:cs typeface="Arial" panose="020B0604020202020204" pitchFamily="34" charset="0"/>
              </a:rPr>
              <a:t>Câu 1. </a:t>
            </a:r>
            <a:r>
              <a:rPr lang="vi-VN" sz="3750" noProof="1">
                <a:solidFill>
                  <a:prstClr val="black"/>
                </a:solidFill>
                <a:latin typeface="Arial" panose="020B0604020202020204" pitchFamily="34" charset="0"/>
                <a:cs typeface="Arial" panose="020B0604020202020204" pitchFamily="34" charset="0"/>
              </a:rPr>
              <a:t>Các bạn chọn từ khóa cho chủ đề về vai trò của không khí đối với con người. Mỗi bạn lựa chọn từ khóa tìm kiếm khác nhau, theo em bạn nào chọn từ khóa phù phù hợp nhất?</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544343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50" noProof="1">
                <a:solidFill>
                  <a:prstClr val="black"/>
                </a:solidFill>
                <a:latin typeface="Arial" panose="020B0604020202020204" pitchFamily="34" charset="0"/>
                <a:cs typeface="Arial" panose="020B0604020202020204" pitchFamily="34" charset="0"/>
              </a:rPr>
              <a:t>C. </a:t>
            </a:r>
            <a:r>
              <a:rPr lang="vi-VN" sz="4050" noProof="1">
                <a:solidFill>
                  <a:prstClr val="black"/>
                </a:solidFill>
                <a:latin typeface="Arial" panose="020B0604020202020204" pitchFamily="34" charset="0"/>
                <a:cs typeface="Arial" panose="020B0604020202020204" pitchFamily="34" charset="0"/>
              </a:rPr>
              <a:t>Minh: Vai trò của không khí đối với con người</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544343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A. Khoa: Không khí</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90433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800" noProof="1">
                <a:solidFill>
                  <a:prstClr val="black"/>
                </a:solidFill>
                <a:latin typeface="Arial" panose="020B0604020202020204" pitchFamily="34" charset="0"/>
                <a:cs typeface="Arial" panose="020B0604020202020204" pitchFamily="34" charset="0"/>
              </a:rPr>
              <a:t>B. </a:t>
            </a:r>
            <a:r>
              <a:rPr lang="vi-VN" sz="4800" noProof="1">
                <a:solidFill>
                  <a:prstClr val="black"/>
                </a:solidFill>
                <a:latin typeface="Arial" panose="020B0604020202020204" pitchFamily="34" charset="0"/>
                <a:cs typeface="Arial" panose="020B0604020202020204" pitchFamily="34" charset="0"/>
              </a:rPr>
              <a:t>An: Không khí và con người</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89568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50" noProof="1">
                <a:solidFill>
                  <a:prstClr val="black"/>
                </a:solidFill>
                <a:latin typeface="Arial" panose="020B0604020202020204" pitchFamily="34" charset="0"/>
                <a:cs typeface="Arial" panose="020B0604020202020204" pitchFamily="34" charset="0"/>
              </a:rPr>
              <a:t>D. </a:t>
            </a:r>
            <a:r>
              <a:rPr lang="vi-VN" sz="4050" noProof="1">
                <a:solidFill>
                  <a:prstClr val="black"/>
                </a:solidFill>
                <a:latin typeface="Arial" panose="020B0604020202020204" pitchFamily="34" charset="0"/>
                <a:cs typeface="Arial" panose="020B0604020202020204" pitchFamily="34" charset="0"/>
              </a:rPr>
              <a:t>Hoa: Con người cần không khí không?</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76643" y="5884088"/>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8325173"/>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8325173"/>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850409"/>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9" name="TextBox 8">
            <a:extLst>
              <a:ext uri="{FF2B5EF4-FFF2-40B4-BE49-F238E27FC236}">
                <a16:creationId xmlns:a16="http://schemas.microsoft.com/office/drawing/2014/main" id="{F9FDCC84-E8AC-CF1B-4279-053D93C31BD7}"/>
              </a:ext>
            </a:extLst>
          </p:cNvPr>
          <p:cNvSpPr txBox="1"/>
          <p:nvPr/>
        </p:nvSpPr>
        <p:spPr>
          <a:xfrm>
            <a:off x="3124200" y="855904"/>
            <a:ext cx="11811000" cy="944618"/>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FF0000"/>
                </a:solidFill>
                <a:latin typeface="Arial" panose="020B0604020202020204" pitchFamily="34" charset="0"/>
                <a:cs typeface="Arial" panose="020B0604020202020204" pitchFamily="34" charset="0"/>
              </a:rPr>
              <a:t>TRÒ CHƠI “ Ai </a:t>
            </a:r>
            <a:r>
              <a:rPr lang="en-US" sz="6000" b="1" spc="-80" dirty="0" err="1">
                <a:solidFill>
                  <a:srgbClr val="FF0000"/>
                </a:solidFill>
                <a:latin typeface="Arial" panose="020B0604020202020204" pitchFamily="34" charset="0"/>
                <a:cs typeface="Arial" panose="020B0604020202020204" pitchFamily="34" charset="0"/>
              </a:rPr>
              <a:t>nhanh</a:t>
            </a:r>
            <a:r>
              <a:rPr lang="en-US" sz="6000" b="1" spc="-80" dirty="0">
                <a:solidFill>
                  <a:srgbClr val="FF0000"/>
                </a:solidFill>
                <a:latin typeface="Arial" panose="020B0604020202020204" pitchFamily="34" charset="0"/>
                <a:cs typeface="Arial" panose="020B0604020202020204" pitchFamily="34" charset="0"/>
              </a:rPr>
              <a:t> ai </a:t>
            </a:r>
            <a:r>
              <a:rPr lang="en-US" sz="6000" b="1" spc="-80" dirty="0" err="1">
                <a:solidFill>
                  <a:srgbClr val="FF0000"/>
                </a:solidFill>
                <a:latin typeface="Arial" panose="020B0604020202020204" pitchFamily="34" charset="0"/>
                <a:cs typeface="Arial" panose="020B0604020202020204" pitchFamily="34" charset="0"/>
              </a:rPr>
              <a:t>đúng</a:t>
            </a:r>
            <a:r>
              <a:rPr lang="en-US" sz="6000" b="1" spc="-8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8114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731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noProof="1">
                <a:solidFill>
                  <a:prstClr val="black"/>
                </a:solidFill>
                <a:latin typeface="Arial" panose="020B0604020202020204" pitchFamily="34" charset="0"/>
                <a:cs typeface="Arial" panose="020B0604020202020204" pitchFamily="34" charset="0"/>
              </a:rPr>
              <a:t>Câu 2. </a:t>
            </a:r>
            <a:r>
              <a:rPr lang="vi-VN" sz="4800" noProof="1">
                <a:solidFill>
                  <a:prstClr val="black"/>
                </a:solidFill>
                <a:latin typeface="Arial" panose="020B0604020202020204" pitchFamily="34" charset="0"/>
                <a:cs typeface="Arial" panose="020B0604020202020204" pitchFamily="34" charset="0"/>
              </a:rPr>
              <a:t>Tên nào sau đây là tên của máy tìm kiếm?</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61709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A. Google </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06934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B. Microsoft Word</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709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C. Windows Explorer </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934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D. Microsoft Excel </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426104" y="50177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92400" y="49840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92400" y="74587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30490" y="7458789"/>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514133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737559"/>
            <a:ext cx="14644256" cy="34205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noProof="1">
                <a:solidFill>
                  <a:prstClr val="black"/>
                </a:solidFill>
                <a:latin typeface="Arial" panose="020B0604020202020204" pitchFamily="34" charset="0"/>
                <a:cs typeface="Arial" panose="020B0604020202020204" pitchFamily="34" charset="0"/>
              </a:rPr>
              <a:t>Câu 3. </a:t>
            </a:r>
            <a:r>
              <a:rPr lang="vi-VN" sz="4800" noProof="1">
                <a:solidFill>
                  <a:prstClr val="black"/>
                </a:solidFill>
                <a:latin typeface="Arial" panose="020B0604020202020204" pitchFamily="34" charset="0"/>
                <a:cs typeface="Arial" panose="020B0604020202020204" pitchFamily="34" charset="0"/>
              </a:rPr>
              <a:t>Đây là biểu tượng của trình duyệt nào?</a:t>
            </a:r>
            <a:endParaRPr lang="en-US" sz="4800" noProof="1">
              <a:solidFill>
                <a:prstClr val="black"/>
              </a:solidFill>
              <a:latin typeface="Calibri"/>
              <a:cs typeface="Arial" panose="020B0604020202020204" pitchFamily="34" charset="0"/>
            </a:endParaRPr>
          </a:p>
          <a:p>
            <a:pPr algn="ctr" defTabSz="1371600"/>
            <a:endParaRPr lang="en-US" sz="4800" noProof="1">
              <a:solidFill>
                <a:prstClr val="black"/>
              </a:solidFill>
              <a:latin typeface="Calibri"/>
              <a:cs typeface="Arial" panose="020B0604020202020204" pitchFamily="34" charset="0"/>
            </a:endParaRPr>
          </a:p>
          <a:p>
            <a:pPr algn="ctr" defTabSz="1371600"/>
            <a:endParaRPr lang="en-US" sz="4800" noProof="1">
              <a:solidFill>
                <a:prstClr val="black"/>
              </a:solidFill>
              <a:latin typeface="Arial" panose="020B0604020202020204" pitchFamily="34" charset="0"/>
              <a:cs typeface="Arial" panose="020B0604020202020204" pitchFamily="34" charset="0"/>
            </a:endParaRPr>
          </a:p>
          <a:p>
            <a:pPr algn="ctr" defTabSz="1371600"/>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C. Safari </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A. Google Chrome </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B. Mozilla Firefor</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D. Cốc cốc</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9" name="Picture 8">
            <a:extLst>
              <a:ext uri="{FF2B5EF4-FFF2-40B4-BE49-F238E27FC236}">
                <a16:creationId xmlns:a16="http://schemas.microsoft.com/office/drawing/2014/main" id="{FB0D74D4-3C0D-2E63-6CCE-2EFF6E7CE818}"/>
              </a:ext>
            </a:extLst>
          </p:cNvPr>
          <p:cNvPicPr>
            <a:picLocks noChangeAspect="1"/>
          </p:cNvPicPr>
          <p:nvPr/>
        </p:nvPicPr>
        <p:blipFill>
          <a:blip r:embed="rId11"/>
          <a:stretch>
            <a:fillRect/>
          </a:stretch>
        </p:blipFill>
        <p:spPr>
          <a:xfrm>
            <a:off x="8078660" y="2018766"/>
            <a:ext cx="2130681" cy="2130681"/>
          </a:xfrm>
          <a:prstGeom prst="rect">
            <a:avLst/>
          </a:prstGeom>
        </p:spPr>
      </p:pic>
    </p:spTree>
    <p:extLst>
      <p:ext uri="{BB962C8B-B14F-4D97-AF65-F5344CB8AC3E}">
        <p14:creationId xmlns:p14="http://schemas.microsoft.com/office/powerpoint/2010/main" val="211178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5"/>
                                        </p:tgtEl>
                                        <p:attrNameLst>
                                          <p:attrName>fillcolor</p:attrName>
                                        </p:attrNameLst>
                                      </p:cBhvr>
                                      <p:to>
                                        <a:srgbClr val="92D050"/>
                                      </p:to>
                                    </p:animClr>
                                    <p:set>
                                      <p:cBhvr>
                                        <p:cTn id="30" dur="500" fill="hold"/>
                                        <p:tgtEl>
                                          <p:spTgt spid="5"/>
                                        </p:tgtEl>
                                        <p:attrNameLst>
                                          <p:attrName>fill.type</p:attrName>
                                        </p:attrNameLst>
                                      </p:cBhvr>
                                      <p:to>
                                        <p:strVal val="solid"/>
                                      </p:to>
                                    </p:set>
                                    <p:set>
                                      <p:cBhvr>
                                        <p:cTn id="31" dur="500" fill="hold"/>
                                        <p:tgtEl>
                                          <p:spTgt spid="5"/>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835" fill="hold"/>
                                        <p:tgtEl>
                                          <p:spTgt spid="3"/>
                                        </p:tgtEl>
                                      </p:cBhvr>
                                    </p:cmd>
                                  </p:childTnLst>
                                </p:cTn>
                              </p:par>
                              <p:par>
                                <p:cTn id="34" presetID="1" presetClass="entr" presetSubtype="0" fill="hold" nodeType="withEffect">
                                  <p:stCondLst>
                                    <p:cond delay="0"/>
                                  </p:stCondLst>
                                  <p:childTnLst>
                                    <p:set>
                                      <p:cBhvr>
                                        <p:cTn id="35" dur="1" fill="hold">
                                          <p:stCondLst>
                                            <p:cond delay="9"/>
                                          </p:stCondLst>
                                        </p:cTn>
                                        <p:tgtEl>
                                          <p:spTgt spid="10"/>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9" fill="hold" display="0">
                  <p:stCondLst>
                    <p:cond delay="indefinite"/>
                  </p:stCondLst>
                  <p:endCondLst>
                    <p:cond evt="onStopAudio" delay="0">
                      <p:tgtEl>
                        <p:sldTgt/>
                      </p:tgtEl>
                    </p:cond>
                  </p:endCondLst>
                </p:cTn>
                <p:tgtEl>
                  <p:spTgt spid="3"/>
                </p:tgtEl>
              </p:cMediaNode>
            </p:audio>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6"/>
                                        </p:tgtEl>
                                        <p:attrNameLst>
                                          <p:attrName>fillcolor</p:attrName>
                                        </p:attrNameLst>
                                      </p:cBhvr>
                                      <p:to>
                                        <a:srgbClr val="D99694"/>
                                      </p:to>
                                    </p:animClr>
                                    <p:set>
                                      <p:cBhvr>
                                        <p:cTn id="45" dur="500" fill="hold"/>
                                        <p:tgtEl>
                                          <p:spTgt spid="6"/>
                                        </p:tgtEl>
                                        <p:attrNameLst>
                                          <p:attrName>fill.type</p:attrName>
                                        </p:attrNameLst>
                                      </p:cBhvr>
                                      <p:to>
                                        <p:strVal val="solid"/>
                                      </p:to>
                                    </p:set>
                                    <p:set>
                                      <p:cBhvr>
                                        <p:cTn id="46" dur="500" fill="hold"/>
                                        <p:tgtEl>
                                          <p:spTgt spid="6"/>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862" fill="hold"/>
                                        <p:tgtEl>
                                          <p:spTgt spid="4"/>
                                        </p:tgtEl>
                                      </p:cBhvr>
                                    </p:cmd>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6"/>
                                        </p:tgtEl>
                                      </p:cBhvr>
                                    </p:animEffect>
                                    <p:animScale>
                                      <p:cBhvr>
                                        <p:cTn id="53"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4" fill="hold" display="0">
                  <p:stCondLst>
                    <p:cond delay="indefinite"/>
                  </p:stCondLst>
                  <p:endCondLst>
                    <p:cond evt="onStopAudio" delay="0">
                      <p:tgtEl>
                        <p:sldTgt/>
                      </p:tgtEl>
                    </p:cond>
                  </p:endCondLst>
                </p:cTn>
                <p:tgtEl>
                  <p:spTgt spid="4"/>
                </p:tgtEl>
              </p:cMediaNode>
            </p:audio>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7"/>
                                        </p:tgtEl>
                                        <p:attrNameLst>
                                          <p:attrName>fillcolor</p:attrName>
                                        </p:attrNameLst>
                                      </p:cBhvr>
                                      <p:to>
                                        <a:srgbClr val="D99694"/>
                                      </p:to>
                                    </p:animClr>
                                    <p:set>
                                      <p:cBhvr>
                                        <p:cTn id="60" dur="500" fill="hold"/>
                                        <p:tgtEl>
                                          <p:spTgt spid="7"/>
                                        </p:tgtEl>
                                        <p:attrNameLst>
                                          <p:attrName>fill.type</p:attrName>
                                        </p:attrNameLst>
                                      </p:cBhvr>
                                      <p:to>
                                        <p:strVal val="solid"/>
                                      </p:to>
                                    </p:set>
                                    <p:set>
                                      <p:cBhvr>
                                        <p:cTn id="61" dur="500" fill="hold"/>
                                        <p:tgtEl>
                                          <p:spTgt spid="7"/>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4"/>
                                        </p:tgtEl>
                                      </p:cBhvr>
                                    </p:cmd>
                                  </p:childTnLst>
                                </p:cTn>
                              </p:par>
                              <p:par>
                                <p:cTn id="64" presetID="1" presetClass="entr" presetSubtype="0" fill="hold" nodeType="withEffect">
                                  <p:stCondLst>
                                    <p:cond delay="0"/>
                                  </p:stCondLst>
                                  <p:childTnLst>
                                    <p:set>
                                      <p:cBhvr>
                                        <p:cTn id="65" dur="1" fill="hold">
                                          <p:stCondLst>
                                            <p:cond delay="9"/>
                                          </p:stCondLst>
                                        </p:cTn>
                                        <p:tgtEl>
                                          <p:spTgt spid="11"/>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7"/>
                                        </p:tgtEl>
                                      </p:cBhvr>
                                    </p:animEffect>
                                    <p:animScale>
                                      <p:cBhvr>
                                        <p:cTn id="6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8"/>
                                        </p:tgtEl>
                                        <p:attrNameLst>
                                          <p:attrName>fillcolor</p:attrName>
                                        </p:attrNameLst>
                                      </p:cBhvr>
                                      <p:to>
                                        <a:srgbClr val="D99694"/>
                                      </p:to>
                                    </p:animClr>
                                    <p:set>
                                      <p:cBhvr>
                                        <p:cTn id="74" dur="500" fill="hold"/>
                                        <p:tgtEl>
                                          <p:spTgt spid="8"/>
                                        </p:tgtEl>
                                        <p:attrNameLst>
                                          <p:attrName>fill.type</p:attrName>
                                        </p:attrNameLst>
                                      </p:cBhvr>
                                      <p:to>
                                        <p:strVal val="solid"/>
                                      </p:to>
                                    </p:set>
                                    <p:set>
                                      <p:cBhvr>
                                        <p:cTn id="75" dur="500" fill="hold"/>
                                        <p:tgtEl>
                                          <p:spTgt spid="8"/>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4"/>
                                        </p:tgtEl>
                                      </p:cBhvr>
                                    </p:cmd>
                                  </p:childTnLst>
                                </p:cTn>
                              </p:par>
                              <p:par>
                                <p:cTn id="78" presetID="1" presetClass="entr" presetSubtype="0" fill="hold" nodeType="withEffect">
                                  <p:stCondLst>
                                    <p:cond delay="0"/>
                                  </p:stCondLst>
                                  <p:childTnLst>
                                    <p:set>
                                      <p:cBhvr>
                                        <p:cTn id="79" dur="1" fill="hold">
                                          <p:stCondLst>
                                            <p:cond delay="9"/>
                                          </p:stCondLst>
                                        </p:cTn>
                                        <p:tgtEl>
                                          <p:spTgt spid="12"/>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noProof="1">
                <a:solidFill>
                  <a:prstClr val="black"/>
                </a:solidFill>
                <a:latin typeface="Arial" panose="020B0604020202020204" pitchFamily="34" charset="0"/>
                <a:cs typeface="Arial" panose="020B0604020202020204" pitchFamily="34" charset="0"/>
              </a:rPr>
              <a:t>Câu 4. </a:t>
            </a:r>
            <a:r>
              <a:rPr lang="vi-VN" sz="4800" noProof="1">
                <a:solidFill>
                  <a:prstClr val="black"/>
                </a:solidFill>
                <a:latin typeface="Arial" panose="020B0604020202020204" pitchFamily="34" charset="0"/>
                <a:cs typeface="Arial" panose="020B0604020202020204" pitchFamily="34" charset="0"/>
              </a:rPr>
              <a:t>Từ khóa là gì? </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7"/>
            <a:ext cx="6802583" cy="22231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300" noProof="1">
                <a:solidFill>
                  <a:prstClr val="black"/>
                </a:solidFill>
                <a:latin typeface="Arial" panose="020B0604020202020204" pitchFamily="34" charset="0"/>
                <a:cs typeface="Arial" panose="020B0604020202020204" pitchFamily="34" charset="0"/>
              </a:rPr>
              <a:t>B. </a:t>
            </a:r>
            <a:r>
              <a:rPr lang="vi-VN" sz="3300" noProof="1">
                <a:solidFill>
                  <a:prstClr val="black"/>
                </a:solidFill>
                <a:latin typeface="Arial" panose="020B0604020202020204" pitchFamily="34" charset="0"/>
                <a:cs typeface="Arial" panose="020B0604020202020204" pitchFamily="34" charset="0"/>
              </a:rPr>
              <a:t>là một từ hoặc cụm từ liên quan đến nội dung cần tìm kiếm do người sử dụng cung cấp.</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3750" noProof="1">
                <a:solidFill>
                  <a:prstClr val="black"/>
                </a:solidFill>
                <a:latin typeface="Arial" panose="020B0604020202020204" pitchFamily="34" charset="0"/>
                <a:cs typeface="Arial" panose="020B0604020202020204" pitchFamily="34" charset="0"/>
              </a:rPr>
              <a:t>A. là từ mô tả chiếc chìa khóa.</a:t>
            </a:r>
            <a:endParaRPr lang="vi-VN" sz="375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3750" noProof="1">
                <a:solidFill>
                  <a:prstClr val="black"/>
                </a:solidFill>
                <a:latin typeface="Arial" panose="020B0604020202020204" pitchFamily="34" charset="0"/>
                <a:cs typeface="Arial" panose="020B0604020202020204" pitchFamily="34" charset="0"/>
              </a:rPr>
              <a:t>C. </a:t>
            </a:r>
            <a:r>
              <a:rPr lang="vi-VN" sz="3750" noProof="1">
                <a:solidFill>
                  <a:prstClr val="black"/>
                </a:solidFill>
                <a:latin typeface="Arial" panose="020B0604020202020204" pitchFamily="34" charset="0"/>
                <a:cs typeface="Arial" panose="020B0604020202020204" pitchFamily="34" charset="0"/>
              </a:rPr>
              <a:t>là tập hợp các từ mà máy tìm kiếm quy định trước.</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3750" noProof="1">
                <a:solidFill>
                  <a:prstClr val="black"/>
                </a:solidFill>
                <a:latin typeface="Arial" panose="020B0604020202020204" pitchFamily="34" charset="0"/>
                <a:cs typeface="Arial" panose="020B0604020202020204" pitchFamily="34" charset="0"/>
              </a:rPr>
              <a:t>D. </a:t>
            </a:r>
            <a:r>
              <a:rPr lang="vi-VN" sz="3750" noProof="1">
                <a:solidFill>
                  <a:prstClr val="black"/>
                </a:solidFill>
                <a:latin typeface="Arial" panose="020B0604020202020204" pitchFamily="34" charset="0"/>
                <a:cs typeface="Arial" panose="020B0604020202020204" pitchFamily="34" charset="0"/>
              </a:rPr>
              <a:t>là một biểu tượng trong máy tìm kiếm.</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09096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5. </a:t>
            </a:r>
            <a:r>
              <a:rPr lang="vi-VN" sz="4800" noProof="1">
                <a:solidFill>
                  <a:prstClr val="black"/>
                </a:solidFill>
                <a:latin typeface="Arial" panose="020B0604020202020204" pitchFamily="34" charset="0"/>
                <a:cs typeface="Arial" panose="020B0604020202020204" pitchFamily="34" charset="0"/>
              </a:rPr>
              <a:t>Để tìm kiếm thông tin về virus Corona, em sử dụng từ khóa nào sau đây?</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Virus Corona </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Virus</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Dịch bệnh</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Cúm A</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916857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8288000" cy="10286999"/>
          </a:xfrm>
          <a:prstGeom prst="rect">
            <a:avLst/>
          </a:prstGeom>
        </p:spPr>
      </p:pic>
      <p:sp>
        <p:nvSpPr>
          <p:cNvPr id="3" name="TextBox 2"/>
          <p:cNvSpPr txBox="1"/>
          <p:nvPr/>
        </p:nvSpPr>
        <p:spPr>
          <a:xfrm>
            <a:off x="6288599" y="2159298"/>
            <a:ext cx="6692858" cy="1477328"/>
          </a:xfrm>
          <a:prstGeom prst="rect">
            <a:avLst/>
          </a:prstGeom>
          <a:noFill/>
        </p:spPr>
        <p:txBody>
          <a:bodyPr wrap="none" rtlCol="0">
            <a:spAutoFit/>
          </a:bodyPr>
          <a:lstStyle/>
          <a:p>
            <a:pPr algn="ctr" defTabSz="685800"/>
            <a:r>
              <a:rPr lang="en-US" sz="9000" dirty="0">
                <a:solidFill>
                  <a:srgbClr val="FF0000"/>
                </a:solidFill>
                <a:latin typeface="Times New Roman" panose="02020603050405020304" pitchFamily="18" charset="0"/>
                <a:ea typeface="微软雅黑"/>
                <a:cs typeface="Times New Roman" panose="02020603050405020304" pitchFamily="18" charset="0"/>
              </a:rPr>
              <a:t>KHỞI ĐỘNG</a:t>
            </a:r>
          </a:p>
        </p:txBody>
      </p:sp>
      <p:sp>
        <p:nvSpPr>
          <p:cNvPr id="5" name="TextBox 4">
            <a:extLst>
              <a:ext uri="{FF2B5EF4-FFF2-40B4-BE49-F238E27FC236}">
                <a16:creationId xmlns:a16="http://schemas.microsoft.com/office/drawing/2014/main" id="{B1DFCC33-05A9-40A5-AC23-476266054A87}"/>
              </a:ext>
            </a:extLst>
          </p:cNvPr>
          <p:cNvSpPr txBox="1"/>
          <p:nvPr/>
        </p:nvSpPr>
        <p:spPr>
          <a:xfrm>
            <a:off x="4876800" y="4381500"/>
            <a:ext cx="11506200" cy="1306063"/>
          </a:xfrm>
          <a:prstGeom prst="rect">
            <a:avLst/>
          </a:prstGeom>
          <a:noFill/>
        </p:spPr>
        <p:txBody>
          <a:bodyPr wrap="square">
            <a:spAutoFit/>
          </a:bodyPr>
          <a:lstStyle/>
          <a:p>
            <a:pPr>
              <a:lnSpc>
                <a:spcPct val="150000"/>
              </a:lnSpc>
            </a:pPr>
            <a:r>
              <a:rPr lang="en-US" sz="6000" b="1" i="1" dirty="0" err="1">
                <a:solidFill>
                  <a:srgbClr val="92D050"/>
                </a:solidFill>
                <a:latin typeface="Cambria" panose="02040503050406030204" pitchFamily="18" charset="0"/>
                <a:ea typeface="Cambria" panose="02040503050406030204" pitchFamily="18" charset="0"/>
                <a:cs typeface="Arial" panose="020B0604020202020204" pitchFamily="34" charset="0"/>
              </a:rPr>
              <a:t>Trò</a:t>
            </a:r>
            <a:r>
              <a:rPr lang="en-US" sz="6000" b="1" i="1" dirty="0">
                <a:solidFill>
                  <a:srgbClr val="92D050"/>
                </a:solidFill>
                <a:latin typeface="Cambria" panose="02040503050406030204" pitchFamily="18" charset="0"/>
                <a:ea typeface="Cambria" panose="02040503050406030204" pitchFamily="18" charset="0"/>
                <a:cs typeface="Arial" panose="020B0604020202020204" pitchFamily="34" charset="0"/>
              </a:rPr>
              <a:t> </a:t>
            </a:r>
            <a:r>
              <a:rPr lang="en-US" sz="6000" b="1" i="1" dirty="0" err="1">
                <a:solidFill>
                  <a:srgbClr val="92D050"/>
                </a:solidFill>
                <a:latin typeface="Cambria" panose="02040503050406030204" pitchFamily="18" charset="0"/>
                <a:ea typeface="Cambria" panose="02040503050406030204" pitchFamily="18" charset="0"/>
                <a:cs typeface="Arial" panose="020B0604020202020204" pitchFamily="34" charset="0"/>
              </a:rPr>
              <a:t>chơi</a:t>
            </a:r>
            <a:r>
              <a:rPr lang="en-US" sz="6000" b="1" i="1" dirty="0">
                <a:solidFill>
                  <a:srgbClr val="92D050"/>
                </a:solidFill>
                <a:latin typeface="Cambria" panose="02040503050406030204" pitchFamily="18" charset="0"/>
                <a:ea typeface="Cambria" panose="02040503050406030204" pitchFamily="18" charset="0"/>
                <a:cs typeface="Arial" panose="020B0604020202020204" pitchFamily="34" charset="0"/>
              </a:rPr>
              <a:t>: </a:t>
            </a:r>
            <a:r>
              <a:rPr lang="en-US" sz="6000" b="1" i="1" dirty="0" err="1">
                <a:solidFill>
                  <a:srgbClr val="92D050"/>
                </a:solidFill>
                <a:latin typeface="Cambria" panose="02040503050406030204" pitchFamily="18" charset="0"/>
                <a:ea typeface="Cambria" panose="02040503050406030204" pitchFamily="18" charset="0"/>
                <a:cs typeface="Arial" panose="020B0604020202020204" pitchFamily="34" charset="0"/>
              </a:rPr>
              <a:t>Dê</a:t>
            </a:r>
            <a:r>
              <a:rPr lang="en-US" sz="6000" b="1" i="1" dirty="0">
                <a:solidFill>
                  <a:srgbClr val="92D050"/>
                </a:solidFill>
                <a:latin typeface="Cambria" panose="02040503050406030204" pitchFamily="18" charset="0"/>
                <a:ea typeface="Cambria" panose="02040503050406030204" pitchFamily="18" charset="0"/>
                <a:cs typeface="Arial" panose="020B0604020202020204" pitchFamily="34" charset="0"/>
              </a:rPr>
              <a:t> con </a:t>
            </a:r>
            <a:r>
              <a:rPr lang="en-US" sz="6000" b="1" i="1" dirty="0" err="1">
                <a:solidFill>
                  <a:srgbClr val="92D050"/>
                </a:solidFill>
                <a:latin typeface="Cambria" panose="02040503050406030204" pitchFamily="18" charset="0"/>
                <a:ea typeface="Cambria" panose="02040503050406030204" pitchFamily="18" charset="0"/>
                <a:cs typeface="Arial" panose="020B0604020202020204" pitchFamily="34" charset="0"/>
              </a:rPr>
              <a:t>nhanh</a:t>
            </a:r>
            <a:r>
              <a:rPr lang="en-US" sz="6000" b="1" i="1" dirty="0">
                <a:solidFill>
                  <a:srgbClr val="92D050"/>
                </a:solidFill>
                <a:latin typeface="Cambria" panose="02040503050406030204" pitchFamily="18" charset="0"/>
                <a:ea typeface="Cambria" panose="02040503050406030204" pitchFamily="18" charset="0"/>
                <a:cs typeface="Arial" panose="020B0604020202020204" pitchFamily="34" charset="0"/>
              </a:rPr>
              <a:t> </a:t>
            </a:r>
            <a:r>
              <a:rPr lang="en-US" sz="6000" b="1" i="1" dirty="0" err="1">
                <a:solidFill>
                  <a:srgbClr val="92D050"/>
                </a:solidFill>
                <a:latin typeface="Cambria" panose="02040503050406030204" pitchFamily="18" charset="0"/>
                <a:ea typeface="Cambria" panose="02040503050406030204" pitchFamily="18" charset="0"/>
                <a:cs typeface="Arial" panose="020B0604020202020204" pitchFamily="34" charset="0"/>
              </a:rPr>
              <a:t>trí</a:t>
            </a:r>
            <a:endParaRPr lang="en-US" sz="6000" b="1" i="1" dirty="0">
              <a:solidFill>
                <a:srgbClr val="92D05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23107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262117" y="8420832"/>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673075"/>
            <a:ext cx="4007366" cy="3346150"/>
          </a:xfrm>
          <a:prstGeom prst="rect">
            <a:avLst/>
          </a:prstGeom>
        </p:spPr>
      </p:pic>
      <p:sp>
        <p:nvSpPr>
          <p:cNvPr id="15" name="TextBox 14">
            <a:extLst>
              <a:ext uri="{FF2B5EF4-FFF2-40B4-BE49-F238E27FC236}">
                <a16:creationId xmlns:a16="http://schemas.microsoft.com/office/drawing/2014/main" id="{70764CFF-CD1D-8E22-1C36-80CBAA2CF6F9}"/>
              </a:ext>
            </a:extLst>
          </p:cNvPr>
          <p:cNvSpPr txBox="1"/>
          <p:nvPr/>
        </p:nvSpPr>
        <p:spPr>
          <a:xfrm>
            <a:off x="4838700" y="657412"/>
            <a:ext cx="86106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BAF80787-47D7-AE49-14FE-D3325CA9ADF2}"/>
              </a:ext>
            </a:extLst>
          </p:cNvPr>
          <p:cNvSpPr txBox="1"/>
          <p:nvPr/>
        </p:nvSpPr>
        <p:spPr>
          <a:xfrm>
            <a:off x="2019300" y="2171700"/>
            <a:ext cx="142494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Các em hãy hoàn thành các bài tập sau tại nhà </a:t>
            </a:r>
          </a:p>
        </p:txBody>
      </p:sp>
      <p:sp>
        <p:nvSpPr>
          <p:cNvPr id="6" name="Rectangle: Rounded Corners 5">
            <a:extLst>
              <a:ext uri="{FF2B5EF4-FFF2-40B4-BE49-F238E27FC236}">
                <a16:creationId xmlns:a16="http://schemas.microsoft.com/office/drawing/2014/main" id="{0542A935-D903-01BC-6EB7-9DA59E67DF82}"/>
              </a:ext>
            </a:extLst>
          </p:cNvPr>
          <p:cNvSpPr/>
          <p:nvPr/>
        </p:nvSpPr>
        <p:spPr>
          <a:xfrm>
            <a:off x="762000" y="3543300"/>
            <a:ext cx="7848600" cy="55626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1. Em sẽ chọn từ khóa nào để tìm thông tin về danh lam thắng cảnh ở địa phương nơi em đang sống? Hãy thực hành tìm kiếm với từ khóa đó.</a:t>
            </a:r>
            <a:endParaRPr lang="en-US" sz="4000">
              <a:solidFill>
                <a:schemeClr val="tx1"/>
              </a:solidFill>
            </a:endParaRPr>
          </a:p>
        </p:txBody>
      </p:sp>
      <p:sp>
        <p:nvSpPr>
          <p:cNvPr id="7" name="Rectangle: Rounded Corners 6">
            <a:extLst>
              <a:ext uri="{FF2B5EF4-FFF2-40B4-BE49-F238E27FC236}">
                <a16:creationId xmlns:a16="http://schemas.microsoft.com/office/drawing/2014/main" id="{03EE35A7-EB33-4E4C-C862-61CB4742BCDE}"/>
              </a:ext>
            </a:extLst>
          </p:cNvPr>
          <p:cNvSpPr/>
          <p:nvPr/>
        </p:nvSpPr>
        <p:spPr>
          <a:xfrm>
            <a:off x="9448800" y="3543300"/>
            <a:ext cx="7848600" cy="55626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2. Hãy tìm kiếm một vài thông tin về một địa điểm em mong muốn được tới thăm và chia sẻ thông tin đó với bố mẹ, thầy cô giáo hoặc bạn bè.</a:t>
            </a:r>
            <a:endParaRPr lang="en-US" sz="4000">
              <a:solidFill>
                <a:schemeClr val="tx1"/>
              </a:solidFill>
            </a:endParaRPr>
          </a:p>
        </p:txBody>
      </p:sp>
    </p:spTree>
    <p:extLst>
      <p:ext uri="{BB962C8B-B14F-4D97-AF65-F5344CB8AC3E}">
        <p14:creationId xmlns:p14="http://schemas.microsoft.com/office/powerpoint/2010/main" val="270783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766205" y="8534711"/>
            <a:ext cx="5002125" cy="41767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2261" y="-1134392"/>
            <a:ext cx="4856534" cy="381237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6005" y="1854744"/>
            <a:ext cx="2029566" cy="164648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92039" y="8704388"/>
            <a:ext cx="1528476" cy="1410019"/>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220226" flipH="1">
            <a:off x="41948" y="8925737"/>
            <a:ext cx="1406323" cy="1472589"/>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10777" y="915132"/>
            <a:ext cx="1461097" cy="1879224"/>
          </a:xfrm>
          <a:prstGeom prst="rect">
            <a:avLst/>
          </a:prstGeom>
        </p:spPr>
      </p:pic>
      <p:sp>
        <p:nvSpPr>
          <p:cNvPr id="14" name="TextBox 14"/>
          <p:cNvSpPr txBox="1"/>
          <p:nvPr/>
        </p:nvSpPr>
        <p:spPr>
          <a:xfrm>
            <a:off x="4543558" y="1390841"/>
            <a:ext cx="9709944" cy="1213922"/>
          </a:xfrm>
          <a:prstGeom prst="rect">
            <a:avLst/>
          </a:prstGeom>
        </p:spPr>
        <p:txBody>
          <a:bodyPr lIns="0" tIns="0" rIns="0" bIns="0" rtlCol="0" anchor="t">
            <a:spAutoFit/>
          </a:bodyPr>
          <a:lstStyle/>
          <a:p>
            <a:pPr algn="ctr">
              <a:lnSpc>
                <a:spcPts val="10800"/>
              </a:lnSpc>
            </a:pPr>
            <a:r>
              <a:rPr lang="en-US" sz="6000" b="1">
                <a:latin typeface="Arial" panose="020B0604020202020204" pitchFamily="34" charset="0"/>
                <a:cs typeface="Arial" panose="020B0604020202020204" pitchFamily="34" charset="0"/>
              </a:rPr>
              <a:t>HƯỚNG DẪN VỀ NHÀ </a:t>
            </a:r>
          </a:p>
        </p:txBody>
      </p:sp>
      <p:grpSp>
        <p:nvGrpSpPr>
          <p:cNvPr id="23" name="Group 22">
            <a:extLst>
              <a:ext uri="{FF2B5EF4-FFF2-40B4-BE49-F238E27FC236}">
                <a16:creationId xmlns:a16="http://schemas.microsoft.com/office/drawing/2014/main" id="{3FB2F622-1384-B1BB-A3EC-3D8ECD00E2EB}"/>
              </a:ext>
            </a:extLst>
          </p:cNvPr>
          <p:cNvGrpSpPr/>
          <p:nvPr/>
        </p:nvGrpSpPr>
        <p:grpSpPr>
          <a:xfrm>
            <a:off x="1102618" y="3898104"/>
            <a:ext cx="4983310" cy="4259447"/>
            <a:chOff x="1102618" y="3898104"/>
            <a:chExt cx="4983310" cy="4259447"/>
          </a:xfrm>
        </p:grpSpPr>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501471" y="3898104"/>
              <a:ext cx="2042087" cy="2042087"/>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048460" y="4288897"/>
              <a:ext cx="948109" cy="1190547"/>
            </a:xfrm>
            <a:prstGeom prst="rect">
              <a:avLst/>
            </a:prstGeom>
          </p:spPr>
        </p:pic>
        <p:sp>
          <p:nvSpPr>
            <p:cNvPr id="15" name="TextBox 15"/>
            <p:cNvSpPr txBox="1"/>
            <p:nvPr/>
          </p:nvSpPr>
          <p:spPr>
            <a:xfrm>
              <a:off x="1102618" y="6424961"/>
              <a:ext cx="4983310" cy="1732590"/>
            </a:xfrm>
            <a:prstGeom prst="rect">
              <a:avLst/>
            </a:prstGeom>
          </p:spPr>
          <p:txBody>
            <a:bodyPr lIns="0" tIns="0" rIns="0" bIns="0" rtlCol="0" anchor="t">
              <a:spAutoFit/>
            </a:bodyPr>
            <a:lstStyle/>
            <a:p>
              <a:pPr algn="ctr">
                <a:lnSpc>
                  <a:spcPct val="150000"/>
                </a:lnSpc>
              </a:pPr>
              <a:r>
                <a:rPr lang="en-US" sz="4000">
                  <a:solidFill>
                    <a:srgbClr val="84492D"/>
                  </a:solidFill>
                  <a:latin typeface="Arial" panose="020B0604020202020204" pitchFamily="34" charset="0"/>
                  <a:cs typeface="Arial" panose="020B0604020202020204" pitchFamily="34" charset="0"/>
                </a:rPr>
                <a:t>Ôn tập lại nội dung bài học ngày hôm nay </a:t>
              </a:r>
            </a:p>
          </p:txBody>
        </p:sp>
      </p:grpSp>
      <p:grpSp>
        <p:nvGrpSpPr>
          <p:cNvPr id="24" name="Group 23">
            <a:extLst>
              <a:ext uri="{FF2B5EF4-FFF2-40B4-BE49-F238E27FC236}">
                <a16:creationId xmlns:a16="http://schemas.microsoft.com/office/drawing/2014/main" id="{55E743D5-3111-BDB9-C25F-DFAF574E330B}"/>
              </a:ext>
            </a:extLst>
          </p:cNvPr>
          <p:cNvGrpSpPr/>
          <p:nvPr/>
        </p:nvGrpSpPr>
        <p:grpSpPr>
          <a:xfrm>
            <a:off x="6906875" y="3898104"/>
            <a:ext cx="4983310" cy="4259447"/>
            <a:chOff x="6906875" y="3898104"/>
            <a:chExt cx="4983310" cy="4259447"/>
          </a:xfrm>
        </p:grpSpPr>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122957" y="3898104"/>
              <a:ext cx="2042087" cy="2042087"/>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720346" y="4451792"/>
              <a:ext cx="1018759" cy="934711"/>
            </a:xfrm>
            <a:prstGeom prst="rect">
              <a:avLst/>
            </a:prstGeom>
          </p:spPr>
        </p:pic>
        <p:sp>
          <p:nvSpPr>
            <p:cNvPr id="21" name="TextBox 15">
              <a:extLst>
                <a:ext uri="{FF2B5EF4-FFF2-40B4-BE49-F238E27FC236}">
                  <a16:creationId xmlns:a16="http://schemas.microsoft.com/office/drawing/2014/main" id="{EA83B9B5-BB3D-A1AE-CD83-167E995C2BBD}"/>
                </a:ext>
              </a:extLst>
            </p:cNvPr>
            <p:cNvSpPr txBox="1"/>
            <p:nvPr/>
          </p:nvSpPr>
          <p:spPr>
            <a:xfrm>
              <a:off x="6906875" y="6424961"/>
              <a:ext cx="4983310" cy="1732590"/>
            </a:xfrm>
            <a:prstGeom prst="rect">
              <a:avLst/>
            </a:prstGeom>
          </p:spPr>
          <p:txBody>
            <a:bodyPr lIns="0" tIns="0" rIns="0" bIns="0" rtlCol="0" anchor="t">
              <a:spAutoFit/>
            </a:bodyPr>
            <a:lstStyle/>
            <a:p>
              <a:pPr algn="ctr">
                <a:lnSpc>
                  <a:spcPct val="150000"/>
                </a:lnSpc>
              </a:pPr>
              <a:r>
                <a:rPr lang="en-US" sz="4000">
                  <a:solidFill>
                    <a:srgbClr val="84492D"/>
                  </a:solidFill>
                  <a:latin typeface="Arial" panose="020B0604020202020204" pitchFamily="34" charset="0"/>
                  <a:cs typeface="Arial" panose="020B0604020202020204" pitchFamily="34" charset="0"/>
                </a:rPr>
                <a:t>Hoàn thành bài tập về nhà phần Vận dụng </a:t>
              </a:r>
            </a:p>
          </p:txBody>
        </p:sp>
      </p:grpSp>
      <p:grpSp>
        <p:nvGrpSpPr>
          <p:cNvPr id="25" name="Group 24">
            <a:extLst>
              <a:ext uri="{FF2B5EF4-FFF2-40B4-BE49-F238E27FC236}">
                <a16:creationId xmlns:a16="http://schemas.microsoft.com/office/drawing/2014/main" id="{3F2FC496-4F9B-3A45-EBCB-2918BEBABD28}"/>
              </a:ext>
            </a:extLst>
          </p:cNvPr>
          <p:cNvGrpSpPr/>
          <p:nvPr/>
        </p:nvGrpSpPr>
        <p:grpSpPr>
          <a:xfrm>
            <a:off x="12420600" y="3898104"/>
            <a:ext cx="5135710" cy="5182777"/>
            <a:chOff x="12420600" y="3898104"/>
            <a:chExt cx="5135710" cy="5182777"/>
          </a:xfrm>
        </p:grpSpPr>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745162" y="3898104"/>
              <a:ext cx="2042087" cy="2042087"/>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205909" y="4358851"/>
              <a:ext cx="1120593" cy="1120593"/>
            </a:xfrm>
            <a:prstGeom prst="rect">
              <a:avLst/>
            </a:prstGeom>
          </p:spPr>
        </p:pic>
        <p:sp>
          <p:nvSpPr>
            <p:cNvPr id="22" name="TextBox 15">
              <a:extLst>
                <a:ext uri="{FF2B5EF4-FFF2-40B4-BE49-F238E27FC236}">
                  <a16:creationId xmlns:a16="http://schemas.microsoft.com/office/drawing/2014/main" id="{8592518F-83CE-4B61-6BB6-D8DA35FD9908}"/>
                </a:ext>
              </a:extLst>
            </p:cNvPr>
            <p:cNvSpPr txBox="1"/>
            <p:nvPr/>
          </p:nvSpPr>
          <p:spPr>
            <a:xfrm>
              <a:off x="12420600" y="6424961"/>
              <a:ext cx="5135710" cy="2655920"/>
            </a:xfrm>
            <a:prstGeom prst="rect">
              <a:avLst/>
            </a:prstGeom>
          </p:spPr>
          <p:txBody>
            <a:bodyPr wrap="square" lIns="0" tIns="0" rIns="0" bIns="0" rtlCol="0" anchor="t">
              <a:spAutoFit/>
            </a:bodyPr>
            <a:lstStyle/>
            <a:p>
              <a:pPr algn="ctr">
                <a:lnSpc>
                  <a:spcPct val="150000"/>
                </a:lnSpc>
              </a:pPr>
              <a:r>
                <a:rPr lang="vi-VN" sz="4000">
                  <a:solidFill>
                    <a:srgbClr val="84492D"/>
                  </a:solidFill>
                  <a:latin typeface="Arial" panose="020B0604020202020204" pitchFamily="34" charset="0"/>
                  <a:cs typeface="Arial" panose="020B0604020202020204" pitchFamily="34" charset="0"/>
                </a:rPr>
                <a:t>Chuẩn bị trước </a:t>
              </a:r>
              <a:r>
                <a:rPr lang="vi-VN" sz="4000" b="1">
                  <a:solidFill>
                    <a:srgbClr val="84492D"/>
                  </a:solidFill>
                  <a:latin typeface="Arial" panose="020B0604020202020204" pitchFamily="34" charset="0"/>
                  <a:cs typeface="Arial" panose="020B0604020202020204" pitchFamily="34" charset="0"/>
                </a:rPr>
                <a:t>Bài 5: Thao tác với tệp và thư mục.</a:t>
              </a:r>
              <a:endParaRPr lang="en-US" sz="4000" b="1">
                <a:solidFill>
                  <a:srgbClr val="84492D"/>
                </a:solidFill>
                <a:latin typeface="Arial" panose="020B0604020202020204" pitchFamily="34" charset="0"/>
                <a:cs typeface="Arial" panose="020B0604020202020204" pitchFamily="34"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69508" flipV="1">
            <a:off x="-3209245" y="-1305255"/>
            <a:ext cx="6418490" cy="5359439"/>
          </a:xfrm>
          <a:prstGeom prst="rect">
            <a:avLst/>
          </a:prstGeom>
        </p:spPr>
      </p:pic>
      <p:sp>
        <p:nvSpPr>
          <p:cNvPr id="3" name="TextBox 3"/>
          <p:cNvSpPr txBox="1"/>
          <p:nvPr/>
        </p:nvSpPr>
        <p:spPr>
          <a:xfrm>
            <a:off x="1895608" y="3174888"/>
            <a:ext cx="14496782" cy="3037883"/>
          </a:xfrm>
          <a:prstGeom prst="rect">
            <a:avLst/>
          </a:prstGeom>
        </p:spPr>
        <p:txBody>
          <a:bodyPr wrap="square" lIns="0" tIns="0" rIns="0" bIns="0" rtlCol="0" anchor="t">
            <a:spAutoFit/>
          </a:bodyPr>
          <a:lstStyle/>
          <a:p>
            <a:pPr algn="ctr">
              <a:lnSpc>
                <a:spcPts val="12571"/>
              </a:lnSpc>
            </a:pPr>
            <a:r>
              <a:rPr lang="en-US" sz="7200" b="1">
                <a:solidFill>
                  <a:srgbClr val="84492D"/>
                </a:solidFill>
                <a:latin typeface="Arial" panose="020B0604020202020204" pitchFamily="34" charset="0"/>
                <a:cs typeface="Arial" panose="020B0604020202020204" pitchFamily="34" charset="0"/>
              </a:rPr>
              <a:t>CẢM ƠN CÁC EM ĐÃ CHÚ Ý LẮNG NGHE BÀI GIẢNG!</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28456" y="8109245"/>
            <a:ext cx="3231087" cy="229811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34226" y="401758"/>
            <a:ext cx="1219757" cy="192087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034226" y="7033356"/>
            <a:ext cx="6531945" cy="444988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972836" y="7422088"/>
            <a:ext cx="1327362" cy="119628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87340" y="1028700"/>
            <a:ext cx="1688659" cy="129393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089955" y="7099356"/>
            <a:ext cx="1594769" cy="1519017"/>
          </a:xfrm>
          <a:prstGeom prst="rect">
            <a:avLst/>
          </a:prstGeom>
        </p:spPr>
      </p:pic>
    </p:spTree>
    <p:extLst>
      <p:ext uri="{BB962C8B-B14F-4D97-AF65-F5344CB8AC3E}">
        <p14:creationId xmlns:p14="http://schemas.microsoft.com/office/powerpoint/2010/main" val="1456086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CD1E0-05CD-3288-592D-1ED0FC4746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85" y="-2784901"/>
            <a:ext cx="18303005" cy="13071902"/>
          </a:xfrm>
          <a:prstGeom prst="rect">
            <a:avLst/>
          </a:prstGeom>
        </p:spPr>
      </p:pic>
      <p:pic>
        <p:nvPicPr>
          <p:cNvPr id="3" name="Picture 2">
            <a:extLst>
              <a:ext uri="{FF2B5EF4-FFF2-40B4-BE49-F238E27FC236}">
                <a16:creationId xmlns:a16="http://schemas.microsoft.com/office/drawing/2014/main" id="{CB48971E-B2B0-B263-E954-FC7506C3F0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91" y="3956609"/>
            <a:ext cx="4393791" cy="6045122"/>
          </a:xfrm>
          <a:prstGeom prst="rect">
            <a:avLst/>
          </a:prstGeom>
        </p:spPr>
      </p:pic>
      <p:pic>
        <p:nvPicPr>
          <p:cNvPr id="4" name="Picture 3">
            <a:extLst>
              <a:ext uri="{FF2B5EF4-FFF2-40B4-BE49-F238E27FC236}">
                <a16:creationId xmlns:a16="http://schemas.microsoft.com/office/drawing/2014/main" id="{8B40B042-1094-DC4A-BBE4-D060846E6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5" name="Picture 4">
            <a:hlinkClick r:id="" action="ppaction://hlinkshowjump?jump=nextslide"/>
            <a:extLst>
              <a:ext uri="{FF2B5EF4-FFF2-40B4-BE49-F238E27FC236}">
                <a16:creationId xmlns:a16="http://schemas.microsoft.com/office/drawing/2014/main" id="{99E66F34-2FAD-C93A-EEB3-A47D7B4B7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4699" y="3957877"/>
            <a:ext cx="2941211" cy="1114781"/>
          </a:xfrm>
          <a:prstGeom prst="rect">
            <a:avLst/>
          </a:prstGeom>
        </p:spPr>
      </p:pic>
      <p:pic>
        <p:nvPicPr>
          <p:cNvPr id="6" name="Nhac nen">
            <a:hlinkClick r:id="" action="ppaction://media"/>
            <a:extLst>
              <a:ext uri="{FF2B5EF4-FFF2-40B4-BE49-F238E27FC236}">
                <a16:creationId xmlns:a16="http://schemas.microsoft.com/office/drawing/2014/main" id="{1D8C4651-7D46-D289-BBBD-A61D693DA9FA}"/>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8"/>
          <a:stretch>
            <a:fillRect/>
          </a:stretch>
        </p:blipFill>
        <p:spPr>
          <a:xfrm>
            <a:off x="-1900508" y="7904894"/>
            <a:ext cx="731045" cy="731043"/>
          </a:xfrm>
          <a:prstGeom prst="rect">
            <a:avLst/>
          </a:prstGeom>
        </p:spPr>
      </p:pic>
      <p:pic>
        <p:nvPicPr>
          <p:cNvPr id="7" name="Picture 6">
            <a:extLst>
              <a:ext uri="{FF2B5EF4-FFF2-40B4-BE49-F238E27FC236}">
                <a16:creationId xmlns:a16="http://schemas.microsoft.com/office/drawing/2014/main" id="{B306EA75-7F6F-966B-E883-92417F61F3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8" name="Picture 7">
            <a:extLst>
              <a:ext uri="{FF2B5EF4-FFF2-40B4-BE49-F238E27FC236}">
                <a16:creationId xmlns:a16="http://schemas.microsoft.com/office/drawing/2014/main" id="{B8F04669-4B53-2F4E-A3FD-EBA58B5D5D02}"/>
              </a:ext>
            </a:extLst>
          </p:cNvPr>
          <p:cNvPicPr>
            <a:picLocks noChangeAspect="1"/>
          </p:cNvPicPr>
          <p:nvPr/>
        </p:nvPicPr>
        <p:blipFill>
          <a:blip r:embed="rId10"/>
          <a:stretch>
            <a:fillRect/>
          </a:stretch>
        </p:blipFill>
        <p:spPr>
          <a:xfrm>
            <a:off x="0" y="10277861"/>
            <a:ext cx="18288000" cy="9140"/>
          </a:xfrm>
          <a:prstGeom prst="rect">
            <a:avLst/>
          </a:prstGeom>
        </p:spPr>
      </p:pic>
      <p:sp>
        <p:nvSpPr>
          <p:cNvPr id="9" name="TextBox 8">
            <a:extLst>
              <a:ext uri="{FF2B5EF4-FFF2-40B4-BE49-F238E27FC236}">
                <a16:creationId xmlns:a16="http://schemas.microsoft.com/office/drawing/2014/main" id="{E3D93D8F-2FFC-FD03-3823-F7028072378A}"/>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B1F14869-C512-2420-0917-46C9F4453DE2}"/>
              </a:ext>
            </a:extLst>
          </p:cNvPr>
          <p:cNvSpPr txBox="1"/>
          <p:nvPr/>
        </p:nvSpPr>
        <p:spPr>
          <a:xfrm>
            <a:off x="4734731" y="5426483"/>
            <a:ext cx="14992439" cy="3785652"/>
          </a:xfrm>
          <a:prstGeom prst="rect">
            <a:avLst/>
          </a:prstGeom>
          <a:noFill/>
        </p:spPr>
        <p:txBody>
          <a:bodyPr wrap="square" rtlCol="0">
            <a:spAutoFit/>
          </a:bodyPr>
          <a:lstStyle/>
          <a:p>
            <a:pPr defTabSz="1371600"/>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lệ</a:t>
            </a:r>
            <a:r>
              <a:rPr lang="en-US" sz="4800" b="1"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3 </a:t>
            </a:r>
            <a:r>
              <a:rPr lang="en-US" sz="4800" dirty="0" err="1">
                <a:solidFill>
                  <a:srgbClr val="FF0000"/>
                </a:solidFill>
                <a:latin typeface="Times New Roman" panose="02020603050405020304" pitchFamily="18" charset="0"/>
                <a:cs typeface="Times New Roman" panose="02020603050405020304" pitchFamily="18" charset="0"/>
              </a:rPr>
              <a:t>câu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hỏi</a:t>
            </a:r>
            <a:endParaRPr lang="en-US" sz="4800" dirty="0">
              <a:solidFill>
                <a:srgbClr val="FF0000"/>
              </a:solidFill>
              <a:latin typeface="Times New Roman" panose="02020603050405020304" pitchFamily="18" charset="0"/>
              <a:cs typeface="Times New Roman" panose="02020603050405020304" pitchFamily="18" charset="0"/>
            </a:endParaRPr>
          </a:p>
          <a:p>
            <a:pPr defTabSz="1371600"/>
            <a:r>
              <a:rPr lang="vi-VN"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Mỗi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câu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suy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nghĩ</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và</a:t>
            </a:r>
            <a:r>
              <a:rPr lang="en-US" sz="4800" dirty="0">
                <a:solidFill>
                  <a:srgbClr val="FF0000"/>
                </a:solidFill>
                <a:latin typeface="Times New Roman" panose="02020603050405020304" pitchFamily="18" charset="0"/>
                <a:cs typeface="Times New Roman" panose="02020603050405020304" pitchFamily="18" charset="0"/>
              </a:rPr>
              <a:t> </a:t>
            </a:r>
            <a:r>
              <a:rPr lang="en-US" sz="4800" err="1">
                <a:solidFill>
                  <a:srgbClr val="FF0000"/>
                </a:solidFill>
                <a:latin typeface="Times New Roman" panose="02020603050405020304" pitchFamily="18" charset="0"/>
                <a:cs typeface="Times New Roman" panose="02020603050405020304" pitchFamily="18" charset="0"/>
              </a:rPr>
              <a:t>trả</a:t>
            </a:r>
            <a:r>
              <a:rPr lang="en-US" sz="4800">
                <a:solidFill>
                  <a:srgbClr val="FF0000"/>
                </a:solidFill>
                <a:latin typeface="Times New Roman" panose="02020603050405020304" pitchFamily="18" charset="0"/>
                <a:cs typeface="Times New Roman" panose="02020603050405020304" pitchFamily="18" charset="0"/>
              </a:rPr>
              <a:t> lời là </a:t>
            </a:r>
            <a:r>
              <a:rPr lang="en-US" sz="4800" dirty="0">
                <a:solidFill>
                  <a:srgbClr val="FF0000"/>
                </a:solidFill>
                <a:latin typeface="Times New Roman" panose="02020603050405020304" pitchFamily="18" charset="0"/>
                <a:cs typeface="Times New Roman" panose="02020603050405020304" pitchFamily="18" charset="0"/>
              </a:rPr>
              <a:t>10 </a:t>
            </a:r>
            <a:r>
              <a:rPr lang="en-US" sz="4800" dirty="0" err="1">
                <a:solidFill>
                  <a:srgbClr val="FF0000"/>
                </a:solidFill>
                <a:latin typeface="Times New Roman" panose="02020603050405020304" pitchFamily="18" charset="0"/>
                <a:cs typeface="Times New Roman" panose="02020603050405020304" pitchFamily="18" charset="0"/>
              </a:rPr>
              <a:t>giây</a:t>
            </a:r>
            <a:endParaRPr lang="en-US" sz="4800" dirty="0">
              <a:solidFill>
                <a:srgbClr val="FF0000"/>
              </a:solidFill>
              <a:latin typeface="Times New Roman" panose="02020603050405020304" pitchFamily="18" charset="0"/>
              <a:cs typeface="Times New Roman" panose="02020603050405020304" pitchFamily="18" charset="0"/>
            </a:endParaRPr>
          </a:p>
          <a:p>
            <a:pPr defTabSz="1371600"/>
            <a:r>
              <a:rPr lang="vi-VN" sz="4800">
                <a:solidFill>
                  <a:srgbClr val="FF0000"/>
                </a:solidFill>
                <a:latin typeface="Times New Roman" panose="02020603050405020304" pitchFamily="18" charset="0"/>
                <a:cs typeface="Times New Roman" panose="02020603050405020304" pitchFamily="18" charset="0"/>
              </a:rPr>
              <a:t>- </a:t>
            </a:r>
            <a:r>
              <a:rPr lang="en-US" sz="4800">
                <a:solidFill>
                  <a:srgbClr val="FF0000"/>
                </a:solidFill>
                <a:latin typeface="Times New Roman" panose="02020603050405020304" pitchFamily="18" charset="0"/>
                <a:cs typeface="Times New Roman" panose="02020603050405020304" pitchFamily="18" charset="0"/>
              </a:rPr>
              <a:t>Trả </a:t>
            </a:r>
            <a:r>
              <a:rPr lang="en-US" sz="4800" dirty="0" err="1">
                <a:solidFill>
                  <a:srgbClr val="FF0000"/>
                </a:solidFill>
                <a:latin typeface="Times New Roman" panose="02020603050405020304" pitchFamily="18" charset="0"/>
                <a:cs typeface="Times New Roman" panose="02020603050405020304" pitchFamily="18" charset="0"/>
              </a:rPr>
              <a:t>lời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đúng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sẽ</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giúp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thỏ</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bữa</a:t>
            </a:r>
            <a:r>
              <a:rPr lang="en-US" sz="4800" dirty="0">
                <a:solidFill>
                  <a:srgbClr val="FF0000"/>
                </a:solidFill>
                <a:latin typeface="Times New Roman" panose="02020603050405020304" pitchFamily="18" charset="0"/>
                <a:cs typeface="Times New Roman" panose="02020603050405020304" pitchFamily="18" charset="0"/>
              </a:rPr>
              <a:t> </a:t>
            </a:r>
            <a:r>
              <a:rPr lang="en-US" sz="4800" err="1">
                <a:solidFill>
                  <a:srgbClr val="FF0000"/>
                </a:solidFill>
                <a:latin typeface="Times New Roman" panose="02020603050405020304" pitchFamily="18" charset="0"/>
                <a:cs typeface="Times New Roman" panose="02020603050405020304" pitchFamily="18" charset="0"/>
              </a:rPr>
              <a:t>ăn</a:t>
            </a:r>
            <a:r>
              <a:rPr lang="en-US" sz="4800">
                <a:solidFill>
                  <a:srgbClr val="FF0000"/>
                </a:solidFill>
                <a:latin typeface="Times New Roman" panose="02020603050405020304" pitchFamily="18" charset="0"/>
                <a:cs typeface="Times New Roman" panose="02020603050405020304" pitchFamily="18" charset="0"/>
              </a:rPr>
              <a:t> no với </a:t>
            </a:r>
            <a:r>
              <a:rPr lang="en-US" sz="4800" dirty="0" err="1">
                <a:solidFill>
                  <a:srgbClr val="FF0000"/>
                </a:solidFill>
                <a:latin typeface="Times New Roman" panose="02020603050405020304" pitchFamily="18" charset="0"/>
                <a:cs typeface="Times New Roman" panose="02020603050405020304" pitchFamily="18" charset="0"/>
              </a:rPr>
              <a:t>củ</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rốt</a:t>
            </a:r>
            <a:r>
              <a:rPr lang="en-US" sz="4800">
                <a:solidFill>
                  <a:srgbClr val="FF0000"/>
                </a:solidFill>
                <a:latin typeface="Times New Roman" panose="02020603050405020304" pitchFamily="18" charset="0"/>
                <a:cs typeface="Times New Roman" panose="02020603050405020304" pitchFamily="18" charset="0"/>
              </a:rPr>
              <a:t>, </a:t>
            </a:r>
          </a:p>
          <a:p>
            <a:pPr defTabSz="1371600"/>
            <a:r>
              <a:rPr lang="en-US" sz="4800">
                <a:solidFill>
                  <a:srgbClr val="FF0000"/>
                </a:solidFill>
                <a:latin typeface="Times New Roman" panose="02020603050405020304" pitchFamily="18" charset="0"/>
                <a:cs typeface="Times New Roman" panose="02020603050405020304" pitchFamily="18" charset="0"/>
              </a:rPr>
              <a:t>ngược </a:t>
            </a:r>
            <a:r>
              <a:rPr lang="en-US" sz="4800" dirty="0" err="1">
                <a:solidFill>
                  <a:srgbClr val="FF0000"/>
                </a:solidFill>
                <a:latin typeface="Times New Roman" panose="02020603050405020304" pitchFamily="18" charset="0"/>
                <a:cs typeface="Times New Roman" panose="02020603050405020304" pitchFamily="18" charset="0"/>
              </a:rPr>
              <a:t>lại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trả</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sai</a:t>
            </a:r>
            <a:r>
              <a:rPr lang="vi-VN"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thì</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thỏ</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sẽ</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bị</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đói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bụng</a:t>
            </a:r>
            <a:r>
              <a:rPr lang="en-US" sz="4800" dirty="0">
                <a:solidFill>
                  <a:srgbClr val="FF0000"/>
                </a:solidFill>
                <a:latin typeface="Times New Roman" panose="02020603050405020304" pitchFamily="18" charset="0"/>
                <a:cs typeface="Times New Roman" panose="02020603050405020304" pitchFamily="18" charset="0"/>
              </a:rPr>
              <a:t>.</a:t>
            </a:r>
          </a:p>
          <a:p>
            <a:pPr defTabSz="1371600"/>
            <a:r>
              <a:rPr lang="en-US" sz="4800" dirty="0" err="1">
                <a:solidFill>
                  <a:srgbClr val="FF0000"/>
                </a:solidFill>
                <a:latin typeface="Times New Roman" panose="02020603050405020304" pitchFamily="18" charset="0"/>
                <a:cs typeface="Times New Roman" panose="02020603050405020304" pitchFamily="18" charset="0"/>
              </a:rPr>
              <a:t>Chúc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em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thành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công</a:t>
            </a:r>
            <a:r>
              <a:rPr lang="en-US" sz="48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86339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5" dur="1000" fill="hold"/>
                                        <p:tgtEl>
                                          <p:spTgt spid="4"/>
                                        </p:tgtEl>
                                        <p:attrNameLst>
                                          <p:attrName>ppt_x</p:attrName>
                                          <p:attrName>ppt_y</p:attrName>
                                        </p:attrNameLst>
                                      </p:cBhvr>
                                      <p:rCtr x="0" y="1412"/>
                                    </p:animMotion>
                                  </p:childTnLst>
                                </p:cTn>
                              </p:par>
                              <p:par>
                                <p:cTn id="26" presetID="42" presetClass="path" presetSubtype="0" repeatCount="indefinite" accel="50000" decel="50000" autoRev="1" fill="hold" nodeType="withEffect">
                                  <p:stCondLst>
                                    <p:cond delay="0"/>
                                  </p:stCondLst>
                                  <p:childTnLst>
                                    <p:animMotion origin="layout" path="M -4.16667E-6 1.11111E-6 L -4.16667E-6 0.02847 " pathEditMode="relative" rAng="0" ptsTypes="AA">
                                      <p:cBhvr>
                                        <p:cTn id="27" dur="1000" fill="hold"/>
                                        <p:tgtEl>
                                          <p:spTgt spid="5"/>
                                        </p:tgtEl>
                                        <p:attrNameLst>
                                          <p:attrName>ppt_x</p:attrName>
                                          <p:attrName>ppt_y</p:attrName>
                                        </p:attrNameLst>
                                      </p:cBhvr>
                                      <p:rCtr x="0" y="1412"/>
                                    </p:animMotion>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1" fill="hold"/>
                                        <p:tgtEl>
                                          <p:spTgt spid="6"/>
                                        </p:tgtEl>
                                      </p:cBhvr>
                                    </p:cmd>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par>
                                <p:cTn id="40" presetID="3" presetClass="mediacall" presetSubtype="0" fill="hold" nodeType="withEffect">
                                  <p:stCondLst>
                                    <p:cond delay="0"/>
                                  </p:stCondLst>
                                  <p:childTnLst>
                                    <p:cmd type="call" cmd="stop">
                                      <p:cBhvr>
                                        <p:cTn id="41" dur="1" fill="hold"/>
                                        <p:tgtEl>
                                          <p:spTgt spid="6"/>
                                        </p:tgtEl>
                                      </p:cBhvr>
                                    </p:cmd>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7"/>
                                        </p:tgtEl>
                                      </p:cBhvr>
                                    </p:animEffect>
                                    <p:animScale>
                                      <p:cBhvr>
                                        <p:cTn id="46" dur="250" autoRev="1" fill="hold"/>
                                        <p:tgtEl>
                                          <p:spTgt spid="7"/>
                                        </p:tgtEl>
                                      </p:cBhvr>
                                      <p:by x="105000" y="105000"/>
                                    </p:animScale>
                                  </p:childTnLst>
                                </p:cTn>
                              </p:par>
                              <p:par>
                                <p:cTn id="47" presetID="1" presetClass="mediacall" presetSubtype="0" fill="hold" nodeType="withEffect">
                                  <p:stCondLst>
                                    <p:cond delay="0"/>
                                  </p:stCondLst>
                                  <p:childTnLst>
                                    <p:cmd type="call" cmd="playFrom(0.0)">
                                      <p:cBhvr>
                                        <p:cTn id="48" dur="1" fill="hold"/>
                                        <p:tgtEl>
                                          <p:spTgt spid="6"/>
                                        </p:tgtEl>
                                      </p:cBhvr>
                                    </p:cmd>
                                  </p:childTnLst>
                                </p:cTn>
                              </p:par>
                            </p:childTnLst>
                          </p:cTn>
                        </p:par>
                      </p:childTnLst>
                    </p:cTn>
                  </p:par>
                </p:childTnLst>
              </p:cTn>
              <p:nextCondLst>
                <p:cond evt="onClick" delay="0">
                  <p:tgtEl>
                    <p:spTgt spid="7"/>
                  </p:tgtEl>
                </p:cond>
              </p:nextCondLst>
            </p:seq>
            <p:audio>
              <p:cMediaNode vol="64634" numSld="999">
                <p:cTn id="49" repeatCount="indefinite"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DCE49-4BA3-5B16-5463-351D166E3F2B}"/>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 name="Picture 2">
            <a:extLst>
              <a:ext uri="{FF2B5EF4-FFF2-40B4-BE49-F238E27FC236}">
                <a16:creationId xmlns:a16="http://schemas.microsoft.com/office/drawing/2014/main" id="{A74B9187-44D4-49BD-3F7C-D2721F92CF5A}"/>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75AE3AF9-5AC9-32B7-27F1-565E55B19E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5" name="Picture 4">
            <a:extLst>
              <a:ext uri="{FF2B5EF4-FFF2-40B4-BE49-F238E27FC236}">
                <a16:creationId xmlns:a16="http://schemas.microsoft.com/office/drawing/2014/main" id="{3C05199A-B02A-CEEC-0B88-E07ABA6D681F}"/>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6" name="Picture 5">
            <a:extLst>
              <a:ext uri="{FF2B5EF4-FFF2-40B4-BE49-F238E27FC236}">
                <a16:creationId xmlns:a16="http://schemas.microsoft.com/office/drawing/2014/main" id="{BBAD7A72-9AEF-CE5B-E52D-A6355FBBEE8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7" name="Picture 6">
            <a:extLst>
              <a:ext uri="{FF2B5EF4-FFF2-40B4-BE49-F238E27FC236}">
                <a16:creationId xmlns:a16="http://schemas.microsoft.com/office/drawing/2014/main" id="{20781D82-6ADB-5E16-768D-F7D59BE00004}"/>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8" name="Picture 7">
            <a:extLst>
              <a:ext uri="{FF2B5EF4-FFF2-40B4-BE49-F238E27FC236}">
                <a16:creationId xmlns:a16="http://schemas.microsoft.com/office/drawing/2014/main" id="{28BB9D8C-80D7-FFC7-3EB6-D5B081E65ED4}"/>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9" name="Straight Connector 8">
            <a:extLst>
              <a:ext uri="{FF2B5EF4-FFF2-40B4-BE49-F238E27FC236}">
                <a16:creationId xmlns:a16="http://schemas.microsoft.com/office/drawing/2014/main" id="{0F691CE0-DF3A-E0B4-E6C8-716F9DA58914}"/>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61916FE-2A8B-6DA4-4F80-3FD257082C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1" name="Picture 10">
            <a:extLst>
              <a:ext uri="{FF2B5EF4-FFF2-40B4-BE49-F238E27FC236}">
                <a16:creationId xmlns:a16="http://schemas.microsoft.com/office/drawing/2014/main" id="{F4C0D9AA-243E-5AEA-6A98-9A4C03B253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2" name="Group 11">
            <a:extLst>
              <a:ext uri="{FF2B5EF4-FFF2-40B4-BE49-F238E27FC236}">
                <a16:creationId xmlns:a16="http://schemas.microsoft.com/office/drawing/2014/main" id="{AD7F3EAA-E6B1-4393-2C00-B31F3018AE70}"/>
              </a:ext>
            </a:extLst>
          </p:cNvPr>
          <p:cNvGrpSpPr/>
          <p:nvPr/>
        </p:nvGrpSpPr>
        <p:grpSpPr>
          <a:xfrm>
            <a:off x="610882" y="3697561"/>
            <a:ext cx="6611675" cy="2795912"/>
            <a:chOff x="407254" y="2465040"/>
            <a:chExt cx="4407783" cy="1863941"/>
          </a:xfrm>
        </p:grpSpPr>
        <p:sp>
          <p:nvSpPr>
            <p:cNvPr id="13" name="Freeform: Shape 12">
              <a:extLst>
                <a:ext uri="{FF2B5EF4-FFF2-40B4-BE49-F238E27FC236}">
                  <a16:creationId xmlns:a16="http://schemas.microsoft.com/office/drawing/2014/main" id="{BBE4C401-E215-39AD-4C92-E73DFBE0A467}"/>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2700">
                  <a:solidFill>
                    <a:prstClr val="white"/>
                  </a:solidFill>
                  <a:latin typeface="Calibri" panose="020F0502020204030204"/>
                </a:rPr>
                <a:t>tă</a:t>
              </a:r>
              <a:endParaRPr lang="en-US" sz="27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84C6593C-6D55-9A90-FC4C-08A95A66A864}"/>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b="1" dirty="0">
                  <a:solidFill>
                    <a:srgbClr val="C00000"/>
                  </a:solidFill>
                </a:rPr>
                <a:t>Minh: Vai trò c</a:t>
              </a:r>
              <a:r>
                <a:rPr lang="en-US" sz="3600" b="1" dirty="0">
                  <a:solidFill>
                    <a:srgbClr val="C00000"/>
                  </a:solidFill>
                  <a:latin typeface="Arial" panose="020B0604020202020204" pitchFamily="34" charset="0"/>
                  <a:cs typeface="Arial" panose="020B0604020202020204" pitchFamily="34" charset="0"/>
                </a:rPr>
                <a:t>ủ</a:t>
              </a:r>
              <a:r>
                <a:rPr lang="vi-VN" sz="3600" b="1" dirty="0">
                  <a:solidFill>
                    <a:srgbClr val="C00000"/>
                  </a:solidFill>
                </a:rPr>
                <a:t>a không khí đối với con người</a:t>
              </a:r>
              <a:r>
                <a:rPr lang="vi-VN" sz="3600" dirty="0"/>
                <a:t>.</a:t>
              </a:r>
              <a:endParaRPr lang="en-US" sz="36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5AB3B257-4CE8-1252-9B6B-B592C7A77814}"/>
              </a:ext>
            </a:extLst>
          </p:cNvPr>
          <p:cNvGrpSpPr/>
          <p:nvPr/>
        </p:nvGrpSpPr>
        <p:grpSpPr>
          <a:xfrm>
            <a:off x="615738" y="6947942"/>
            <a:ext cx="6703381" cy="2796158"/>
            <a:chOff x="413731" y="4631961"/>
            <a:chExt cx="4468920" cy="1864105"/>
          </a:xfrm>
        </p:grpSpPr>
        <p:sp>
          <p:nvSpPr>
            <p:cNvPr id="16" name="Freeform: Shape 15">
              <a:extLst>
                <a:ext uri="{FF2B5EF4-FFF2-40B4-BE49-F238E27FC236}">
                  <a16:creationId xmlns:a16="http://schemas.microsoft.com/office/drawing/2014/main" id="{276FDF6F-01CC-0CC5-00F2-CA1BC1066845}"/>
                </a:ext>
              </a:extLst>
            </p:cNvPr>
            <p:cNvSpPr/>
            <p:nvPr/>
          </p:nvSpPr>
          <p:spPr>
            <a:xfrm flipH="1">
              <a:off x="496050" y="4631961"/>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79F226DF-DA47-5A5E-3F3A-4CA2E5EB8C7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b="1" dirty="0">
                  <a:solidFill>
                    <a:srgbClr val="C00000"/>
                  </a:solidFill>
                  <a:cs typeface="Arial" panose="020B0604020202020204" pitchFamily="34" charset="0"/>
                </a:rPr>
                <a:t>An: Không khí và con người.</a:t>
              </a:r>
              <a:endParaRPr lang="en-US" sz="3600" b="1" dirty="0">
                <a:solidFill>
                  <a:srgbClr val="C00000"/>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A7253304-E9F6-7337-1058-F39718EDB46B}"/>
              </a:ext>
            </a:extLst>
          </p:cNvPr>
          <p:cNvGrpSpPr/>
          <p:nvPr/>
        </p:nvGrpSpPr>
        <p:grpSpPr>
          <a:xfrm>
            <a:off x="11065445" y="3697562"/>
            <a:ext cx="6624488" cy="2795909"/>
            <a:chOff x="7376963" y="2465042"/>
            <a:chExt cx="4416325" cy="1863939"/>
          </a:xfrm>
        </p:grpSpPr>
        <p:sp>
          <p:nvSpPr>
            <p:cNvPr id="19" name="Freeform: Shape 18">
              <a:extLst>
                <a:ext uri="{FF2B5EF4-FFF2-40B4-BE49-F238E27FC236}">
                  <a16:creationId xmlns:a16="http://schemas.microsoft.com/office/drawing/2014/main" id="{05A7EA7D-256B-D8F0-EDD7-EFCE9EE3D472}"/>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745A306D-6DEF-298E-9468-2FF1A02131CB}"/>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a:solidFill>
                    <a:srgbClr val="C00000"/>
                  </a:solidFill>
                  <a:latin typeface="Arial" panose="020B0604020202020204" pitchFamily="34" charset="0"/>
                  <a:cs typeface="Arial" panose="020B0604020202020204" pitchFamily="34" charset="0"/>
                </a:rPr>
                <a:t>Khoa: </a:t>
              </a:r>
              <a:r>
                <a:rPr lang="en-US" sz="3600" b="1" dirty="0" err="1">
                  <a:solidFill>
                    <a:srgbClr val="C00000"/>
                  </a:solidFill>
                  <a:latin typeface="Arial" panose="020B0604020202020204" pitchFamily="34" charset="0"/>
                  <a:cs typeface="Arial" panose="020B0604020202020204" pitchFamily="34" charset="0"/>
                </a:rPr>
                <a:t>Không</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khí</a:t>
              </a:r>
              <a:r>
                <a:rPr lang="en-US" sz="3600" b="1" dirty="0">
                  <a:solidFill>
                    <a:srgbClr val="C00000"/>
                  </a:solidFill>
                  <a:latin typeface="Arial" panose="020B0604020202020204" pitchFamily="34" charset="0"/>
                  <a:cs typeface="Arial" panose="020B0604020202020204" pitchFamily="34" charset="0"/>
                </a:rPr>
                <a:t>.</a:t>
              </a:r>
              <a:endParaRPr lang="en-US" sz="3600" b="1" dirty="0">
                <a:solidFill>
                  <a:srgbClr val="C00000"/>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B1B2EA88-AD83-9E10-E6F9-1EC24AE3FA0C}"/>
              </a:ext>
            </a:extLst>
          </p:cNvPr>
          <p:cNvGrpSpPr/>
          <p:nvPr/>
        </p:nvGrpSpPr>
        <p:grpSpPr>
          <a:xfrm>
            <a:off x="11074892" y="6977408"/>
            <a:ext cx="6605592" cy="2795909"/>
            <a:chOff x="7386970" y="4651605"/>
            <a:chExt cx="4403728" cy="1863939"/>
          </a:xfrm>
        </p:grpSpPr>
        <p:sp>
          <p:nvSpPr>
            <p:cNvPr id="22" name="Freeform: Shape 21">
              <a:extLst>
                <a:ext uri="{FF2B5EF4-FFF2-40B4-BE49-F238E27FC236}">
                  <a16:creationId xmlns:a16="http://schemas.microsoft.com/office/drawing/2014/main" id="{EE27DFB8-D7BF-8F91-174D-9216346A5E98}"/>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D2CB58EB-4484-0268-7C6D-64D81F09CC39}"/>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cs typeface="Arial" panose="020B0604020202020204" pitchFamily="34" charset="0"/>
                </a:rPr>
                <a:t>H</a:t>
              </a:r>
              <a:r>
                <a:rPr lang="vi-VN" sz="3600" b="1" dirty="0">
                  <a:solidFill>
                    <a:srgbClr val="C00000"/>
                  </a:solidFill>
                  <a:cs typeface="Arial" panose="020B0604020202020204" pitchFamily="34" charset="0"/>
                </a:rPr>
                <a:t>Con người</a:t>
              </a:r>
              <a:r>
                <a:rPr lang="en-US" sz="3600" b="1" dirty="0">
                  <a:solidFill>
                    <a:srgbClr val="C00000"/>
                  </a:solidFill>
                  <a:cs typeface="Arial" panose="020B0604020202020204" pitchFamily="34" charset="0"/>
                </a:rPr>
                <a:t> </a:t>
              </a:r>
              <a:r>
                <a:rPr lang="en-US" sz="4000" b="1" dirty="0" err="1">
                  <a:solidFill>
                    <a:srgbClr val="C00000"/>
                  </a:solidFill>
                  <a:cs typeface="Arial" panose="020B0604020202020204" pitchFamily="34" charset="0"/>
                </a:rPr>
                <a:t>có</a:t>
              </a:r>
              <a:r>
                <a:rPr lang="en-US" sz="3600" b="1" dirty="0">
                  <a:solidFill>
                    <a:srgbClr val="C00000"/>
                  </a:solidFill>
                  <a:cs typeface="Arial" panose="020B0604020202020204" pitchFamily="34" charset="0"/>
                </a:rPr>
                <a:t> </a:t>
              </a:r>
              <a:r>
                <a:rPr lang="vi-VN" sz="3600" b="1" dirty="0">
                  <a:solidFill>
                    <a:srgbClr val="C00000"/>
                  </a:solidFill>
                  <a:cs typeface="Arial" panose="020B0604020202020204" pitchFamily="34" charset="0"/>
                </a:rPr>
                <a:t>cần không khí không?</a:t>
              </a:r>
              <a:endParaRPr lang="en-US" sz="3600" b="1" dirty="0">
                <a:solidFill>
                  <a:srgbClr val="C00000"/>
                </a:solidFill>
                <a:latin typeface="iCiel Cadena" panose="02000503000000020004" pitchFamily="50" charset="0"/>
                <a:ea typeface="Tahoma" panose="020B0604030504040204" pitchFamily="34" charset="0"/>
                <a:cs typeface="Tahoma" panose="020B0604030504040204" pitchFamily="34" charset="0"/>
              </a:endParaRPr>
            </a:p>
          </p:txBody>
        </p:sp>
      </p:grpSp>
      <p:pic>
        <p:nvPicPr>
          <p:cNvPr id="24" name="Picture 23">
            <a:hlinkClick r:id="" action="ppaction://hlinkshowjump?jump=previousslide"/>
            <a:extLst>
              <a:ext uri="{FF2B5EF4-FFF2-40B4-BE49-F238E27FC236}">
                <a16:creationId xmlns:a16="http://schemas.microsoft.com/office/drawing/2014/main" id="{838B426A-485B-B11F-D319-5F309A7F050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085022" y="1947493"/>
            <a:ext cx="941834" cy="941834"/>
          </a:xfrm>
          <a:prstGeom prst="rect">
            <a:avLst/>
          </a:prstGeom>
        </p:spPr>
      </p:pic>
      <p:pic>
        <p:nvPicPr>
          <p:cNvPr id="25" name="Picture 24">
            <a:hlinkClick r:id="" action="ppaction://hlinkshowjump?jump=nextslide"/>
            <a:extLst>
              <a:ext uri="{FF2B5EF4-FFF2-40B4-BE49-F238E27FC236}">
                <a16:creationId xmlns:a16="http://schemas.microsoft.com/office/drawing/2014/main" id="{A65BFD08-C2D5-2B06-860F-A998323313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26" name="Group 25">
            <a:extLst>
              <a:ext uri="{FF2B5EF4-FFF2-40B4-BE49-F238E27FC236}">
                <a16:creationId xmlns:a16="http://schemas.microsoft.com/office/drawing/2014/main" id="{B627A3D5-0A48-75C8-DB31-8C2996B31806}"/>
              </a:ext>
            </a:extLst>
          </p:cNvPr>
          <p:cNvGrpSpPr/>
          <p:nvPr/>
        </p:nvGrpSpPr>
        <p:grpSpPr>
          <a:xfrm>
            <a:off x="204311" y="241662"/>
            <a:ext cx="16691210" cy="3014100"/>
            <a:chOff x="150128" y="102542"/>
            <a:chExt cx="11127473" cy="2009400"/>
          </a:xfrm>
        </p:grpSpPr>
        <p:grpSp>
          <p:nvGrpSpPr>
            <p:cNvPr id="27" name="Group 26">
              <a:extLst>
                <a:ext uri="{FF2B5EF4-FFF2-40B4-BE49-F238E27FC236}">
                  <a16:creationId xmlns:a16="http://schemas.microsoft.com/office/drawing/2014/main" id="{BDE7D222-4E0A-B997-2693-534445DC2C10}"/>
                </a:ext>
              </a:extLst>
            </p:cNvPr>
            <p:cNvGrpSpPr/>
            <p:nvPr/>
          </p:nvGrpSpPr>
          <p:grpSpPr>
            <a:xfrm>
              <a:off x="1107065" y="248000"/>
              <a:ext cx="10170536" cy="1863939"/>
              <a:chOff x="1107064" y="247999"/>
              <a:chExt cx="10404597" cy="1863939"/>
            </a:xfrm>
          </p:grpSpPr>
          <p:pic>
            <p:nvPicPr>
              <p:cNvPr id="30" name="Picture 29">
                <a:extLst>
                  <a:ext uri="{FF2B5EF4-FFF2-40B4-BE49-F238E27FC236}">
                    <a16:creationId xmlns:a16="http://schemas.microsoft.com/office/drawing/2014/main" id="{00D2BBEA-7519-DC1F-7ABD-883B72EB3F46}"/>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31" name="Rectangle 30">
                <a:extLst>
                  <a:ext uri="{FF2B5EF4-FFF2-40B4-BE49-F238E27FC236}">
                    <a16:creationId xmlns:a16="http://schemas.microsoft.com/office/drawing/2014/main" id="{BEB4FA59-F0D4-FDB8-1074-BF176B8E28C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t>Các bạn chọn từ khóa cho chủ đề</a:t>
                </a:r>
                <a:r>
                  <a:rPr lang="en-US" sz="3600" dirty="0"/>
                  <a:t>:</a:t>
                </a:r>
                <a:r>
                  <a:rPr lang="vi-VN" sz="3600" dirty="0"/>
                  <a:t> </a:t>
                </a:r>
                <a:r>
                  <a:rPr lang="en-US" sz="3600" dirty="0"/>
                  <a:t>“</a:t>
                </a:r>
                <a:r>
                  <a:rPr lang="en-US" sz="3600" b="1" dirty="0">
                    <a:solidFill>
                      <a:srgbClr val="0070C0"/>
                    </a:solidFill>
                  </a:rPr>
                  <a:t>V</a:t>
                </a:r>
                <a:r>
                  <a:rPr lang="vi-VN" sz="3600" b="1" dirty="0">
                    <a:solidFill>
                      <a:srgbClr val="0070C0"/>
                    </a:solidFill>
                  </a:rPr>
                  <a:t>ai trò của không khí đối với con người</a:t>
                </a:r>
                <a:r>
                  <a:rPr lang="en-US" sz="3600" dirty="0"/>
                  <a:t>”</a:t>
                </a:r>
                <a:r>
                  <a:rPr lang="vi-VN" sz="3600" dirty="0"/>
                  <a:t>. Mỗi bạn lựa chọn từ khóa tìm kiếm khác nhau, theo em bạn nào sau đây chọn từ khóa phù hợp nhất?</a:t>
                </a:r>
                <a:endParaRPr lang="en-US" sz="3600" dirty="0">
                  <a:solidFill>
                    <a:prstClr val="white"/>
                  </a:solidFill>
                  <a:latin typeface="iCiel Cadena" panose="02000503000000020004" pitchFamily="50" charset="0"/>
                  <a:ea typeface="Tahoma" panose="020B0604030504040204" pitchFamily="34" charset="0"/>
                  <a:cs typeface="Tahoma" panose="020B0604030504040204" pitchFamily="34" charset="0"/>
                </a:endParaRPr>
              </a:p>
            </p:txBody>
          </p:sp>
        </p:grpSp>
        <p:pic>
          <p:nvPicPr>
            <p:cNvPr id="28" name="Picture 27">
              <a:extLst>
                <a:ext uri="{FF2B5EF4-FFF2-40B4-BE49-F238E27FC236}">
                  <a16:creationId xmlns:a16="http://schemas.microsoft.com/office/drawing/2014/main" id="{ADEDBD39-A197-C384-78D7-AB4A4967888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1CCCB1C8-33C7-582F-AAEE-5A9647C281FB}"/>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01</a:t>
              </a:r>
            </a:p>
          </p:txBody>
        </p:sp>
      </p:grpSp>
      <p:pic>
        <p:nvPicPr>
          <p:cNvPr id="32" name="Picture 31">
            <a:extLst>
              <a:ext uri="{FF2B5EF4-FFF2-40B4-BE49-F238E27FC236}">
                <a16:creationId xmlns:a16="http://schemas.microsoft.com/office/drawing/2014/main" id="{FBE1FE96-3284-43C2-FE53-1ABADF1197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33" name="Picture 32">
            <a:extLst>
              <a:ext uri="{FF2B5EF4-FFF2-40B4-BE49-F238E27FC236}">
                <a16:creationId xmlns:a16="http://schemas.microsoft.com/office/drawing/2014/main" id="{1E635E43-B3CF-F781-87A1-23E28B72CC7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34" name="AmthanhThua">
            <a:hlinkClick r:id="" action="ppaction://media"/>
            <a:extLst>
              <a:ext uri="{FF2B5EF4-FFF2-40B4-BE49-F238E27FC236}">
                <a16:creationId xmlns:a16="http://schemas.microsoft.com/office/drawing/2014/main" id="{1BC99FFE-AD61-310F-B33E-B5CF33A9F92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35" name="nhacthang">
            <a:hlinkClick r:id="" action="ppaction://media"/>
            <a:extLst>
              <a:ext uri="{FF2B5EF4-FFF2-40B4-BE49-F238E27FC236}">
                <a16:creationId xmlns:a16="http://schemas.microsoft.com/office/drawing/2014/main" id="{B1E171F0-BF3B-CB91-8849-D3FCF439ACC5}"/>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D79AC6BF-B6B4-7585-AF19-79F2DB9D0F20}"/>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7" name="TextBox 36">
            <a:extLst>
              <a:ext uri="{FF2B5EF4-FFF2-40B4-BE49-F238E27FC236}">
                <a16:creationId xmlns:a16="http://schemas.microsoft.com/office/drawing/2014/main" id="{F4327569-D6C8-960E-D82E-83032E9F3183}"/>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1333117711"/>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anim calcmode="lin" valueType="num">
                                      <p:cBhvr>
                                        <p:cTn id="19" dur="500" fill="hold"/>
                                        <p:tgtEl>
                                          <p:spTgt spid="8"/>
                                        </p:tgtEl>
                                        <p:attrNameLst>
                                          <p:attrName>ppt_x</p:attrName>
                                        </p:attrNameLst>
                                      </p:cBhvr>
                                      <p:tavLst>
                                        <p:tav tm="0">
                                          <p:val>
                                            <p:fltVal val="0.5"/>
                                          </p:val>
                                        </p:tav>
                                        <p:tav tm="100000">
                                          <p:val>
                                            <p:strVal val="#ppt_x"/>
                                          </p:val>
                                        </p:tav>
                                      </p:tavLst>
                                    </p:anim>
                                    <p:anim calcmode="lin" valueType="num">
                                      <p:cBhvr>
                                        <p:cTn id="20" dur="500" fill="hold"/>
                                        <p:tgtEl>
                                          <p:spTgt spid="8"/>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anim calcmode="lin" valueType="num">
                                      <p:cBhvr>
                                        <p:cTn id="31" dur="500" fill="hold"/>
                                        <p:tgtEl>
                                          <p:spTgt spid="7"/>
                                        </p:tgtEl>
                                        <p:attrNameLst>
                                          <p:attrName>ppt_x</p:attrName>
                                        </p:attrNameLst>
                                      </p:cBhvr>
                                      <p:tavLst>
                                        <p:tav tm="0">
                                          <p:val>
                                            <p:fltVal val="0.5"/>
                                          </p:val>
                                        </p:tav>
                                        <p:tav tm="100000">
                                          <p:val>
                                            <p:strVal val="#ppt_x"/>
                                          </p:val>
                                        </p:tav>
                                      </p:tavLst>
                                    </p:anim>
                                    <p:anim calcmode="lin" valueType="num">
                                      <p:cBhvr>
                                        <p:cTn id="32" dur="500" fill="hold"/>
                                        <p:tgtEl>
                                          <p:spTgt spid="7"/>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anim calcmode="lin" valueType="num">
                                      <p:cBhvr>
                                        <p:cTn id="55" dur="500" fill="hold"/>
                                        <p:tgtEl>
                                          <p:spTgt spid="5"/>
                                        </p:tgtEl>
                                        <p:attrNameLst>
                                          <p:attrName>ppt_x</p:attrName>
                                        </p:attrNameLst>
                                      </p:cBhvr>
                                      <p:tavLst>
                                        <p:tav tm="0">
                                          <p:val>
                                            <p:fltVal val="0.5"/>
                                          </p:val>
                                        </p:tav>
                                        <p:tav tm="100000">
                                          <p:val>
                                            <p:strVal val="#ppt_x"/>
                                          </p:val>
                                        </p:tav>
                                      </p:tavLst>
                                    </p:anim>
                                    <p:anim calcmode="lin" valueType="num">
                                      <p:cBhvr>
                                        <p:cTn id="56" dur="500" fill="hold"/>
                                        <p:tgtEl>
                                          <p:spTgt spid="5"/>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8"/>
                                        </p:tgtEl>
                                      </p:cBhvr>
                                    </p:animEffect>
                                    <p:animScale>
                                      <p:cBhvr>
                                        <p:cTn id="66" dur="250" autoRev="1" fill="hold"/>
                                        <p:tgtEl>
                                          <p:spTgt spid="8"/>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35"/>
                                        </p:tgtEl>
                                      </p:cBhvr>
                                    </p:cmd>
                                  </p:childTnLst>
                                </p:cTn>
                              </p:par>
                              <p:par>
                                <p:cTn id="70" presetID="1"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32"/>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0" restart="whenNotActive" fill="hold" evtFilter="cancelBubble" nodeType="interactiveSeq">
                <p:stCondLst>
                  <p:cond evt="onClick" delay="0">
                    <p:tgtEl>
                      <p:spTgt spid="32"/>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32"/>
                                        </p:tgtEl>
                                      </p:cBhvr>
                                    </p:animEffect>
                                    <p:animScale>
                                      <p:cBhvr>
                                        <p:cTn id="115" dur="250" autoRev="1" fill="hold"/>
                                        <p:tgtEl>
                                          <p:spTgt spid="32"/>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
                                        </p:tgtEl>
                                      </p:cBhvr>
                                    </p:animEffect>
                                    <p:set>
                                      <p:cBhvr>
                                        <p:cTn id="119" dur="1" fill="hold">
                                          <p:stCondLst>
                                            <p:cond delay="499"/>
                                          </p:stCondLst>
                                        </p:cTn>
                                        <p:tgtEl>
                                          <p:spTgt spid="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32"/>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par>
                                <p:cTn id="125" presetID="10" presetClass="entr" presetSubtype="0" fill="hold" nodeType="with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par>
                                <p:cTn id="128" presetID="10" presetClass="entr" presetSubtype="0" fill="hold" nodeType="with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par>
                                <p:cTn id="131" presetID="10" presetClass="entr" presetSubtype="0" fill="hold" nodeType="with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fade">
                                      <p:cBhvr>
                                        <p:cTn id="133" dur="500"/>
                                        <p:tgtEl>
                                          <p:spTgt spid="12"/>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9"/>
                                        </p:tgtEl>
                                        <p:attrNameLst>
                                          <p:attrName>style.visibility</p:attrName>
                                        </p:attrNameLst>
                                      </p:cBhvr>
                                      <p:to>
                                        <p:strVal val="visible"/>
                                      </p:to>
                                    </p:set>
                                    <p:animEffect transition="in" filter="fade">
                                      <p:cBhvr>
                                        <p:cTn id="139" dur="500"/>
                                        <p:tgtEl>
                                          <p:spTgt spid="9"/>
                                        </p:tgtEl>
                                      </p:cBhvr>
                                    </p:animEffect>
                                  </p:childTnLst>
                                </p:cTn>
                              </p:par>
                            </p:childTnLst>
                          </p:cTn>
                        </p:par>
                      </p:childTnLst>
                    </p:cTn>
                  </p:par>
                </p:childTnLst>
              </p:cTn>
              <p:nextCondLst>
                <p:cond evt="onClick" delay="0">
                  <p:tgtEl>
                    <p:spTgt spid="32"/>
                  </p:tgtEl>
                </p:cond>
              </p:nextCondLst>
            </p:seq>
            <p:seq concurrent="1" nextAc="seek">
              <p:cTn id="140" restart="whenNotActive" fill="hold" evtFilter="cancelBubble" nodeType="interactiveSeq">
                <p:stCondLst>
                  <p:cond evt="onClick" delay="0">
                    <p:tgtEl>
                      <p:spTgt spid="7"/>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7"/>
                                        </p:tgtEl>
                                      </p:cBhvr>
                                    </p:animEffect>
                                    <p:animScale>
                                      <p:cBhvr>
                                        <p:cTn id="145" dur="250" autoRev="1" fill="hold"/>
                                        <p:tgtEl>
                                          <p:spTgt spid="7"/>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34"/>
                                        </p:tgtEl>
                                      </p:cBhvr>
                                    </p:cmd>
                                  </p:childTnLst>
                                </p:cTn>
                              </p:par>
                              <p:par>
                                <p:cTn id="149" presetID="1" presetClass="entr" presetSubtype="0" fill="hold" nodeType="withEffect">
                                  <p:stCondLst>
                                    <p:cond delay="0"/>
                                  </p:stCondLst>
                                  <p:childTnLst>
                                    <p:set>
                                      <p:cBhvr>
                                        <p:cTn id="150" dur="1" fill="hold">
                                          <p:stCondLst>
                                            <p:cond delay="0"/>
                                          </p:stCondLst>
                                        </p:cTn>
                                        <p:tgtEl>
                                          <p:spTgt spid="2"/>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33"/>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26"/>
                                        </p:tgtEl>
                                      </p:cBhvr>
                                    </p:animEffect>
                                    <p:set>
                                      <p:cBhvr>
                                        <p:cTn id="155" dur="1" fill="hold">
                                          <p:stCondLst>
                                            <p:cond delay="499"/>
                                          </p:stCondLst>
                                        </p:cTn>
                                        <p:tgtEl>
                                          <p:spTgt spid="26"/>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1"/>
                                        </p:tgtEl>
                                      </p:cBhvr>
                                    </p:animEffect>
                                    <p:set>
                                      <p:cBhvr>
                                        <p:cTn id="158" dur="1" fill="hold">
                                          <p:stCondLst>
                                            <p:cond delay="499"/>
                                          </p:stCondLst>
                                        </p:cTn>
                                        <p:tgtEl>
                                          <p:spTgt spid="11"/>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8"/>
                                        </p:tgtEl>
                                      </p:cBhvr>
                                    </p:animEffect>
                                    <p:set>
                                      <p:cBhvr>
                                        <p:cTn id="161" dur="1" fill="hold">
                                          <p:stCondLst>
                                            <p:cond delay="499"/>
                                          </p:stCondLst>
                                        </p:cTn>
                                        <p:tgtEl>
                                          <p:spTgt spid="8"/>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2"/>
                                        </p:tgtEl>
                                      </p:cBhvr>
                                    </p:animEffect>
                                    <p:set>
                                      <p:cBhvr>
                                        <p:cTn id="164" dur="1" fill="hold">
                                          <p:stCondLst>
                                            <p:cond delay="499"/>
                                          </p:stCondLst>
                                        </p:cTn>
                                        <p:tgtEl>
                                          <p:spTgt spid="1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7"/>
                                        </p:tgtEl>
                                      </p:cBhvr>
                                    </p:animEffect>
                                    <p:set>
                                      <p:cBhvr>
                                        <p:cTn id="167" dur="1" fill="hold">
                                          <p:stCondLst>
                                            <p:cond delay="499"/>
                                          </p:stCondLst>
                                        </p:cTn>
                                        <p:tgtEl>
                                          <p:spTgt spid="7"/>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6"/>
                                        </p:tgtEl>
                                      </p:cBhvr>
                                    </p:animEffect>
                                    <p:set>
                                      <p:cBhvr>
                                        <p:cTn id="173" dur="1" fill="hold">
                                          <p:stCondLst>
                                            <p:cond delay="499"/>
                                          </p:stCondLst>
                                        </p:cTn>
                                        <p:tgtEl>
                                          <p:spTgt spid="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5"/>
                                        </p:tgtEl>
                                      </p:cBhvr>
                                    </p:animEffect>
                                    <p:set>
                                      <p:cBhvr>
                                        <p:cTn id="176" dur="1" fill="hold">
                                          <p:stCondLst>
                                            <p:cond delay="499"/>
                                          </p:stCondLst>
                                        </p:cTn>
                                        <p:tgtEl>
                                          <p:spTgt spid="15"/>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5"/>
                                        </p:tgtEl>
                                      </p:cBhvr>
                                    </p:animEffect>
                                    <p:set>
                                      <p:cBhvr>
                                        <p:cTn id="179" dur="1" fill="hold">
                                          <p:stCondLst>
                                            <p:cond delay="499"/>
                                          </p:stCondLst>
                                        </p:cTn>
                                        <p:tgtEl>
                                          <p:spTgt spid="5"/>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9"/>
                                        </p:tgtEl>
                                      </p:cBhvr>
                                    </p:animEffect>
                                    <p:set>
                                      <p:cBhvr>
                                        <p:cTn id="18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9" restart="whenNotActive" fill="hold" evtFilter="cancelBubble" nodeType="interactiveSeq">
                <p:stCondLst>
                  <p:cond evt="onClick" delay="0">
                    <p:tgtEl>
                      <p:spTgt spid="33"/>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33"/>
                                        </p:tgtEl>
                                      </p:cBhvr>
                                    </p:animEffect>
                                    <p:animScale>
                                      <p:cBhvr>
                                        <p:cTn id="194" dur="250" autoRev="1" fill="hold"/>
                                        <p:tgtEl>
                                          <p:spTgt spid="33"/>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33"/>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2"/>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Effect transition="in" filter="fade">
                                      <p:cBhvr>
                                        <p:cTn id="202" dur="500"/>
                                        <p:tgtEl>
                                          <p:spTgt spid="26"/>
                                        </p:tgtEl>
                                      </p:cBhvr>
                                    </p:animEffect>
                                  </p:childTnLst>
                                </p:cTn>
                              </p:par>
                              <p:par>
                                <p:cTn id="203" presetID="10" presetClass="entr" presetSubtype="0" fill="hold" nodeType="withEffect">
                                  <p:stCondLst>
                                    <p:cond delay="0"/>
                                  </p:stCondLst>
                                  <p:childTnLst>
                                    <p:set>
                                      <p:cBhvr>
                                        <p:cTn id="204" dur="1" fill="hold">
                                          <p:stCondLst>
                                            <p:cond delay="0"/>
                                          </p:stCondLst>
                                        </p:cTn>
                                        <p:tgtEl>
                                          <p:spTgt spid="11"/>
                                        </p:tgtEl>
                                        <p:attrNameLst>
                                          <p:attrName>style.visibility</p:attrName>
                                        </p:attrNameLst>
                                      </p:cBhvr>
                                      <p:to>
                                        <p:strVal val="visible"/>
                                      </p:to>
                                    </p:set>
                                    <p:animEffect transition="in" filter="fade">
                                      <p:cBhvr>
                                        <p:cTn id="205" dur="500"/>
                                        <p:tgtEl>
                                          <p:spTgt spid="11"/>
                                        </p:tgtEl>
                                      </p:cBhvr>
                                    </p:animEffect>
                                  </p:childTnLst>
                                </p:cTn>
                              </p:par>
                              <p:par>
                                <p:cTn id="206" presetID="10" presetClass="entr" presetSubtype="0" fill="hold" nodeType="withEffect">
                                  <p:stCondLst>
                                    <p:cond delay="0"/>
                                  </p:stCondLst>
                                  <p:childTnLst>
                                    <p:set>
                                      <p:cBhvr>
                                        <p:cTn id="207" dur="1" fill="hold">
                                          <p:stCondLst>
                                            <p:cond delay="0"/>
                                          </p:stCondLst>
                                        </p:cTn>
                                        <p:tgtEl>
                                          <p:spTgt spid="8"/>
                                        </p:tgtEl>
                                        <p:attrNameLst>
                                          <p:attrName>style.visibility</p:attrName>
                                        </p:attrNameLst>
                                      </p:cBhvr>
                                      <p:to>
                                        <p:strVal val="visible"/>
                                      </p:to>
                                    </p:set>
                                    <p:animEffect transition="in" filter="fade">
                                      <p:cBhvr>
                                        <p:cTn id="208" dur="500"/>
                                        <p:tgtEl>
                                          <p:spTgt spid="8"/>
                                        </p:tgtEl>
                                      </p:cBhvr>
                                    </p:animEffect>
                                  </p:childTnLst>
                                </p:cTn>
                              </p:par>
                              <p:par>
                                <p:cTn id="209" presetID="10" presetClass="entr" presetSubtype="0" fill="hold" nodeType="withEffect">
                                  <p:stCondLst>
                                    <p:cond delay="0"/>
                                  </p:stCondLst>
                                  <p:childTnLst>
                                    <p:set>
                                      <p:cBhvr>
                                        <p:cTn id="210" dur="1" fill="hold">
                                          <p:stCondLst>
                                            <p:cond delay="0"/>
                                          </p:stCondLst>
                                        </p:cTn>
                                        <p:tgtEl>
                                          <p:spTgt spid="12"/>
                                        </p:tgtEl>
                                        <p:attrNameLst>
                                          <p:attrName>style.visibility</p:attrName>
                                        </p:attrNameLst>
                                      </p:cBhvr>
                                      <p:to>
                                        <p:strVal val="visible"/>
                                      </p:to>
                                    </p:set>
                                    <p:animEffect transition="in" filter="fade">
                                      <p:cBhvr>
                                        <p:cTn id="211" dur="500"/>
                                        <p:tgtEl>
                                          <p:spTgt spid="12"/>
                                        </p:tgtEl>
                                      </p:cBhvr>
                                    </p:animEffect>
                                  </p:childTnLst>
                                </p:cTn>
                              </p:par>
                              <p:par>
                                <p:cTn id="212" presetID="10" presetClass="entr" presetSubtype="0" fill="hold" nodeType="withEffect">
                                  <p:stCondLst>
                                    <p:cond delay="0"/>
                                  </p:stCondLst>
                                  <p:childTnLst>
                                    <p:set>
                                      <p:cBhvr>
                                        <p:cTn id="213" dur="1" fill="hold">
                                          <p:stCondLst>
                                            <p:cond delay="0"/>
                                          </p:stCondLst>
                                        </p:cTn>
                                        <p:tgtEl>
                                          <p:spTgt spid="7"/>
                                        </p:tgtEl>
                                        <p:attrNameLst>
                                          <p:attrName>style.visibility</p:attrName>
                                        </p:attrNameLst>
                                      </p:cBhvr>
                                      <p:to>
                                        <p:strVal val="visible"/>
                                      </p:to>
                                    </p:set>
                                    <p:animEffect transition="in" filter="fade">
                                      <p:cBhvr>
                                        <p:cTn id="214" dur="500"/>
                                        <p:tgtEl>
                                          <p:spTgt spid="7"/>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6"/>
                                        </p:tgtEl>
                                        <p:attrNameLst>
                                          <p:attrName>style.visibility</p:attrName>
                                        </p:attrNameLst>
                                      </p:cBhvr>
                                      <p:to>
                                        <p:strVal val="visible"/>
                                      </p:to>
                                    </p:set>
                                    <p:animEffect transition="in" filter="fade">
                                      <p:cBhvr>
                                        <p:cTn id="220" dur="500"/>
                                        <p:tgtEl>
                                          <p:spTgt spid="6"/>
                                        </p:tgtEl>
                                      </p:cBhvr>
                                    </p:animEffect>
                                  </p:childTnLst>
                                </p:cTn>
                              </p:par>
                              <p:par>
                                <p:cTn id="221" presetID="10" presetClass="entr" presetSubtype="0" fill="hold" nodeType="withEffect">
                                  <p:stCondLst>
                                    <p:cond delay="0"/>
                                  </p:stCondLst>
                                  <p:childTnLst>
                                    <p:set>
                                      <p:cBhvr>
                                        <p:cTn id="222" dur="1" fill="hold">
                                          <p:stCondLst>
                                            <p:cond delay="0"/>
                                          </p:stCondLst>
                                        </p:cTn>
                                        <p:tgtEl>
                                          <p:spTgt spid="15"/>
                                        </p:tgtEl>
                                        <p:attrNameLst>
                                          <p:attrName>style.visibility</p:attrName>
                                        </p:attrNameLst>
                                      </p:cBhvr>
                                      <p:to>
                                        <p:strVal val="visible"/>
                                      </p:to>
                                    </p:set>
                                    <p:animEffect transition="in" filter="fade">
                                      <p:cBhvr>
                                        <p:cTn id="223" dur="500"/>
                                        <p:tgtEl>
                                          <p:spTgt spid="15"/>
                                        </p:tgtEl>
                                      </p:cBhvr>
                                    </p:animEffect>
                                  </p:childTnLst>
                                </p:cTn>
                              </p:par>
                              <p:par>
                                <p:cTn id="224" presetID="10" presetClass="entr" presetSubtype="0" fill="hold" nodeType="withEffect">
                                  <p:stCondLst>
                                    <p:cond delay="0"/>
                                  </p:stCondLst>
                                  <p:childTnLst>
                                    <p:set>
                                      <p:cBhvr>
                                        <p:cTn id="225" dur="1" fill="hold">
                                          <p:stCondLst>
                                            <p:cond delay="0"/>
                                          </p:stCondLst>
                                        </p:cTn>
                                        <p:tgtEl>
                                          <p:spTgt spid="5"/>
                                        </p:tgtEl>
                                        <p:attrNameLst>
                                          <p:attrName>style.visibility</p:attrName>
                                        </p:attrNameLst>
                                      </p:cBhvr>
                                      <p:to>
                                        <p:strVal val="visible"/>
                                      </p:to>
                                    </p:set>
                                    <p:animEffect transition="in" filter="fade">
                                      <p:cBhvr>
                                        <p:cTn id="226" dur="500"/>
                                        <p:tgtEl>
                                          <p:spTgt spid="5"/>
                                        </p:tgtEl>
                                      </p:cBhvr>
                                    </p:animEffect>
                                  </p:childTnLst>
                                </p:cTn>
                              </p:par>
                              <p:par>
                                <p:cTn id="227" presetID="10" presetClass="entr" presetSubtype="0" fill="hold" nodeType="withEffect">
                                  <p:stCondLst>
                                    <p:cond delay="0"/>
                                  </p:stCondLst>
                                  <p:childTnLst>
                                    <p:set>
                                      <p:cBhvr>
                                        <p:cTn id="228" dur="1" fill="hold">
                                          <p:stCondLst>
                                            <p:cond delay="0"/>
                                          </p:stCondLst>
                                        </p:cTn>
                                        <p:tgtEl>
                                          <p:spTgt spid="21"/>
                                        </p:tgtEl>
                                        <p:attrNameLst>
                                          <p:attrName>style.visibility</p:attrName>
                                        </p:attrNameLst>
                                      </p:cBhvr>
                                      <p:to>
                                        <p:strVal val="visible"/>
                                      </p:to>
                                    </p:set>
                                    <p:animEffect transition="in" filter="fade">
                                      <p:cBhvr>
                                        <p:cTn id="229" dur="500"/>
                                        <p:tgtEl>
                                          <p:spTgt spid="21"/>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9"/>
                                        </p:tgtEl>
                                        <p:attrNameLst>
                                          <p:attrName>style.visibility</p:attrName>
                                        </p:attrNameLst>
                                      </p:cBhvr>
                                      <p:to>
                                        <p:strVal val="visible"/>
                                      </p:to>
                                    </p:set>
                                    <p:animEffect transition="in" filter="fade">
                                      <p:cBhvr>
                                        <p:cTn id="235" dur="500"/>
                                        <p:tgtEl>
                                          <p:spTgt spid="9"/>
                                        </p:tgtEl>
                                      </p:cBhvr>
                                    </p:animEffect>
                                  </p:childTnLst>
                                </p:cTn>
                              </p:par>
                            </p:childTnLst>
                          </p:cTn>
                        </p:par>
                      </p:childTnLst>
                    </p:cTn>
                  </p:par>
                </p:childTnLst>
              </p:cTn>
              <p:nextCondLst>
                <p:cond evt="onClick" delay="0">
                  <p:tgtEl>
                    <p:spTgt spid="33"/>
                  </p:tgtEl>
                </p:cond>
              </p:nextCondLst>
            </p:seq>
            <p:seq concurrent="1" nextAc="seek">
              <p:cTn id="236" restart="whenNotActive" fill="hold" evtFilter="cancelBubble" nodeType="interactiveSeq">
                <p:stCondLst>
                  <p:cond evt="onClick" delay="0">
                    <p:tgtEl>
                      <p:spTgt spid="6"/>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6"/>
                                        </p:tgtEl>
                                      </p:cBhvr>
                                    </p:animEffect>
                                    <p:animScale>
                                      <p:cBhvr>
                                        <p:cTn id="241" dur="250" autoRev="1" fill="hold"/>
                                        <p:tgtEl>
                                          <p:spTgt spid="6"/>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34"/>
                                        </p:tgtEl>
                                      </p:cBhvr>
                                    </p:cmd>
                                  </p:childTnLst>
                                </p:cTn>
                              </p:par>
                              <p:par>
                                <p:cTn id="245" presetID="1" presetClass="entr" presetSubtype="0" fill="hold" nodeType="with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33"/>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26"/>
                                        </p:tgtEl>
                                      </p:cBhvr>
                                    </p:animEffect>
                                    <p:set>
                                      <p:cBhvr>
                                        <p:cTn id="251" dur="1" fill="hold">
                                          <p:stCondLst>
                                            <p:cond delay="499"/>
                                          </p:stCondLst>
                                        </p:cTn>
                                        <p:tgtEl>
                                          <p:spTgt spid="2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1"/>
                                        </p:tgtEl>
                                      </p:cBhvr>
                                    </p:animEffect>
                                    <p:set>
                                      <p:cBhvr>
                                        <p:cTn id="254" dur="1" fill="hold">
                                          <p:stCondLst>
                                            <p:cond delay="499"/>
                                          </p:stCondLst>
                                        </p:cTn>
                                        <p:tgtEl>
                                          <p:spTgt spid="11"/>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8"/>
                                        </p:tgtEl>
                                      </p:cBhvr>
                                    </p:animEffect>
                                    <p:set>
                                      <p:cBhvr>
                                        <p:cTn id="257" dur="1" fill="hold">
                                          <p:stCondLst>
                                            <p:cond delay="499"/>
                                          </p:stCondLst>
                                        </p:cTn>
                                        <p:tgtEl>
                                          <p:spTgt spid="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2"/>
                                        </p:tgtEl>
                                      </p:cBhvr>
                                    </p:animEffect>
                                    <p:set>
                                      <p:cBhvr>
                                        <p:cTn id="260" dur="1" fill="hold">
                                          <p:stCondLst>
                                            <p:cond delay="499"/>
                                          </p:stCondLst>
                                        </p:cTn>
                                        <p:tgtEl>
                                          <p:spTgt spid="12"/>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7"/>
                                        </p:tgtEl>
                                      </p:cBhvr>
                                    </p:animEffect>
                                    <p:set>
                                      <p:cBhvr>
                                        <p:cTn id="263" dur="1" fill="hold">
                                          <p:stCondLst>
                                            <p:cond delay="499"/>
                                          </p:stCondLst>
                                        </p:cTn>
                                        <p:tgtEl>
                                          <p:spTgt spid="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6"/>
                                        </p:tgtEl>
                                      </p:cBhvr>
                                    </p:animEffect>
                                    <p:set>
                                      <p:cBhvr>
                                        <p:cTn id="269" dur="1" fill="hold">
                                          <p:stCondLst>
                                            <p:cond delay="499"/>
                                          </p:stCondLst>
                                        </p:cTn>
                                        <p:tgtEl>
                                          <p:spTgt spid="6"/>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5"/>
                                        </p:tgtEl>
                                      </p:cBhvr>
                                    </p:animEffect>
                                    <p:set>
                                      <p:cBhvr>
                                        <p:cTn id="272" dur="1" fill="hold">
                                          <p:stCondLst>
                                            <p:cond delay="499"/>
                                          </p:stCondLst>
                                        </p:cTn>
                                        <p:tgtEl>
                                          <p:spTgt spid="15"/>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5"/>
                                        </p:tgtEl>
                                      </p:cBhvr>
                                    </p:animEffect>
                                    <p:set>
                                      <p:cBhvr>
                                        <p:cTn id="275" dur="1" fill="hold">
                                          <p:stCondLst>
                                            <p:cond delay="499"/>
                                          </p:stCondLst>
                                        </p:cTn>
                                        <p:tgtEl>
                                          <p:spTgt spid="5"/>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21"/>
                                        </p:tgtEl>
                                      </p:cBhvr>
                                    </p:animEffect>
                                    <p:set>
                                      <p:cBhvr>
                                        <p:cTn id="278" dur="1" fill="hold">
                                          <p:stCondLst>
                                            <p:cond delay="499"/>
                                          </p:stCondLst>
                                        </p:cTn>
                                        <p:tgtEl>
                                          <p:spTgt spid="21"/>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9"/>
                                        </p:tgtEl>
                                      </p:cBhvr>
                                    </p:animEffect>
                                    <p:set>
                                      <p:cBhvr>
                                        <p:cTn id="28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5" restart="whenNotActive" fill="hold" evtFilter="cancelBubble" nodeType="interactiveSeq">
                <p:stCondLst>
                  <p:cond evt="onClick" delay="0">
                    <p:tgtEl>
                      <p:spTgt spid="5"/>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5"/>
                                        </p:tgtEl>
                                      </p:cBhvr>
                                    </p:animEffect>
                                    <p:animScale>
                                      <p:cBhvr>
                                        <p:cTn id="290" dur="250" autoRev="1" fill="hold"/>
                                        <p:tgtEl>
                                          <p:spTgt spid="5"/>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34"/>
                                        </p:tgtEl>
                                      </p:cBhvr>
                                    </p:cmd>
                                  </p:childTnLst>
                                </p:cTn>
                              </p:par>
                              <p:par>
                                <p:cTn id="294" presetID="1" presetClass="entr" presetSubtype="0" fill="hold" nodeType="withEffect">
                                  <p:stCondLst>
                                    <p:cond delay="0"/>
                                  </p:stCondLst>
                                  <p:childTnLst>
                                    <p:set>
                                      <p:cBhvr>
                                        <p:cTn id="295" dur="1" fill="hold">
                                          <p:stCondLst>
                                            <p:cond delay="0"/>
                                          </p:stCondLst>
                                        </p:cTn>
                                        <p:tgtEl>
                                          <p:spTgt spid="2"/>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33"/>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26"/>
                                        </p:tgtEl>
                                      </p:cBhvr>
                                    </p:animEffect>
                                    <p:set>
                                      <p:cBhvr>
                                        <p:cTn id="300" dur="1" fill="hold">
                                          <p:stCondLst>
                                            <p:cond delay="499"/>
                                          </p:stCondLst>
                                        </p:cTn>
                                        <p:tgtEl>
                                          <p:spTgt spid="26"/>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1"/>
                                        </p:tgtEl>
                                      </p:cBhvr>
                                    </p:animEffect>
                                    <p:set>
                                      <p:cBhvr>
                                        <p:cTn id="303" dur="1" fill="hold">
                                          <p:stCondLst>
                                            <p:cond delay="499"/>
                                          </p:stCondLst>
                                        </p:cTn>
                                        <p:tgtEl>
                                          <p:spTgt spid="11"/>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8"/>
                                        </p:tgtEl>
                                      </p:cBhvr>
                                    </p:animEffect>
                                    <p:set>
                                      <p:cBhvr>
                                        <p:cTn id="306" dur="1" fill="hold">
                                          <p:stCondLst>
                                            <p:cond delay="499"/>
                                          </p:stCondLst>
                                        </p:cTn>
                                        <p:tgtEl>
                                          <p:spTgt spid="8"/>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7"/>
                                        </p:tgtEl>
                                      </p:cBhvr>
                                    </p:animEffect>
                                    <p:set>
                                      <p:cBhvr>
                                        <p:cTn id="312" dur="1" fill="hold">
                                          <p:stCondLst>
                                            <p:cond delay="499"/>
                                          </p:stCondLst>
                                        </p:cTn>
                                        <p:tgtEl>
                                          <p:spTgt spid="7"/>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6"/>
                                        </p:tgtEl>
                                      </p:cBhvr>
                                    </p:animEffect>
                                    <p:set>
                                      <p:cBhvr>
                                        <p:cTn id="318" dur="1" fill="hold">
                                          <p:stCondLst>
                                            <p:cond delay="499"/>
                                          </p:stCondLst>
                                        </p:cTn>
                                        <p:tgtEl>
                                          <p:spTgt spid="6"/>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5"/>
                                        </p:tgtEl>
                                      </p:cBhvr>
                                    </p:animEffect>
                                    <p:set>
                                      <p:cBhvr>
                                        <p:cTn id="321" dur="1" fill="hold">
                                          <p:stCondLst>
                                            <p:cond delay="499"/>
                                          </p:stCondLst>
                                        </p:cTn>
                                        <p:tgtEl>
                                          <p:spTgt spid="15"/>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5"/>
                                        </p:tgtEl>
                                      </p:cBhvr>
                                    </p:animEffect>
                                    <p:set>
                                      <p:cBhvr>
                                        <p:cTn id="324" dur="1" fill="hold">
                                          <p:stCondLst>
                                            <p:cond delay="499"/>
                                          </p:stCondLst>
                                        </p:cTn>
                                        <p:tgtEl>
                                          <p:spTgt spid="5"/>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21"/>
                                        </p:tgtEl>
                                      </p:cBhvr>
                                    </p:animEffect>
                                    <p:set>
                                      <p:cBhvr>
                                        <p:cTn id="327" dur="1" fill="hold">
                                          <p:stCondLst>
                                            <p:cond delay="499"/>
                                          </p:stCondLst>
                                        </p:cTn>
                                        <p:tgtEl>
                                          <p:spTgt spid="21"/>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9"/>
                                        </p:tgtEl>
                                      </p:cBhvr>
                                    </p:animEffect>
                                    <p:set>
                                      <p:cBhvr>
                                        <p:cTn id="33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4" restart="whenNotActive" fill="hold" evtFilter="cancelBubble" nodeType="interactiveSeq">
                <p:stCondLst>
                  <p:cond evt="onClick" delay="0">
                    <p:tgtEl>
                      <p:spTgt spid="25"/>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25"/>
                                        </p:tgtEl>
                                      </p:cBhvr>
                                    </p:animEffect>
                                    <p:animScale>
                                      <p:cBhvr>
                                        <p:cTn id="339" dur="250" autoRev="1" fill="hold"/>
                                        <p:tgtEl>
                                          <p:spTgt spid="25"/>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seq concurrent="1" nextAc="seek">
              <p:cTn id="340" restart="whenNotActive" fill="hold" evtFilter="cancelBubble" nodeType="interactiveSeq">
                <p:stCondLst>
                  <p:cond evt="onClick" delay="0">
                    <p:tgtEl>
                      <p:spTgt spid="24"/>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24"/>
                                        </p:tgtEl>
                                      </p:cBhvr>
                                    </p:animEffect>
                                    <p:animScale>
                                      <p:cBhvr>
                                        <p:cTn id="345" dur="250" autoRev="1" fill="hold"/>
                                        <p:tgtEl>
                                          <p:spTgt spid="24"/>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4"/>
                  </p:tgtEl>
                </p:cond>
              </p:nextCondLst>
            </p:seq>
            <p:audio>
              <p:cMediaNode vol="80000">
                <p:cTn id="346" fill="hold" display="0">
                  <p:stCondLst>
                    <p:cond delay="indefinite"/>
                  </p:stCondLst>
                  <p:endCondLst>
                    <p:cond evt="onStopAudio" delay="0">
                      <p:tgtEl>
                        <p:sldTgt/>
                      </p:tgtEl>
                    </p:cond>
                  </p:endCondLst>
                </p:cTn>
                <p:tgtEl>
                  <p:spTgt spid="34"/>
                </p:tgtEl>
              </p:cMediaNode>
            </p:audio>
            <p:audio>
              <p:cMediaNode vol="80000">
                <p:cTn id="347" fill="hold" display="0">
                  <p:stCondLst>
                    <p:cond delay="indefinite"/>
                  </p:stCondLst>
                  <p:endCondLst>
                    <p:cond evt="onStopAudio" delay="0">
                      <p:tgtEl>
                        <p:sldTgt/>
                      </p:tgtEl>
                    </p:cond>
                  </p:endCondLst>
                </p:cTn>
                <p:tgtEl>
                  <p:spTgt spid="3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4C0AF1B-EBAA-5BCB-527B-84A52E4321EB}"/>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9" name="Picture 38">
            <a:extLst>
              <a:ext uri="{FF2B5EF4-FFF2-40B4-BE49-F238E27FC236}">
                <a16:creationId xmlns:a16="http://schemas.microsoft.com/office/drawing/2014/main" id="{08D43D37-50CE-3FFF-4480-1D4DEC6B5A9D}"/>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0" name="Picture 39">
            <a:extLst>
              <a:ext uri="{FF2B5EF4-FFF2-40B4-BE49-F238E27FC236}">
                <a16:creationId xmlns:a16="http://schemas.microsoft.com/office/drawing/2014/main" id="{1146A2DD-EF3E-2516-BF29-535D341F9A4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41" name="Picture 40">
            <a:extLst>
              <a:ext uri="{FF2B5EF4-FFF2-40B4-BE49-F238E27FC236}">
                <a16:creationId xmlns:a16="http://schemas.microsoft.com/office/drawing/2014/main" id="{FA9EFB6D-3DD2-AA6F-C89C-A9398002E1AA}"/>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42" name="Picture 41">
            <a:extLst>
              <a:ext uri="{FF2B5EF4-FFF2-40B4-BE49-F238E27FC236}">
                <a16:creationId xmlns:a16="http://schemas.microsoft.com/office/drawing/2014/main" id="{0B904419-88FB-5BFE-E644-763B1DAD89D5}"/>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43" name="Picture 42">
            <a:extLst>
              <a:ext uri="{FF2B5EF4-FFF2-40B4-BE49-F238E27FC236}">
                <a16:creationId xmlns:a16="http://schemas.microsoft.com/office/drawing/2014/main" id="{2DEF1690-D8F3-F30B-62CF-9E19E0B020C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44" name="Picture 43">
            <a:extLst>
              <a:ext uri="{FF2B5EF4-FFF2-40B4-BE49-F238E27FC236}">
                <a16:creationId xmlns:a16="http://schemas.microsoft.com/office/drawing/2014/main" id="{F72D8FF2-90B0-8F8E-594C-7A8D1DA6FEF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45" name="Straight Connector 44">
            <a:extLst>
              <a:ext uri="{FF2B5EF4-FFF2-40B4-BE49-F238E27FC236}">
                <a16:creationId xmlns:a16="http://schemas.microsoft.com/office/drawing/2014/main" id="{923C311A-60F1-8606-84D5-AD596D250503}"/>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7A56D59-534A-A573-2A95-9990D97B64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47" name="Group 46">
            <a:extLst>
              <a:ext uri="{FF2B5EF4-FFF2-40B4-BE49-F238E27FC236}">
                <a16:creationId xmlns:a16="http://schemas.microsoft.com/office/drawing/2014/main" id="{522123BD-8B1E-9626-611B-ACFABB8611B8}"/>
              </a:ext>
            </a:extLst>
          </p:cNvPr>
          <p:cNvGrpSpPr/>
          <p:nvPr/>
        </p:nvGrpSpPr>
        <p:grpSpPr>
          <a:xfrm>
            <a:off x="11063502" y="3683964"/>
            <a:ext cx="6594912" cy="3065746"/>
            <a:chOff x="418429" y="2465042"/>
            <a:chExt cx="4396608" cy="2043830"/>
          </a:xfrm>
        </p:grpSpPr>
        <p:sp>
          <p:nvSpPr>
            <p:cNvPr id="48" name="Freeform: Shape 47">
              <a:extLst>
                <a:ext uri="{FF2B5EF4-FFF2-40B4-BE49-F238E27FC236}">
                  <a16:creationId xmlns:a16="http://schemas.microsoft.com/office/drawing/2014/main" id="{D0703108-DAED-37AA-6A0B-85128630CCA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49" name="Rectangle: Rounded Corners 48">
              <a:extLst>
                <a:ext uri="{FF2B5EF4-FFF2-40B4-BE49-F238E27FC236}">
                  <a16:creationId xmlns:a16="http://schemas.microsoft.com/office/drawing/2014/main" id="{D0465F9F-49E1-23CC-6C49-EB9026ABD9B1}"/>
                </a:ext>
              </a:extLst>
            </p:cNvPr>
            <p:cNvSpPr/>
            <p:nvPr/>
          </p:nvSpPr>
          <p:spPr>
            <a:xfrm>
              <a:off x="698709" y="2664763"/>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C00000"/>
                  </a:solidFill>
                </a:rPr>
                <a:t>Bảo</a:t>
              </a:r>
              <a:r>
                <a:rPr lang="en-US" sz="3600" b="1" dirty="0">
                  <a:solidFill>
                    <a:srgbClr val="C00000"/>
                  </a:solidFill>
                </a:rPr>
                <a:t> </a:t>
              </a:r>
              <a:r>
                <a:rPr lang="en-US" sz="3600" b="1" dirty="0" err="1">
                  <a:solidFill>
                    <a:srgbClr val="C00000"/>
                  </a:solidFill>
                </a:rPr>
                <a:t>tàng</a:t>
              </a:r>
              <a:r>
                <a:rPr lang="en-US" sz="3600" b="1" dirty="0">
                  <a:solidFill>
                    <a:srgbClr val="C00000"/>
                  </a:solidFill>
                </a:rPr>
                <a:t> </a:t>
              </a:r>
              <a:r>
                <a:rPr lang="en-US" sz="3600" b="1" dirty="0" err="1">
                  <a:solidFill>
                    <a:srgbClr val="C00000"/>
                  </a:solidFill>
                </a:rPr>
                <a:t>Dân</a:t>
              </a:r>
              <a:r>
                <a:rPr lang="en-US" sz="3600" b="1" dirty="0">
                  <a:solidFill>
                    <a:srgbClr val="C00000"/>
                  </a:solidFill>
                </a:rPr>
                <a:t> </a:t>
              </a:r>
              <a:r>
                <a:rPr lang="en-US" sz="3600" b="1" dirty="0" err="1">
                  <a:solidFill>
                    <a:srgbClr val="C00000"/>
                  </a:solidFill>
                </a:rPr>
                <a:t>tộc</a:t>
              </a:r>
              <a:r>
                <a:rPr lang="en-US" sz="3600" b="1" dirty="0">
                  <a:solidFill>
                    <a:srgbClr val="C00000"/>
                  </a:solidFill>
                </a:rPr>
                <a:t> </a:t>
              </a:r>
              <a:r>
                <a:rPr lang="en-US" sz="3600" b="1" dirty="0" err="1">
                  <a:solidFill>
                    <a:srgbClr val="C00000"/>
                  </a:solidFill>
                </a:rPr>
                <a:t>học</a:t>
              </a:r>
              <a:r>
                <a:rPr lang="en-US" sz="3600" b="1" dirty="0">
                  <a:solidFill>
                    <a:srgbClr val="C00000"/>
                  </a:solidFill>
                </a:rPr>
                <a:t> </a:t>
              </a:r>
              <a:r>
                <a:rPr lang="en-US" sz="3600" b="1" dirty="0" err="1">
                  <a:solidFill>
                    <a:srgbClr val="C00000"/>
                  </a:solidFill>
                </a:rPr>
                <a:t>Việt</a:t>
              </a:r>
              <a:r>
                <a:rPr lang="en-US" sz="3600" b="1" dirty="0">
                  <a:solidFill>
                    <a:srgbClr val="C00000"/>
                  </a:solidFill>
                </a:rPr>
                <a:t> Nam</a:t>
              </a:r>
              <a:endParaRPr lang="en-US" sz="3600" b="1" dirty="0">
                <a:solidFill>
                  <a:srgbClr val="C00000"/>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id="{8760F826-2907-D2C6-E613-3F37ABBCCF82}"/>
              </a:ext>
            </a:extLst>
          </p:cNvPr>
          <p:cNvGrpSpPr/>
          <p:nvPr/>
        </p:nvGrpSpPr>
        <p:grpSpPr>
          <a:xfrm>
            <a:off x="630869" y="6977406"/>
            <a:ext cx="6601959" cy="2795909"/>
            <a:chOff x="413731" y="4651604"/>
            <a:chExt cx="4401306" cy="1863939"/>
          </a:xfrm>
        </p:grpSpPr>
        <p:sp>
          <p:nvSpPr>
            <p:cNvPr id="51" name="Freeform: Shape 50">
              <a:extLst>
                <a:ext uri="{FF2B5EF4-FFF2-40B4-BE49-F238E27FC236}">
                  <a16:creationId xmlns:a16="http://schemas.microsoft.com/office/drawing/2014/main" id="{2E2D5BAD-A23D-3083-1B83-0439450FC2CC}"/>
                </a:ext>
              </a:extLst>
            </p:cNvPr>
            <p:cNvSpPr/>
            <p:nvPr/>
          </p:nvSpPr>
          <p:spPr>
            <a:xfrm flipH="1">
              <a:off x="428436" y="4651604"/>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52" name="Rectangle: Rounded Corners 51">
              <a:extLst>
                <a:ext uri="{FF2B5EF4-FFF2-40B4-BE49-F238E27FC236}">
                  <a16:creationId xmlns:a16="http://schemas.microsoft.com/office/drawing/2014/main" id="{FB4233C5-D7B7-95C0-C3CA-4F4AACBDDF3E}"/>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C00000"/>
                  </a:solidFill>
                </a:rPr>
                <a:t>Bảo</a:t>
              </a:r>
              <a:r>
                <a:rPr lang="en-US" sz="3600" b="1" dirty="0">
                  <a:solidFill>
                    <a:srgbClr val="C00000"/>
                  </a:solidFill>
                </a:rPr>
                <a:t> </a:t>
              </a:r>
              <a:r>
                <a:rPr lang="en-US" sz="3600" b="1" dirty="0" err="1">
                  <a:solidFill>
                    <a:srgbClr val="C00000"/>
                  </a:solidFill>
                </a:rPr>
                <a:t>tàng</a:t>
              </a:r>
              <a:r>
                <a:rPr lang="en-US" sz="3600" b="1" dirty="0">
                  <a:solidFill>
                    <a:srgbClr val="C00000"/>
                  </a:solidFill>
                </a:rPr>
                <a:t> </a:t>
              </a:r>
              <a:r>
                <a:rPr lang="en-US" sz="3600" b="1" dirty="0" err="1">
                  <a:solidFill>
                    <a:srgbClr val="C00000"/>
                  </a:solidFill>
                </a:rPr>
                <a:t>Việt</a:t>
              </a:r>
              <a:r>
                <a:rPr lang="en-US" sz="3600" b="1" dirty="0">
                  <a:solidFill>
                    <a:srgbClr val="C00000"/>
                  </a:solidFill>
                </a:rPr>
                <a:t> Nam</a:t>
              </a:r>
              <a:endParaRPr lang="en-US" sz="3600" b="1" dirty="0">
                <a:solidFill>
                  <a:srgbClr val="C00000"/>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3" name="Group 52">
            <a:extLst>
              <a:ext uri="{FF2B5EF4-FFF2-40B4-BE49-F238E27FC236}">
                <a16:creationId xmlns:a16="http://schemas.microsoft.com/office/drawing/2014/main" id="{DA657B13-7716-1871-0216-AEA16BD6E836}"/>
              </a:ext>
            </a:extLst>
          </p:cNvPr>
          <p:cNvGrpSpPr/>
          <p:nvPr/>
        </p:nvGrpSpPr>
        <p:grpSpPr>
          <a:xfrm>
            <a:off x="624066" y="3688987"/>
            <a:ext cx="6615564" cy="2796581"/>
            <a:chOff x="7363195" y="2465042"/>
            <a:chExt cx="4410376" cy="1864387"/>
          </a:xfrm>
        </p:grpSpPr>
        <p:sp>
          <p:nvSpPr>
            <p:cNvPr id="54" name="Freeform: Shape 53">
              <a:extLst>
                <a:ext uri="{FF2B5EF4-FFF2-40B4-BE49-F238E27FC236}">
                  <a16:creationId xmlns:a16="http://schemas.microsoft.com/office/drawing/2014/main" id="{6C65A47C-1200-3B5C-1AE4-946C8488D759}"/>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55" name="Rectangle: Rounded Corners 54">
              <a:extLst>
                <a:ext uri="{FF2B5EF4-FFF2-40B4-BE49-F238E27FC236}">
                  <a16:creationId xmlns:a16="http://schemas.microsoft.com/office/drawing/2014/main" id="{01170DE0-979D-2CE7-A426-8500A2E48697}"/>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C00000"/>
                  </a:solidFill>
                </a:rPr>
                <a:t>Bảo</a:t>
              </a:r>
              <a:r>
                <a:rPr lang="en-US" sz="3600" b="1" dirty="0">
                  <a:solidFill>
                    <a:srgbClr val="C00000"/>
                  </a:solidFill>
                </a:rPr>
                <a:t> </a:t>
              </a:r>
              <a:r>
                <a:rPr lang="en-US" sz="3600" b="1" dirty="0" err="1">
                  <a:solidFill>
                    <a:srgbClr val="C00000"/>
                  </a:solidFill>
                </a:rPr>
                <a:t>tàng</a:t>
              </a:r>
              <a:endParaRPr lang="en-US" sz="3600" b="1" dirty="0">
                <a:solidFill>
                  <a:srgbClr val="C00000"/>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6" name="Group 55">
            <a:extLst>
              <a:ext uri="{FF2B5EF4-FFF2-40B4-BE49-F238E27FC236}">
                <a16:creationId xmlns:a16="http://schemas.microsoft.com/office/drawing/2014/main" id="{96AE2CB4-4B55-31AB-91C1-A1E9388A8639}"/>
              </a:ext>
            </a:extLst>
          </p:cNvPr>
          <p:cNvGrpSpPr/>
          <p:nvPr/>
        </p:nvGrpSpPr>
        <p:grpSpPr>
          <a:xfrm>
            <a:off x="11058163" y="6977408"/>
            <a:ext cx="6605592" cy="2795909"/>
            <a:chOff x="7386970" y="4651605"/>
            <a:chExt cx="4403728" cy="1863939"/>
          </a:xfrm>
        </p:grpSpPr>
        <p:sp>
          <p:nvSpPr>
            <p:cNvPr id="57" name="Freeform: Shape 56">
              <a:extLst>
                <a:ext uri="{FF2B5EF4-FFF2-40B4-BE49-F238E27FC236}">
                  <a16:creationId xmlns:a16="http://schemas.microsoft.com/office/drawing/2014/main" id="{ABA07F04-A44B-C52A-53C9-EBD6BE33E28D}"/>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58" name="Rectangle: Rounded Corners 57">
              <a:extLst>
                <a:ext uri="{FF2B5EF4-FFF2-40B4-BE49-F238E27FC236}">
                  <a16:creationId xmlns:a16="http://schemas.microsoft.com/office/drawing/2014/main" id="{9199AE46-350D-2EA9-3E19-FA6A83D98BA9}"/>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C00000"/>
                  </a:solidFill>
                </a:rPr>
                <a:t>Các</a:t>
              </a:r>
              <a:r>
                <a:rPr lang="en-US" sz="3600" b="1" dirty="0">
                  <a:solidFill>
                    <a:srgbClr val="C00000"/>
                  </a:solidFill>
                </a:rPr>
                <a:t> </a:t>
              </a:r>
              <a:r>
                <a:rPr lang="en-US" sz="3600" b="1" dirty="0" err="1">
                  <a:solidFill>
                    <a:srgbClr val="C00000"/>
                  </a:solidFill>
                </a:rPr>
                <a:t>dân</a:t>
              </a:r>
              <a:r>
                <a:rPr lang="en-US" sz="3600" b="1" dirty="0">
                  <a:solidFill>
                    <a:srgbClr val="C00000"/>
                  </a:solidFill>
                </a:rPr>
                <a:t> </a:t>
              </a:r>
              <a:r>
                <a:rPr lang="en-US" sz="3600" b="1" dirty="0" err="1">
                  <a:solidFill>
                    <a:srgbClr val="C00000"/>
                  </a:solidFill>
                </a:rPr>
                <a:t>tộc</a:t>
              </a:r>
              <a:r>
                <a:rPr lang="en-US" sz="3600" b="1" dirty="0">
                  <a:solidFill>
                    <a:srgbClr val="C00000"/>
                  </a:solidFill>
                </a:rPr>
                <a:t> ở </a:t>
              </a:r>
              <a:r>
                <a:rPr lang="en-US" sz="3600" b="1" dirty="0" err="1">
                  <a:solidFill>
                    <a:srgbClr val="C00000"/>
                  </a:solidFill>
                </a:rPr>
                <a:t>Việt</a:t>
              </a:r>
              <a:r>
                <a:rPr lang="en-US" sz="3600" b="1" dirty="0">
                  <a:solidFill>
                    <a:srgbClr val="C00000"/>
                  </a:solidFill>
                </a:rPr>
                <a:t> Nam</a:t>
              </a:r>
              <a:endParaRPr lang="en-US" sz="3600" b="1" dirty="0">
                <a:solidFill>
                  <a:srgbClr val="C00000"/>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13F8D961-BB8B-3355-B8F5-A1829DFB7B9A}"/>
              </a:ext>
            </a:extLst>
          </p:cNvPr>
          <p:cNvGrpSpPr/>
          <p:nvPr/>
        </p:nvGrpSpPr>
        <p:grpSpPr>
          <a:xfrm>
            <a:off x="232729" y="238569"/>
            <a:ext cx="16691210" cy="3014100"/>
            <a:chOff x="150128" y="102542"/>
            <a:chExt cx="11127473" cy="2009400"/>
          </a:xfrm>
        </p:grpSpPr>
        <p:grpSp>
          <p:nvGrpSpPr>
            <p:cNvPr id="60" name="Group 59">
              <a:extLst>
                <a:ext uri="{FF2B5EF4-FFF2-40B4-BE49-F238E27FC236}">
                  <a16:creationId xmlns:a16="http://schemas.microsoft.com/office/drawing/2014/main" id="{8CDF5400-EC67-D4BB-8422-87736A06292C}"/>
                </a:ext>
              </a:extLst>
            </p:cNvPr>
            <p:cNvGrpSpPr/>
            <p:nvPr/>
          </p:nvGrpSpPr>
          <p:grpSpPr>
            <a:xfrm>
              <a:off x="1107065" y="248000"/>
              <a:ext cx="10170536" cy="1863939"/>
              <a:chOff x="1107064" y="247999"/>
              <a:chExt cx="10404597" cy="1863939"/>
            </a:xfrm>
          </p:grpSpPr>
          <p:pic>
            <p:nvPicPr>
              <p:cNvPr id="63" name="Picture 62">
                <a:extLst>
                  <a:ext uri="{FF2B5EF4-FFF2-40B4-BE49-F238E27FC236}">
                    <a16:creationId xmlns:a16="http://schemas.microsoft.com/office/drawing/2014/main" id="{8F0B8332-741A-7316-6CCC-0F95551CE999}"/>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64" name="Rectangle 63">
                <a:extLst>
                  <a:ext uri="{FF2B5EF4-FFF2-40B4-BE49-F238E27FC236}">
                    <a16:creationId xmlns:a16="http://schemas.microsoft.com/office/drawing/2014/main" id="{B2A3D944-3641-5874-6BB1-4E0CD81696B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err="1"/>
                  <a:t>Nếu</a:t>
                </a:r>
                <a:r>
                  <a:rPr lang="en-US" sz="4400" dirty="0"/>
                  <a:t> </a:t>
                </a:r>
                <a:r>
                  <a:rPr lang="en-US" sz="4400" dirty="0" err="1"/>
                  <a:t>muốn</a:t>
                </a:r>
                <a:r>
                  <a:rPr lang="en-US" sz="4400" dirty="0"/>
                  <a:t> </a:t>
                </a:r>
                <a:r>
                  <a:rPr lang="en-US" sz="4400" dirty="0" err="1"/>
                  <a:t>tìm</a:t>
                </a:r>
                <a:r>
                  <a:rPr lang="en-US" sz="4400" dirty="0"/>
                  <a:t> </a:t>
                </a:r>
                <a:r>
                  <a:rPr lang="en-US" sz="4400" dirty="0" err="1"/>
                  <a:t>kiếm</a:t>
                </a:r>
                <a:r>
                  <a:rPr lang="en-US" sz="4400" dirty="0"/>
                  <a:t> </a:t>
                </a:r>
                <a:r>
                  <a:rPr lang="en-US" sz="4400" dirty="0" err="1"/>
                  <a:t>thông</a:t>
                </a:r>
                <a:r>
                  <a:rPr lang="en-US" sz="4400" dirty="0"/>
                  <a:t> tin </a:t>
                </a:r>
                <a:r>
                  <a:rPr lang="en-US" sz="4400" dirty="0" err="1"/>
                  <a:t>về</a:t>
                </a:r>
                <a:r>
                  <a:rPr lang="en-US" sz="4400" dirty="0"/>
                  <a:t> </a:t>
                </a:r>
                <a:r>
                  <a:rPr lang="en-US" sz="4400" b="1" dirty="0" err="1">
                    <a:solidFill>
                      <a:srgbClr val="0070C0"/>
                    </a:solidFill>
                  </a:rPr>
                  <a:t>Bảo</a:t>
                </a:r>
                <a:r>
                  <a:rPr lang="en-US" sz="4400" b="1" dirty="0">
                    <a:solidFill>
                      <a:srgbClr val="0070C0"/>
                    </a:solidFill>
                  </a:rPr>
                  <a:t> </a:t>
                </a:r>
                <a:r>
                  <a:rPr lang="en-US" sz="4400" b="1" dirty="0" err="1">
                    <a:solidFill>
                      <a:srgbClr val="0070C0"/>
                    </a:solidFill>
                  </a:rPr>
                  <a:t>tàng</a:t>
                </a:r>
                <a:r>
                  <a:rPr lang="en-US" sz="4400" b="1" dirty="0">
                    <a:solidFill>
                      <a:srgbClr val="0070C0"/>
                    </a:solidFill>
                  </a:rPr>
                  <a:t> </a:t>
                </a:r>
                <a:r>
                  <a:rPr lang="en-US" sz="4400" b="1" dirty="0" err="1">
                    <a:solidFill>
                      <a:srgbClr val="0070C0"/>
                    </a:solidFill>
                  </a:rPr>
                  <a:t>Dân</a:t>
                </a:r>
                <a:r>
                  <a:rPr lang="en-US" sz="4400" b="1" dirty="0">
                    <a:solidFill>
                      <a:srgbClr val="0070C0"/>
                    </a:solidFill>
                  </a:rPr>
                  <a:t> </a:t>
                </a:r>
                <a:r>
                  <a:rPr lang="en-US" sz="4400" b="1" dirty="0" err="1">
                    <a:solidFill>
                      <a:srgbClr val="0070C0"/>
                    </a:solidFill>
                  </a:rPr>
                  <a:t>tộc</a:t>
                </a:r>
                <a:r>
                  <a:rPr lang="en-US" sz="4400" b="1" dirty="0">
                    <a:solidFill>
                      <a:srgbClr val="0070C0"/>
                    </a:solidFill>
                  </a:rPr>
                  <a:t> </a:t>
                </a:r>
                <a:r>
                  <a:rPr lang="en-US" sz="4400" b="1" dirty="0" err="1">
                    <a:solidFill>
                      <a:srgbClr val="0070C0"/>
                    </a:solidFill>
                  </a:rPr>
                  <a:t>học</a:t>
                </a:r>
                <a:r>
                  <a:rPr lang="en-US" sz="4400" b="1" dirty="0">
                    <a:solidFill>
                      <a:srgbClr val="0070C0"/>
                    </a:solidFill>
                  </a:rPr>
                  <a:t> </a:t>
                </a:r>
                <a:r>
                  <a:rPr lang="en-US" sz="4400" b="1" dirty="0" err="1">
                    <a:solidFill>
                      <a:srgbClr val="0070C0"/>
                    </a:solidFill>
                  </a:rPr>
                  <a:t>Việt</a:t>
                </a:r>
                <a:r>
                  <a:rPr lang="en-US" sz="4400" b="1" dirty="0">
                    <a:solidFill>
                      <a:srgbClr val="0070C0"/>
                    </a:solidFill>
                  </a:rPr>
                  <a:t> Nam</a:t>
                </a:r>
                <a:r>
                  <a:rPr lang="en-US" sz="4400" dirty="0"/>
                  <a:t> </a:t>
                </a:r>
                <a:r>
                  <a:rPr lang="en-US" sz="4400" dirty="0" err="1"/>
                  <a:t>thì</a:t>
                </a:r>
                <a:r>
                  <a:rPr lang="en-US" sz="4400" dirty="0"/>
                  <a:t> </a:t>
                </a:r>
                <a:r>
                  <a:rPr lang="en-US" sz="4400" dirty="0" err="1"/>
                  <a:t>từ</a:t>
                </a:r>
                <a:r>
                  <a:rPr lang="en-US" sz="4400" dirty="0"/>
                  <a:t> </a:t>
                </a:r>
                <a:r>
                  <a:rPr lang="en-US" sz="4400" dirty="0" err="1"/>
                  <a:t>khóa</a:t>
                </a:r>
                <a:r>
                  <a:rPr lang="en-US" sz="4400" dirty="0"/>
                  <a:t> </a:t>
                </a:r>
                <a:r>
                  <a:rPr lang="en-US" sz="4400" dirty="0" err="1"/>
                  <a:t>nào</a:t>
                </a:r>
                <a:r>
                  <a:rPr lang="en-US" sz="4400" dirty="0"/>
                  <a:t> </a:t>
                </a:r>
                <a:r>
                  <a:rPr lang="en-US" sz="4400" dirty="0" err="1"/>
                  <a:t>là</a:t>
                </a:r>
                <a:r>
                  <a:rPr lang="en-US" sz="4400" dirty="0"/>
                  <a:t> </a:t>
                </a:r>
                <a:r>
                  <a:rPr lang="en-US" sz="4400" dirty="0" err="1"/>
                  <a:t>phù</a:t>
                </a:r>
                <a:r>
                  <a:rPr lang="en-US" sz="4400" dirty="0"/>
                  <a:t> </a:t>
                </a:r>
                <a:r>
                  <a:rPr lang="en-US" sz="4400" dirty="0" err="1"/>
                  <a:t>hợp</a:t>
                </a:r>
                <a:r>
                  <a:rPr lang="en-US" sz="4400" dirty="0"/>
                  <a:t> </a:t>
                </a:r>
                <a:r>
                  <a:rPr lang="en-US" sz="4400" dirty="0" err="1"/>
                  <a:t>nhất</a:t>
                </a:r>
                <a:r>
                  <a:rPr lang="en-US" sz="4400" dirty="0"/>
                  <a:t>?</a:t>
                </a:r>
                <a:endParaRPr lang="en-US" sz="4200" dirty="0">
                  <a:solidFill>
                    <a:prstClr val="white"/>
                  </a:solidFill>
                  <a:latin typeface="iCiel Cadena" panose="02000503000000020004" pitchFamily="50" charset="0"/>
                  <a:ea typeface="Tahoma" panose="020B0604030504040204" pitchFamily="34" charset="0"/>
                  <a:cs typeface="Tahoma" panose="020B0604030504040204" pitchFamily="34" charset="0"/>
                </a:endParaRPr>
              </a:p>
            </p:txBody>
          </p:sp>
        </p:grpSp>
        <p:pic>
          <p:nvPicPr>
            <p:cNvPr id="61" name="Picture 60">
              <a:extLst>
                <a:ext uri="{FF2B5EF4-FFF2-40B4-BE49-F238E27FC236}">
                  <a16:creationId xmlns:a16="http://schemas.microsoft.com/office/drawing/2014/main" id="{6FC7EEF9-6C77-3CFF-F6B7-D63421936C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62" name="TextBox 61">
              <a:extLst>
                <a:ext uri="{FF2B5EF4-FFF2-40B4-BE49-F238E27FC236}">
                  <a16:creationId xmlns:a16="http://schemas.microsoft.com/office/drawing/2014/main" id="{6254CA2C-3EE0-D5EF-7494-11A68477A940}"/>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02</a:t>
              </a:r>
            </a:p>
          </p:txBody>
        </p:sp>
      </p:grpSp>
      <p:pic>
        <p:nvPicPr>
          <p:cNvPr id="65" name="Picture 64">
            <a:extLst>
              <a:ext uri="{FF2B5EF4-FFF2-40B4-BE49-F238E27FC236}">
                <a16:creationId xmlns:a16="http://schemas.microsoft.com/office/drawing/2014/main" id="{749F6D23-DD04-7F6F-6E64-57E879E1B7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66" name="Picture 65">
            <a:extLst>
              <a:ext uri="{FF2B5EF4-FFF2-40B4-BE49-F238E27FC236}">
                <a16:creationId xmlns:a16="http://schemas.microsoft.com/office/drawing/2014/main" id="{BA110CA1-2693-BF74-57C9-70A3D54DB3D3}"/>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67" name="AmthanhThua">
            <a:hlinkClick r:id="" action="ppaction://media"/>
            <a:extLst>
              <a:ext uri="{FF2B5EF4-FFF2-40B4-BE49-F238E27FC236}">
                <a16:creationId xmlns:a16="http://schemas.microsoft.com/office/drawing/2014/main" id="{7648D90C-6BE4-526B-40DC-63728B38C39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68" name="nhacthang">
            <a:hlinkClick r:id="" action="ppaction://media"/>
            <a:extLst>
              <a:ext uri="{FF2B5EF4-FFF2-40B4-BE49-F238E27FC236}">
                <a16:creationId xmlns:a16="http://schemas.microsoft.com/office/drawing/2014/main" id="{89FD9FE7-E0FB-4CB9-0292-4260A3CAD57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69" name="Picture 68">
            <a:hlinkClick r:id="" action="ppaction://hlinkshowjump?jump=previousslide"/>
            <a:extLst>
              <a:ext uri="{FF2B5EF4-FFF2-40B4-BE49-F238E27FC236}">
                <a16:creationId xmlns:a16="http://schemas.microsoft.com/office/drawing/2014/main" id="{2087E331-48B6-7078-0EDE-93178C65A5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085022" y="1947493"/>
            <a:ext cx="941834" cy="941834"/>
          </a:xfrm>
          <a:prstGeom prst="rect">
            <a:avLst/>
          </a:prstGeom>
        </p:spPr>
      </p:pic>
      <p:pic>
        <p:nvPicPr>
          <p:cNvPr id="70" name="Picture 69">
            <a:hlinkClick r:id="" action="ppaction://hlinkshowjump?jump=nextslide"/>
            <a:extLst>
              <a:ext uri="{FF2B5EF4-FFF2-40B4-BE49-F238E27FC236}">
                <a16:creationId xmlns:a16="http://schemas.microsoft.com/office/drawing/2014/main" id="{8FEBED76-16A0-C434-E1B7-909FCBE4FE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71" name="TextBox 70">
            <a:extLst>
              <a:ext uri="{FF2B5EF4-FFF2-40B4-BE49-F238E27FC236}">
                <a16:creationId xmlns:a16="http://schemas.microsoft.com/office/drawing/2014/main" id="{D65786C2-E8A9-C41F-5342-4A1976E6A042}"/>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72" name="TextBox 71">
            <a:extLst>
              <a:ext uri="{FF2B5EF4-FFF2-40B4-BE49-F238E27FC236}">
                <a16:creationId xmlns:a16="http://schemas.microsoft.com/office/drawing/2014/main" id="{809B52E4-0457-3281-9497-E8515BD3243D}"/>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936687080"/>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fltVal val="0"/>
                                          </p:val>
                                        </p:tav>
                                        <p:tav tm="100000">
                                          <p:val>
                                            <p:strVal val="#ppt_h"/>
                                          </p:val>
                                        </p:tav>
                                      </p:tavLst>
                                    </p:anim>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fltVal val="0.5"/>
                                          </p:val>
                                        </p:tav>
                                        <p:tav tm="100000">
                                          <p:val>
                                            <p:strVal val="#ppt_x"/>
                                          </p:val>
                                        </p:tav>
                                      </p:tavLst>
                                    </p:anim>
                                    <p:anim calcmode="lin" valueType="num">
                                      <p:cBhvr>
                                        <p:cTn id="20" dur="500" fill="hold"/>
                                        <p:tgtEl>
                                          <p:spTgt spid="43"/>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anim calcmode="lin" valueType="num">
                                      <p:cBhvr>
                                        <p:cTn id="31" dur="500" fill="hold"/>
                                        <p:tgtEl>
                                          <p:spTgt spid="44"/>
                                        </p:tgtEl>
                                        <p:attrNameLst>
                                          <p:attrName>ppt_x</p:attrName>
                                        </p:attrNameLst>
                                      </p:cBhvr>
                                      <p:tavLst>
                                        <p:tav tm="0">
                                          <p:val>
                                            <p:fltVal val="0.5"/>
                                          </p:val>
                                        </p:tav>
                                        <p:tav tm="100000">
                                          <p:val>
                                            <p:strVal val="#ppt_x"/>
                                          </p:val>
                                        </p:tav>
                                      </p:tavLst>
                                    </p:anim>
                                    <p:anim calcmode="lin" valueType="num">
                                      <p:cBhvr>
                                        <p:cTn id="32" dur="500" fill="hold"/>
                                        <p:tgtEl>
                                          <p:spTgt spid="44"/>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500" fill="hold"/>
                                        <p:tgtEl>
                                          <p:spTgt spid="42"/>
                                        </p:tgtEl>
                                        <p:attrNameLst>
                                          <p:attrName>ppt_w</p:attrName>
                                        </p:attrNameLst>
                                      </p:cBhvr>
                                      <p:tavLst>
                                        <p:tav tm="0">
                                          <p:val>
                                            <p:fltVal val="0"/>
                                          </p:val>
                                        </p:tav>
                                        <p:tav tm="100000">
                                          <p:val>
                                            <p:strVal val="#ppt_w"/>
                                          </p:val>
                                        </p:tav>
                                      </p:tavLst>
                                    </p:anim>
                                    <p:anim calcmode="lin" valueType="num">
                                      <p:cBhvr>
                                        <p:cTn id="41" dur="500" fill="hold"/>
                                        <p:tgtEl>
                                          <p:spTgt spid="42"/>
                                        </p:tgtEl>
                                        <p:attrNameLst>
                                          <p:attrName>ppt_h</p:attrName>
                                        </p:attrNameLst>
                                      </p:cBhvr>
                                      <p:tavLst>
                                        <p:tav tm="0">
                                          <p:val>
                                            <p:fltVal val="0"/>
                                          </p:val>
                                        </p:tav>
                                        <p:tav tm="100000">
                                          <p:val>
                                            <p:strVal val="#ppt_h"/>
                                          </p:val>
                                        </p:tav>
                                      </p:tavLst>
                                    </p:anim>
                                    <p:animEffect transition="in" filter="fade">
                                      <p:cBhvr>
                                        <p:cTn id="42" dur="500"/>
                                        <p:tgtEl>
                                          <p:spTgt spid="42"/>
                                        </p:tgtEl>
                                      </p:cBhvr>
                                    </p:animEffect>
                                    <p:anim calcmode="lin" valueType="num">
                                      <p:cBhvr>
                                        <p:cTn id="43" dur="500" fill="hold"/>
                                        <p:tgtEl>
                                          <p:spTgt spid="42"/>
                                        </p:tgtEl>
                                        <p:attrNameLst>
                                          <p:attrName>ppt_x</p:attrName>
                                        </p:attrNameLst>
                                      </p:cBhvr>
                                      <p:tavLst>
                                        <p:tav tm="0">
                                          <p:val>
                                            <p:fltVal val="0.5"/>
                                          </p:val>
                                        </p:tav>
                                        <p:tav tm="100000">
                                          <p:val>
                                            <p:strVal val="#ppt_x"/>
                                          </p:val>
                                        </p:tav>
                                      </p:tavLst>
                                    </p:anim>
                                    <p:anim calcmode="lin" valueType="num">
                                      <p:cBhvr>
                                        <p:cTn id="44" dur="500" fill="hold"/>
                                        <p:tgtEl>
                                          <p:spTgt spid="4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anim calcmode="lin" valueType="num">
                                      <p:cBhvr>
                                        <p:cTn id="55" dur="500" fill="hold"/>
                                        <p:tgtEl>
                                          <p:spTgt spid="41"/>
                                        </p:tgtEl>
                                        <p:attrNameLst>
                                          <p:attrName>ppt_x</p:attrName>
                                        </p:attrNameLst>
                                      </p:cBhvr>
                                      <p:tavLst>
                                        <p:tav tm="0">
                                          <p:val>
                                            <p:fltVal val="0.5"/>
                                          </p:val>
                                        </p:tav>
                                        <p:tav tm="100000">
                                          <p:val>
                                            <p:strVal val="#ppt_x"/>
                                          </p:val>
                                        </p:tav>
                                      </p:tavLst>
                                    </p:anim>
                                    <p:anim calcmode="lin" valueType="num">
                                      <p:cBhvr>
                                        <p:cTn id="56" dur="500" fill="hold"/>
                                        <p:tgtEl>
                                          <p:spTgt spid="4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44"/>
                                        </p:tgtEl>
                                      </p:cBhvr>
                                    </p:animEffect>
                                    <p:animScale>
                                      <p:cBhvr>
                                        <p:cTn id="66" dur="250" autoRev="1" fill="hold"/>
                                        <p:tgtEl>
                                          <p:spTgt spid="44"/>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68"/>
                                        </p:tgtEl>
                                      </p:cBhvr>
                                    </p:cmd>
                                  </p:childTnLst>
                                </p:cTn>
                              </p:par>
                              <p:par>
                                <p:cTn id="70" presetID="1"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5"/>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59"/>
                                        </p:tgtEl>
                                      </p:cBhvr>
                                    </p:animEffect>
                                    <p:set>
                                      <p:cBhvr>
                                        <p:cTn id="76" dur="1" fill="hold">
                                          <p:stCondLst>
                                            <p:cond delay="49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2"/>
                                        </p:tgtEl>
                                      </p:cBhvr>
                                    </p:animEffect>
                                    <p:set>
                                      <p:cBhvr>
                                        <p:cTn id="94" dur="1" fill="hold">
                                          <p:stCondLst>
                                            <p:cond delay="499"/>
                                          </p:stCondLst>
                                        </p:cTn>
                                        <p:tgtEl>
                                          <p:spTgt spid="4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0"/>
                                        </p:tgtEl>
                                      </p:cBhvr>
                                    </p:animEffect>
                                    <p:set>
                                      <p:cBhvr>
                                        <p:cTn id="97" dur="1" fill="hold">
                                          <p:stCondLst>
                                            <p:cond delay="499"/>
                                          </p:stCondLst>
                                        </p:cTn>
                                        <p:tgtEl>
                                          <p:spTgt spid="5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65"/>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5"/>
                                        </p:tgtEl>
                                      </p:cBhvr>
                                    </p:animEffect>
                                    <p:animScale>
                                      <p:cBhvr>
                                        <p:cTn id="115" dur="250" autoRev="1" fill="hold"/>
                                        <p:tgtEl>
                                          <p:spTgt spid="65"/>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9"/>
                                        </p:tgtEl>
                                      </p:cBhvr>
                                    </p:animEffect>
                                    <p:set>
                                      <p:cBhvr>
                                        <p:cTn id="119" dur="1" fill="hold">
                                          <p:stCondLst>
                                            <p:cond delay="499"/>
                                          </p:stCondLst>
                                        </p:cTn>
                                        <p:tgtEl>
                                          <p:spTgt spid="39"/>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5"/>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59"/>
                                        </p:tgtEl>
                                        <p:attrNameLst>
                                          <p:attrName>style.visibility</p:attrName>
                                        </p:attrNameLst>
                                      </p:cBhvr>
                                      <p:to>
                                        <p:strVal val="visible"/>
                                      </p:to>
                                    </p:set>
                                    <p:animEffect transition="in" filter="fade">
                                      <p:cBhvr>
                                        <p:cTn id="124" dur="500"/>
                                        <p:tgtEl>
                                          <p:spTgt spid="59"/>
                                        </p:tgtEl>
                                      </p:cBhvr>
                                    </p:animEffect>
                                  </p:childTnLst>
                                </p:cTn>
                              </p:par>
                              <p:par>
                                <p:cTn id="125" presetID="10" presetClass="entr" presetSubtype="0"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500"/>
                                        <p:tgtEl>
                                          <p:spTgt spid="44"/>
                                        </p:tgtEl>
                                      </p:cBhvr>
                                    </p:animEffect>
                                  </p:childTnLst>
                                </p:cTn>
                              </p:par>
                              <p:par>
                                <p:cTn id="131" presetID="10"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500"/>
                                        <p:tgtEl>
                                          <p:spTgt spid="47"/>
                                        </p:tgtEl>
                                      </p:cBhvr>
                                    </p:animEffect>
                                  </p:childTnLst>
                                </p:cTn>
                              </p:par>
                              <p:par>
                                <p:cTn id="134" presetID="10" presetClass="entr" presetSubtype="0" fill="hold" nodeType="with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fade">
                                      <p:cBhvr>
                                        <p:cTn id="136" dur="500"/>
                                        <p:tgtEl>
                                          <p:spTgt spid="40"/>
                                        </p:tgtEl>
                                      </p:cBhvr>
                                    </p:animEffect>
                                  </p:childTnLst>
                                </p:cTn>
                              </p:par>
                              <p:par>
                                <p:cTn id="137" presetID="10"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65"/>
                  </p:tgtEl>
                </p:cond>
              </p:nextCondLst>
            </p:seq>
            <p:seq concurrent="1" nextAc="seek">
              <p:cTn id="140" restart="whenNotActive" fill="hold" evtFilter="cancelBubble" nodeType="interactiveSeq">
                <p:stCondLst>
                  <p:cond evt="onClick" delay="0">
                    <p:tgtEl>
                      <p:spTgt spid="43"/>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43"/>
                                        </p:tgtEl>
                                      </p:cBhvr>
                                    </p:animEffect>
                                    <p:animScale>
                                      <p:cBhvr>
                                        <p:cTn id="145" dur="250" autoRev="1" fill="hold"/>
                                        <p:tgtEl>
                                          <p:spTgt spid="43"/>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67"/>
                                        </p:tgtEl>
                                      </p:cBhvr>
                                    </p:cmd>
                                  </p:childTnLst>
                                </p:cTn>
                              </p:par>
                              <p:par>
                                <p:cTn id="149" presetID="1" presetClass="entr" presetSubtype="0" fill="hold" nodeType="with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66"/>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59"/>
                                        </p:tgtEl>
                                      </p:cBhvr>
                                    </p:animEffect>
                                    <p:set>
                                      <p:cBhvr>
                                        <p:cTn id="155" dur="1" fill="hold">
                                          <p:stCondLst>
                                            <p:cond delay="499"/>
                                          </p:stCondLst>
                                        </p:cTn>
                                        <p:tgtEl>
                                          <p:spTgt spid="59"/>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46"/>
                                        </p:tgtEl>
                                      </p:cBhvr>
                                    </p:animEffect>
                                    <p:set>
                                      <p:cBhvr>
                                        <p:cTn id="158" dur="1" fill="hold">
                                          <p:stCondLst>
                                            <p:cond delay="499"/>
                                          </p:stCondLst>
                                        </p:cTn>
                                        <p:tgtEl>
                                          <p:spTgt spid="4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44"/>
                                        </p:tgtEl>
                                      </p:cBhvr>
                                    </p:animEffect>
                                    <p:set>
                                      <p:cBhvr>
                                        <p:cTn id="161" dur="1" fill="hold">
                                          <p:stCondLst>
                                            <p:cond delay="499"/>
                                          </p:stCondLst>
                                        </p:cTn>
                                        <p:tgtEl>
                                          <p:spTgt spid="44"/>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42"/>
                                        </p:tgtEl>
                                      </p:cBhvr>
                                    </p:animEffect>
                                    <p:set>
                                      <p:cBhvr>
                                        <p:cTn id="173" dur="1" fill="hold">
                                          <p:stCondLst>
                                            <p:cond delay="499"/>
                                          </p:stCondLst>
                                        </p:cTn>
                                        <p:tgtEl>
                                          <p:spTgt spid="42"/>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1"/>
                                        </p:tgtEl>
                                      </p:cBhvr>
                                    </p:animEffect>
                                    <p:set>
                                      <p:cBhvr>
                                        <p:cTn id="179" dur="1" fill="hold">
                                          <p:stCondLst>
                                            <p:cond delay="499"/>
                                          </p:stCondLst>
                                        </p:cTn>
                                        <p:tgtEl>
                                          <p:spTgt spid="4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56"/>
                                        </p:tgtEl>
                                      </p:cBhvr>
                                    </p:animEffect>
                                    <p:set>
                                      <p:cBhvr>
                                        <p:cTn id="182" dur="1" fill="hold">
                                          <p:stCondLst>
                                            <p:cond delay="499"/>
                                          </p:stCondLst>
                                        </p:cTn>
                                        <p:tgtEl>
                                          <p:spTgt spid="56"/>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0"/>
                                        </p:tgtEl>
                                      </p:cBhvr>
                                    </p:animEffect>
                                    <p:set>
                                      <p:cBhvr>
                                        <p:cTn id="185" dur="1" fill="hold">
                                          <p:stCondLst>
                                            <p:cond delay="499"/>
                                          </p:stCondLst>
                                        </p:cTn>
                                        <p:tgtEl>
                                          <p:spTgt spid="40"/>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45"/>
                                        </p:tgtEl>
                                      </p:cBhvr>
                                    </p:animEffect>
                                    <p:set>
                                      <p:cBhvr>
                                        <p:cTn id="18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66"/>
                                        </p:tgtEl>
                                      </p:cBhvr>
                                    </p:animEffect>
                                    <p:animScale>
                                      <p:cBhvr>
                                        <p:cTn id="194" dur="250" autoRev="1" fill="hold"/>
                                        <p:tgtEl>
                                          <p:spTgt spid="66"/>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66"/>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38"/>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fade">
                                      <p:cBhvr>
                                        <p:cTn id="202" dur="500"/>
                                        <p:tgtEl>
                                          <p:spTgt spid="59"/>
                                        </p:tgtEl>
                                      </p:cBhvr>
                                    </p:animEffect>
                                  </p:childTnLst>
                                </p:cTn>
                              </p:par>
                              <p:par>
                                <p:cTn id="203" presetID="10" presetClass="entr" presetSubtype="0" fill="hold" nodeType="withEffect">
                                  <p:stCondLst>
                                    <p:cond delay="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0"/>
                                  </p:stCondLst>
                                  <p:childTnLst>
                                    <p:set>
                                      <p:cBhvr>
                                        <p:cTn id="207" dur="1" fill="hold">
                                          <p:stCondLst>
                                            <p:cond delay="0"/>
                                          </p:stCondLst>
                                        </p:cTn>
                                        <p:tgtEl>
                                          <p:spTgt spid="44"/>
                                        </p:tgtEl>
                                        <p:attrNameLst>
                                          <p:attrName>style.visibility</p:attrName>
                                        </p:attrNameLst>
                                      </p:cBhvr>
                                      <p:to>
                                        <p:strVal val="visible"/>
                                      </p:to>
                                    </p:set>
                                    <p:animEffect transition="in" filter="fade">
                                      <p:cBhvr>
                                        <p:cTn id="208" dur="500"/>
                                        <p:tgtEl>
                                          <p:spTgt spid="44"/>
                                        </p:tgtEl>
                                      </p:cBhvr>
                                    </p:animEffect>
                                  </p:childTnLst>
                                </p:cTn>
                              </p:par>
                              <p:par>
                                <p:cTn id="209" presetID="10" presetClass="entr" presetSubtype="0" fill="hold" nodeType="withEffect">
                                  <p:stCondLst>
                                    <p:cond delay="0"/>
                                  </p:stCondLst>
                                  <p:childTnLst>
                                    <p:set>
                                      <p:cBhvr>
                                        <p:cTn id="210" dur="1" fill="hold">
                                          <p:stCondLst>
                                            <p:cond delay="0"/>
                                          </p:stCondLst>
                                        </p:cTn>
                                        <p:tgtEl>
                                          <p:spTgt spid="47"/>
                                        </p:tgtEl>
                                        <p:attrNameLst>
                                          <p:attrName>style.visibility</p:attrName>
                                        </p:attrNameLst>
                                      </p:cBhvr>
                                      <p:to>
                                        <p:strVal val="visible"/>
                                      </p:to>
                                    </p:set>
                                    <p:animEffect transition="in" filter="fade">
                                      <p:cBhvr>
                                        <p:cTn id="211" dur="500"/>
                                        <p:tgtEl>
                                          <p:spTgt spid="47"/>
                                        </p:tgtEl>
                                      </p:cBhvr>
                                    </p:animEffect>
                                  </p:childTnLst>
                                </p:cTn>
                              </p:par>
                              <p:par>
                                <p:cTn id="212" presetID="10" presetClass="entr" presetSubtype="0" fill="hold" nodeType="withEffect">
                                  <p:stCondLst>
                                    <p:cond delay="0"/>
                                  </p:stCondLst>
                                  <p:childTnLst>
                                    <p:set>
                                      <p:cBhvr>
                                        <p:cTn id="213" dur="1" fill="hold">
                                          <p:stCondLst>
                                            <p:cond delay="0"/>
                                          </p:stCondLst>
                                        </p:cTn>
                                        <p:tgtEl>
                                          <p:spTgt spid="43"/>
                                        </p:tgtEl>
                                        <p:attrNameLst>
                                          <p:attrName>style.visibility</p:attrName>
                                        </p:attrNameLst>
                                      </p:cBhvr>
                                      <p:to>
                                        <p:strVal val="visible"/>
                                      </p:to>
                                    </p:set>
                                    <p:animEffect transition="in" filter="fade">
                                      <p:cBhvr>
                                        <p:cTn id="214" dur="500"/>
                                        <p:tgtEl>
                                          <p:spTgt spid="43"/>
                                        </p:tgtEl>
                                      </p:cBhvr>
                                    </p:animEffect>
                                  </p:childTnLst>
                                </p:cTn>
                              </p:par>
                              <p:par>
                                <p:cTn id="215" presetID="10" presetClass="entr" presetSubtype="0" fill="hold" nodeType="withEffect">
                                  <p:stCondLst>
                                    <p:cond delay="0"/>
                                  </p:stCondLst>
                                  <p:childTnLst>
                                    <p:set>
                                      <p:cBhvr>
                                        <p:cTn id="216" dur="1" fill="hold">
                                          <p:stCondLst>
                                            <p:cond delay="0"/>
                                          </p:stCondLst>
                                        </p:cTn>
                                        <p:tgtEl>
                                          <p:spTgt spid="53"/>
                                        </p:tgtEl>
                                        <p:attrNameLst>
                                          <p:attrName>style.visibility</p:attrName>
                                        </p:attrNameLst>
                                      </p:cBhvr>
                                      <p:to>
                                        <p:strVal val="visible"/>
                                      </p:to>
                                    </p:set>
                                    <p:animEffect transition="in" filter="fade">
                                      <p:cBhvr>
                                        <p:cTn id="217" dur="500"/>
                                        <p:tgtEl>
                                          <p:spTgt spid="53"/>
                                        </p:tgtEl>
                                      </p:cBhvr>
                                    </p:animEffect>
                                  </p:childTnLst>
                                </p:cTn>
                              </p:par>
                              <p:par>
                                <p:cTn id="218" presetID="10" presetClass="entr" presetSubtype="0" fill="hold" nodeType="withEffect">
                                  <p:stCondLst>
                                    <p:cond delay="0"/>
                                  </p:stCondLst>
                                  <p:childTnLst>
                                    <p:set>
                                      <p:cBhvr>
                                        <p:cTn id="219" dur="1" fill="hold">
                                          <p:stCondLst>
                                            <p:cond delay="0"/>
                                          </p:stCondLst>
                                        </p:cTn>
                                        <p:tgtEl>
                                          <p:spTgt spid="42"/>
                                        </p:tgtEl>
                                        <p:attrNameLst>
                                          <p:attrName>style.visibility</p:attrName>
                                        </p:attrNameLst>
                                      </p:cBhvr>
                                      <p:to>
                                        <p:strVal val="visible"/>
                                      </p:to>
                                    </p:set>
                                    <p:animEffect transition="in" filter="fade">
                                      <p:cBhvr>
                                        <p:cTn id="220" dur="500"/>
                                        <p:tgtEl>
                                          <p:spTgt spid="42"/>
                                        </p:tgtEl>
                                      </p:cBhvr>
                                    </p:animEffect>
                                  </p:childTnLst>
                                </p:cTn>
                              </p:par>
                              <p:par>
                                <p:cTn id="221" presetID="10" presetClass="entr" presetSubtype="0" fill="hold" nodeType="withEffect">
                                  <p:stCondLst>
                                    <p:cond delay="0"/>
                                  </p:stCondLst>
                                  <p:childTnLst>
                                    <p:set>
                                      <p:cBhvr>
                                        <p:cTn id="222" dur="1" fill="hold">
                                          <p:stCondLst>
                                            <p:cond delay="0"/>
                                          </p:stCondLst>
                                        </p:cTn>
                                        <p:tgtEl>
                                          <p:spTgt spid="50"/>
                                        </p:tgtEl>
                                        <p:attrNameLst>
                                          <p:attrName>style.visibility</p:attrName>
                                        </p:attrNameLst>
                                      </p:cBhvr>
                                      <p:to>
                                        <p:strVal val="visible"/>
                                      </p:to>
                                    </p:set>
                                    <p:animEffect transition="in" filter="fade">
                                      <p:cBhvr>
                                        <p:cTn id="223" dur="500"/>
                                        <p:tgtEl>
                                          <p:spTgt spid="50"/>
                                        </p:tgtEl>
                                      </p:cBhvr>
                                    </p:animEffect>
                                  </p:childTnLst>
                                </p:cTn>
                              </p:par>
                              <p:par>
                                <p:cTn id="224" presetID="10" presetClass="entr" presetSubtype="0" fill="hold" nodeType="withEffect">
                                  <p:stCondLst>
                                    <p:cond delay="0"/>
                                  </p:stCondLst>
                                  <p:childTnLst>
                                    <p:set>
                                      <p:cBhvr>
                                        <p:cTn id="225" dur="1" fill="hold">
                                          <p:stCondLst>
                                            <p:cond delay="0"/>
                                          </p:stCondLst>
                                        </p:cTn>
                                        <p:tgtEl>
                                          <p:spTgt spid="41"/>
                                        </p:tgtEl>
                                        <p:attrNameLst>
                                          <p:attrName>style.visibility</p:attrName>
                                        </p:attrNameLst>
                                      </p:cBhvr>
                                      <p:to>
                                        <p:strVal val="visible"/>
                                      </p:to>
                                    </p:set>
                                    <p:animEffect transition="in" filter="fade">
                                      <p:cBhvr>
                                        <p:cTn id="226" dur="500"/>
                                        <p:tgtEl>
                                          <p:spTgt spid="41"/>
                                        </p:tgtEl>
                                      </p:cBhvr>
                                    </p:animEffect>
                                  </p:childTnLst>
                                </p:cTn>
                              </p:par>
                              <p:par>
                                <p:cTn id="227" presetID="10" presetClass="entr" presetSubtype="0" fill="hold" nodeType="withEffect">
                                  <p:stCondLst>
                                    <p:cond delay="0"/>
                                  </p:stCondLst>
                                  <p:childTnLst>
                                    <p:set>
                                      <p:cBhvr>
                                        <p:cTn id="228" dur="1" fill="hold">
                                          <p:stCondLst>
                                            <p:cond delay="0"/>
                                          </p:stCondLst>
                                        </p:cTn>
                                        <p:tgtEl>
                                          <p:spTgt spid="56"/>
                                        </p:tgtEl>
                                        <p:attrNameLst>
                                          <p:attrName>style.visibility</p:attrName>
                                        </p:attrNameLst>
                                      </p:cBhvr>
                                      <p:to>
                                        <p:strVal val="visible"/>
                                      </p:to>
                                    </p:set>
                                    <p:animEffect transition="in" filter="fade">
                                      <p:cBhvr>
                                        <p:cTn id="229" dur="500"/>
                                        <p:tgtEl>
                                          <p:spTgt spid="56"/>
                                        </p:tgtEl>
                                      </p:cBhvr>
                                    </p:animEffect>
                                  </p:childTnLst>
                                </p:cTn>
                              </p:par>
                              <p:par>
                                <p:cTn id="230" presetID="10" presetClass="entr" presetSubtype="0" fill="hold" nodeType="withEffect">
                                  <p:stCondLst>
                                    <p:cond delay="0"/>
                                  </p:stCondLst>
                                  <p:childTnLst>
                                    <p:set>
                                      <p:cBhvr>
                                        <p:cTn id="231" dur="1" fill="hold">
                                          <p:stCondLst>
                                            <p:cond delay="0"/>
                                          </p:stCondLst>
                                        </p:cTn>
                                        <p:tgtEl>
                                          <p:spTgt spid="40"/>
                                        </p:tgtEl>
                                        <p:attrNameLst>
                                          <p:attrName>style.visibility</p:attrName>
                                        </p:attrNameLst>
                                      </p:cBhvr>
                                      <p:to>
                                        <p:strVal val="visible"/>
                                      </p:to>
                                    </p:set>
                                    <p:animEffect transition="in" filter="fade">
                                      <p:cBhvr>
                                        <p:cTn id="232" dur="500"/>
                                        <p:tgtEl>
                                          <p:spTgt spid="40"/>
                                        </p:tgtEl>
                                      </p:cBhvr>
                                    </p:animEffect>
                                  </p:childTnLst>
                                </p:cTn>
                              </p:par>
                              <p:par>
                                <p:cTn id="233" presetID="10" presetClass="entr" presetSubtype="0" fill="hold" nodeType="withEffect">
                                  <p:stCondLst>
                                    <p:cond delay="0"/>
                                  </p:stCondLst>
                                  <p:childTnLst>
                                    <p:set>
                                      <p:cBhvr>
                                        <p:cTn id="234" dur="1" fill="hold">
                                          <p:stCondLst>
                                            <p:cond delay="0"/>
                                          </p:stCondLst>
                                        </p:cTn>
                                        <p:tgtEl>
                                          <p:spTgt spid="45"/>
                                        </p:tgtEl>
                                        <p:attrNameLst>
                                          <p:attrName>style.visibility</p:attrName>
                                        </p:attrNameLst>
                                      </p:cBhvr>
                                      <p:to>
                                        <p:strVal val="visible"/>
                                      </p:to>
                                    </p:set>
                                    <p:animEffect transition="in" filter="fade">
                                      <p:cBhvr>
                                        <p:cTn id="235" dur="500"/>
                                        <p:tgtEl>
                                          <p:spTgt spid="45"/>
                                        </p:tgtEl>
                                      </p:cBhvr>
                                    </p:animEffect>
                                  </p:childTnLst>
                                </p:cTn>
                              </p:par>
                            </p:childTnLst>
                          </p:cTn>
                        </p:par>
                      </p:childTnLst>
                    </p:cTn>
                  </p:par>
                </p:childTnLst>
              </p:cTn>
              <p:nextCondLst>
                <p:cond evt="onClick" delay="0">
                  <p:tgtEl>
                    <p:spTgt spid="66"/>
                  </p:tgtEl>
                </p:cond>
              </p:nextCondLst>
            </p:seq>
            <p:seq concurrent="1" nextAc="seek">
              <p:cTn id="236" restart="whenNotActive" fill="hold" evtFilter="cancelBubble" nodeType="interactiveSeq">
                <p:stCondLst>
                  <p:cond evt="onClick" delay="0">
                    <p:tgtEl>
                      <p:spTgt spid="42"/>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42"/>
                                        </p:tgtEl>
                                      </p:cBhvr>
                                    </p:animEffect>
                                    <p:animScale>
                                      <p:cBhvr>
                                        <p:cTn id="241" dur="250" autoRev="1" fill="hold"/>
                                        <p:tgtEl>
                                          <p:spTgt spid="42"/>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67"/>
                                        </p:tgtEl>
                                      </p:cBhvr>
                                    </p:cmd>
                                  </p:childTnLst>
                                </p:cTn>
                              </p:par>
                              <p:par>
                                <p:cTn id="245" presetID="1" presetClass="entr" presetSubtype="0" fill="hold" nodeType="withEffect">
                                  <p:stCondLst>
                                    <p:cond delay="0"/>
                                  </p:stCondLst>
                                  <p:childTnLst>
                                    <p:set>
                                      <p:cBhvr>
                                        <p:cTn id="246" dur="1" fill="hold">
                                          <p:stCondLst>
                                            <p:cond delay="0"/>
                                          </p:stCondLst>
                                        </p:cTn>
                                        <p:tgtEl>
                                          <p:spTgt spid="38"/>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66"/>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59"/>
                                        </p:tgtEl>
                                      </p:cBhvr>
                                    </p:animEffect>
                                    <p:set>
                                      <p:cBhvr>
                                        <p:cTn id="251" dur="1" fill="hold">
                                          <p:stCondLst>
                                            <p:cond delay="499"/>
                                          </p:stCondLst>
                                        </p:cTn>
                                        <p:tgtEl>
                                          <p:spTgt spid="59"/>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44"/>
                                        </p:tgtEl>
                                      </p:cBhvr>
                                    </p:animEffect>
                                    <p:set>
                                      <p:cBhvr>
                                        <p:cTn id="257" dur="1" fill="hold">
                                          <p:stCondLst>
                                            <p:cond delay="499"/>
                                          </p:stCondLst>
                                        </p:cTn>
                                        <p:tgtEl>
                                          <p:spTgt spid="44"/>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47"/>
                                        </p:tgtEl>
                                      </p:cBhvr>
                                    </p:animEffect>
                                    <p:set>
                                      <p:cBhvr>
                                        <p:cTn id="260" dur="1" fill="hold">
                                          <p:stCondLst>
                                            <p:cond delay="499"/>
                                          </p:stCondLst>
                                        </p:cTn>
                                        <p:tgtEl>
                                          <p:spTgt spid="47"/>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43"/>
                                        </p:tgtEl>
                                      </p:cBhvr>
                                    </p:animEffect>
                                    <p:set>
                                      <p:cBhvr>
                                        <p:cTn id="263" dur="1" fill="hold">
                                          <p:stCondLst>
                                            <p:cond delay="499"/>
                                          </p:stCondLst>
                                        </p:cTn>
                                        <p:tgtEl>
                                          <p:spTgt spid="43"/>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53"/>
                                        </p:tgtEl>
                                      </p:cBhvr>
                                    </p:animEffect>
                                    <p:set>
                                      <p:cBhvr>
                                        <p:cTn id="266" dur="1" fill="hold">
                                          <p:stCondLst>
                                            <p:cond delay="499"/>
                                          </p:stCondLst>
                                        </p:cTn>
                                        <p:tgtEl>
                                          <p:spTgt spid="53"/>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42"/>
                                        </p:tgtEl>
                                      </p:cBhvr>
                                    </p:animEffect>
                                    <p:set>
                                      <p:cBhvr>
                                        <p:cTn id="269" dur="1" fill="hold">
                                          <p:stCondLst>
                                            <p:cond delay="499"/>
                                          </p:stCondLst>
                                        </p:cTn>
                                        <p:tgtEl>
                                          <p:spTgt spid="42"/>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50"/>
                                        </p:tgtEl>
                                      </p:cBhvr>
                                    </p:animEffect>
                                    <p:set>
                                      <p:cBhvr>
                                        <p:cTn id="272" dur="1" fill="hold">
                                          <p:stCondLst>
                                            <p:cond delay="499"/>
                                          </p:stCondLst>
                                        </p:cTn>
                                        <p:tgtEl>
                                          <p:spTgt spid="50"/>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41"/>
                                        </p:tgtEl>
                                      </p:cBhvr>
                                    </p:animEffect>
                                    <p:set>
                                      <p:cBhvr>
                                        <p:cTn id="275" dur="1" fill="hold">
                                          <p:stCondLst>
                                            <p:cond delay="499"/>
                                          </p:stCondLst>
                                        </p:cTn>
                                        <p:tgtEl>
                                          <p:spTgt spid="4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56"/>
                                        </p:tgtEl>
                                      </p:cBhvr>
                                    </p:animEffect>
                                    <p:set>
                                      <p:cBhvr>
                                        <p:cTn id="278" dur="1" fill="hold">
                                          <p:stCondLst>
                                            <p:cond delay="499"/>
                                          </p:stCondLst>
                                        </p:cTn>
                                        <p:tgtEl>
                                          <p:spTgt spid="56"/>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0"/>
                                        </p:tgtEl>
                                      </p:cBhvr>
                                    </p:animEffect>
                                    <p:set>
                                      <p:cBhvr>
                                        <p:cTn id="281" dur="1" fill="hold">
                                          <p:stCondLst>
                                            <p:cond delay="499"/>
                                          </p:stCondLst>
                                        </p:cTn>
                                        <p:tgtEl>
                                          <p:spTgt spid="40"/>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45"/>
                                        </p:tgtEl>
                                      </p:cBhvr>
                                    </p:animEffect>
                                    <p:set>
                                      <p:cBhvr>
                                        <p:cTn id="28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5" restart="whenNotActive" fill="hold" evtFilter="cancelBubble" nodeType="interactiveSeq">
                <p:stCondLst>
                  <p:cond evt="onClick" delay="0">
                    <p:tgtEl>
                      <p:spTgt spid="4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41"/>
                                        </p:tgtEl>
                                      </p:cBhvr>
                                    </p:animEffect>
                                    <p:animScale>
                                      <p:cBhvr>
                                        <p:cTn id="290" dur="250" autoRev="1" fill="hold"/>
                                        <p:tgtEl>
                                          <p:spTgt spid="4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67"/>
                                        </p:tgtEl>
                                      </p:cBhvr>
                                    </p:cmd>
                                  </p:childTnLst>
                                </p:cTn>
                              </p:par>
                              <p:par>
                                <p:cTn id="294" presetID="1" presetClass="entr" presetSubtype="0" fill="hold" nodeType="withEffect">
                                  <p:stCondLst>
                                    <p:cond delay="0"/>
                                  </p:stCondLst>
                                  <p:childTnLst>
                                    <p:set>
                                      <p:cBhvr>
                                        <p:cTn id="295" dur="1" fill="hold">
                                          <p:stCondLst>
                                            <p:cond delay="0"/>
                                          </p:stCondLst>
                                        </p:cTn>
                                        <p:tgtEl>
                                          <p:spTgt spid="38"/>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66"/>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59"/>
                                        </p:tgtEl>
                                      </p:cBhvr>
                                    </p:animEffect>
                                    <p:set>
                                      <p:cBhvr>
                                        <p:cTn id="300" dur="1" fill="hold">
                                          <p:stCondLst>
                                            <p:cond delay="499"/>
                                          </p:stCondLst>
                                        </p:cTn>
                                        <p:tgtEl>
                                          <p:spTgt spid="59"/>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46"/>
                                        </p:tgtEl>
                                      </p:cBhvr>
                                    </p:animEffect>
                                    <p:set>
                                      <p:cBhvr>
                                        <p:cTn id="303" dur="1" fill="hold">
                                          <p:stCondLst>
                                            <p:cond delay="499"/>
                                          </p:stCondLst>
                                        </p:cTn>
                                        <p:tgtEl>
                                          <p:spTgt spid="46"/>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44"/>
                                        </p:tgtEl>
                                      </p:cBhvr>
                                    </p:animEffect>
                                    <p:set>
                                      <p:cBhvr>
                                        <p:cTn id="306" dur="1" fill="hold">
                                          <p:stCondLst>
                                            <p:cond delay="499"/>
                                          </p:stCondLst>
                                        </p:cTn>
                                        <p:tgtEl>
                                          <p:spTgt spid="44"/>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47"/>
                                        </p:tgtEl>
                                      </p:cBhvr>
                                    </p:animEffect>
                                    <p:set>
                                      <p:cBhvr>
                                        <p:cTn id="309" dur="1" fill="hold">
                                          <p:stCondLst>
                                            <p:cond delay="499"/>
                                          </p:stCondLst>
                                        </p:cTn>
                                        <p:tgtEl>
                                          <p:spTgt spid="4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3"/>
                                        </p:tgtEl>
                                      </p:cBhvr>
                                    </p:animEffect>
                                    <p:set>
                                      <p:cBhvr>
                                        <p:cTn id="312" dur="1" fill="hold">
                                          <p:stCondLst>
                                            <p:cond delay="499"/>
                                          </p:stCondLst>
                                        </p:cTn>
                                        <p:tgtEl>
                                          <p:spTgt spid="43"/>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53"/>
                                        </p:tgtEl>
                                      </p:cBhvr>
                                    </p:animEffect>
                                    <p:set>
                                      <p:cBhvr>
                                        <p:cTn id="315" dur="1" fill="hold">
                                          <p:stCondLst>
                                            <p:cond delay="499"/>
                                          </p:stCondLst>
                                        </p:cTn>
                                        <p:tgtEl>
                                          <p:spTgt spid="53"/>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2"/>
                                        </p:tgtEl>
                                      </p:cBhvr>
                                    </p:animEffect>
                                    <p:set>
                                      <p:cBhvr>
                                        <p:cTn id="318" dur="1" fill="hold">
                                          <p:stCondLst>
                                            <p:cond delay="499"/>
                                          </p:stCondLst>
                                        </p:cTn>
                                        <p:tgtEl>
                                          <p:spTgt spid="42"/>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50"/>
                                        </p:tgtEl>
                                      </p:cBhvr>
                                    </p:animEffect>
                                    <p:set>
                                      <p:cBhvr>
                                        <p:cTn id="321" dur="1" fill="hold">
                                          <p:stCondLst>
                                            <p:cond delay="499"/>
                                          </p:stCondLst>
                                        </p:cTn>
                                        <p:tgtEl>
                                          <p:spTgt spid="50"/>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41"/>
                                        </p:tgtEl>
                                      </p:cBhvr>
                                    </p:animEffect>
                                    <p:set>
                                      <p:cBhvr>
                                        <p:cTn id="324" dur="1" fill="hold">
                                          <p:stCondLst>
                                            <p:cond delay="499"/>
                                          </p:stCondLst>
                                        </p:cTn>
                                        <p:tgtEl>
                                          <p:spTgt spid="4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0"/>
                                        </p:tgtEl>
                                      </p:cBhvr>
                                    </p:animEffect>
                                    <p:set>
                                      <p:cBhvr>
                                        <p:cTn id="330" dur="1" fill="hold">
                                          <p:stCondLst>
                                            <p:cond delay="499"/>
                                          </p:stCondLst>
                                        </p:cTn>
                                        <p:tgtEl>
                                          <p:spTgt spid="40"/>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45"/>
                                        </p:tgtEl>
                                      </p:cBhvr>
                                    </p:animEffect>
                                    <p:set>
                                      <p:cBhvr>
                                        <p:cTn id="33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34" restart="whenNotActive" fill="hold" evtFilter="cancelBubble" nodeType="interactiveSeq">
                <p:stCondLst>
                  <p:cond evt="onClick" delay="0">
                    <p:tgtEl>
                      <p:spTgt spid="70"/>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70"/>
                                        </p:tgtEl>
                                      </p:cBhvr>
                                    </p:animEffect>
                                    <p:animScale>
                                      <p:cBhvr>
                                        <p:cTn id="339" dur="250" autoRev="1" fill="hold"/>
                                        <p:tgtEl>
                                          <p:spTgt spid="70"/>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70"/>
                  </p:tgtEl>
                </p:cond>
              </p:nextCondLst>
            </p:seq>
            <p:seq concurrent="1" nextAc="seek">
              <p:cTn id="340" restart="whenNotActive" fill="hold" evtFilter="cancelBubble" nodeType="interactiveSeq">
                <p:stCondLst>
                  <p:cond evt="onClick" delay="0">
                    <p:tgtEl>
                      <p:spTgt spid="69"/>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69"/>
                                        </p:tgtEl>
                                      </p:cBhvr>
                                    </p:animEffect>
                                    <p:animScale>
                                      <p:cBhvr>
                                        <p:cTn id="345" dur="250" autoRev="1" fill="hold"/>
                                        <p:tgtEl>
                                          <p:spTgt spid="69"/>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69"/>
                  </p:tgtEl>
                </p:cond>
              </p:nextCondLst>
            </p:seq>
            <p:audio>
              <p:cMediaNode vol="51220">
                <p:cTn id="346" fill="hold" display="0">
                  <p:stCondLst>
                    <p:cond delay="indefinite"/>
                  </p:stCondLst>
                  <p:endCondLst>
                    <p:cond evt="onStopAudio" delay="0">
                      <p:tgtEl>
                        <p:sldTgt/>
                      </p:tgtEl>
                    </p:cond>
                  </p:endCondLst>
                </p:cTn>
                <p:tgtEl>
                  <p:spTgt spid="67"/>
                </p:tgtEl>
              </p:cMediaNode>
            </p:audio>
            <p:audio>
              <p:cMediaNode vol="46341">
                <p:cTn id="347" fill="hold" display="0">
                  <p:stCondLst>
                    <p:cond delay="indefinite"/>
                  </p:stCondLst>
                  <p:endCondLst>
                    <p:cond evt="onStopAudio" delay="0">
                      <p:tgtEl>
                        <p:sldTgt/>
                      </p:tgtEl>
                    </p:cond>
                  </p:endCondLst>
                </p:cTn>
                <p:tgtEl>
                  <p:spTgt spid="6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C34697A-0AC7-65AD-14D0-B6097A89933F}"/>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9" name="Picture 38">
            <a:extLst>
              <a:ext uri="{FF2B5EF4-FFF2-40B4-BE49-F238E27FC236}">
                <a16:creationId xmlns:a16="http://schemas.microsoft.com/office/drawing/2014/main" id="{01008A7D-8280-4745-E235-CFF752ED2167}"/>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0" name="Picture 39">
            <a:extLst>
              <a:ext uri="{FF2B5EF4-FFF2-40B4-BE49-F238E27FC236}">
                <a16:creationId xmlns:a16="http://schemas.microsoft.com/office/drawing/2014/main" id="{2A9756D8-3A34-47C3-28D3-BA8482ADB1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41" name="Picture 40">
            <a:extLst>
              <a:ext uri="{FF2B5EF4-FFF2-40B4-BE49-F238E27FC236}">
                <a16:creationId xmlns:a16="http://schemas.microsoft.com/office/drawing/2014/main" id="{2618D5BF-CE32-7CAB-AC34-6ACD799AE9A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42" name="Picture 41">
            <a:extLst>
              <a:ext uri="{FF2B5EF4-FFF2-40B4-BE49-F238E27FC236}">
                <a16:creationId xmlns:a16="http://schemas.microsoft.com/office/drawing/2014/main" id="{DC7EEF20-454A-1E04-19AE-2A402A5A967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43" name="Picture 42">
            <a:extLst>
              <a:ext uri="{FF2B5EF4-FFF2-40B4-BE49-F238E27FC236}">
                <a16:creationId xmlns:a16="http://schemas.microsoft.com/office/drawing/2014/main" id="{BAADD209-F840-61BE-F949-289F2D7E1A60}"/>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44" name="Picture 43">
            <a:extLst>
              <a:ext uri="{FF2B5EF4-FFF2-40B4-BE49-F238E27FC236}">
                <a16:creationId xmlns:a16="http://schemas.microsoft.com/office/drawing/2014/main" id="{6EECDB90-2A35-86D0-B3FC-AC2ACD2EF8C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45" name="Straight Connector 44">
            <a:extLst>
              <a:ext uri="{FF2B5EF4-FFF2-40B4-BE49-F238E27FC236}">
                <a16:creationId xmlns:a16="http://schemas.microsoft.com/office/drawing/2014/main" id="{4DEBF732-D770-7CDD-ADC7-9EB672A4F58C}"/>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A5C3104-1F12-08C5-F029-0303AD8E21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47" name="Group 46">
            <a:extLst>
              <a:ext uri="{FF2B5EF4-FFF2-40B4-BE49-F238E27FC236}">
                <a16:creationId xmlns:a16="http://schemas.microsoft.com/office/drawing/2014/main" id="{0F018BAC-1732-9019-D2C0-CA3241706842}"/>
              </a:ext>
            </a:extLst>
          </p:cNvPr>
          <p:cNvGrpSpPr/>
          <p:nvPr/>
        </p:nvGrpSpPr>
        <p:grpSpPr>
          <a:xfrm>
            <a:off x="610880" y="6979247"/>
            <a:ext cx="6751667" cy="2835697"/>
            <a:chOff x="407254" y="2465040"/>
            <a:chExt cx="4501111" cy="1890464"/>
          </a:xfrm>
        </p:grpSpPr>
        <p:sp>
          <p:nvSpPr>
            <p:cNvPr id="48" name="Freeform: Shape 47">
              <a:extLst>
                <a:ext uri="{FF2B5EF4-FFF2-40B4-BE49-F238E27FC236}">
                  <a16:creationId xmlns:a16="http://schemas.microsoft.com/office/drawing/2014/main" id="{D8519FAA-BCCD-76AA-9119-27A3C03C1F16}"/>
                </a:ext>
              </a:extLst>
            </p:cNvPr>
            <p:cNvSpPr/>
            <p:nvPr/>
          </p:nvSpPr>
          <p:spPr>
            <a:xfrm flipH="1">
              <a:off x="511757" y="2491565"/>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49" name="Rectangle: Rounded Corners 48">
              <a:extLst>
                <a:ext uri="{FF2B5EF4-FFF2-40B4-BE49-F238E27FC236}">
                  <a16:creationId xmlns:a16="http://schemas.microsoft.com/office/drawing/2014/main" id="{567D4153-7425-3527-3F3F-4585FF1EF735}"/>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id="{FD587FD9-BEBB-FBF9-96AA-4C4145442619}"/>
              </a:ext>
            </a:extLst>
          </p:cNvPr>
          <p:cNvGrpSpPr/>
          <p:nvPr/>
        </p:nvGrpSpPr>
        <p:grpSpPr>
          <a:xfrm>
            <a:off x="620597" y="3694193"/>
            <a:ext cx="6601961" cy="2795909"/>
            <a:chOff x="413731" y="4651604"/>
            <a:chExt cx="4401307" cy="1863939"/>
          </a:xfrm>
        </p:grpSpPr>
        <p:sp>
          <p:nvSpPr>
            <p:cNvPr id="51" name="Freeform: Shape 50">
              <a:extLst>
                <a:ext uri="{FF2B5EF4-FFF2-40B4-BE49-F238E27FC236}">
                  <a16:creationId xmlns:a16="http://schemas.microsoft.com/office/drawing/2014/main" id="{8A95098B-930F-B3CF-2427-1CD13512EF19}"/>
                </a:ext>
              </a:extLst>
            </p:cNvPr>
            <p:cNvSpPr/>
            <p:nvPr/>
          </p:nvSpPr>
          <p:spPr>
            <a:xfrm flipH="1">
              <a:off x="428437" y="4651604"/>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52" name="Rectangle: Rounded Corners 51">
              <a:extLst>
                <a:ext uri="{FF2B5EF4-FFF2-40B4-BE49-F238E27FC236}">
                  <a16:creationId xmlns:a16="http://schemas.microsoft.com/office/drawing/2014/main" id="{DCE86CC4-7E18-9839-5001-5A6C3A1D93C5}"/>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3" name="Group 52">
            <a:extLst>
              <a:ext uri="{FF2B5EF4-FFF2-40B4-BE49-F238E27FC236}">
                <a16:creationId xmlns:a16="http://schemas.microsoft.com/office/drawing/2014/main" id="{DC2D6238-EC2B-8944-26BB-FF3396D59B7F}"/>
              </a:ext>
            </a:extLst>
          </p:cNvPr>
          <p:cNvGrpSpPr/>
          <p:nvPr/>
        </p:nvGrpSpPr>
        <p:grpSpPr>
          <a:xfrm>
            <a:off x="11065445" y="3697564"/>
            <a:ext cx="6624488" cy="2795909"/>
            <a:chOff x="7376963" y="2465042"/>
            <a:chExt cx="4416325" cy="1863939"/>
          </a:xfrm>
        </p:grpSpPr>
        <p:sp>
          <p:nvSpPr>
            <p:cNvPr id="54" name="Freeform: Shape 53">
              <a:extLst>
                <a:ext uri="{FF2B5EF4-FFF2-40B4-BE49-F238E27FC236}">
                  <a16:creationId xmlns:a16="http://schemas.microsoft.com/office/drawing/2014/main" id="{5400FE8D-4B5D-8B0F-87D7-5D55F7701532}"/>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55" name="Rectangle: Rounded Corners 54">
              <a:extLst>
                <a:ext uri="{FF2B5EF4-FFF2-40B4-BE49-F238E27FC236}">
                  <a16:creationId xmlns:a16="http://schemas.microsoft.com/office/drawing/2014/main" id="{99CEFF5C-12E7-BEC2-694C-44500EACCA76}"/>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6" name="Group 55">
            <a:extLst>
              <a:ext uri="{FF2B5EF4-FFF2-40B4-BE49-F238E27FC236}">
                <a16:creationId xmlns:a16="http://schemas.microsoft.com/office/drawing/2014/main" id="{84BA5032-7B33-4C51-14EB-E4FF0D56ACAE}"/>
              </a:ext>
            </a:extLst>
          </p:cNvPr>
          <p:cNvGrpSpPr/>
          <p:nvPr/>
        </p:nvGrpSpPr>
        <p:grpSpPr>
          <a:xfrm>
            <a:off x="11080455" y="6977408"/>
            <a:ext cx="6605592" cy="2795909"/>
            <a:chOff x="7386970" y="4651605"/>
            <a:chExt cx="4403728" cy="1863939"/>
          </a:xfrm>
        </p:grpSpPr>
        <p:sp>
          <p:nvSpPr>
            <p:cNvPr id="57" name="Freeform: Shape 56">
              <a:extLst>
                <a:ext uri="{FF2B5EF4-FFF2-40B4-BE49-F238E27FC236}">
                  <a16:creationId xmlns:a16="http://schemas.microsoft.com/office/drawing/2014/main" id="{4D653F9C-A5E8-7F84-0484-B3F92B3DAC4F}"/>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58" name="Rectangle: Rounded Corners 57">
              <a:extLst>
                <a:ext uri="{FF2B5EF4-FFF2-40B4-BE49-F238E27FC236}">
                  <a16:creationId xmlns:a16="http://schemas.microsoft.com/office/drawing/2014/main" id="{ABF479C9-DFCA-CB49-0BD2-EE9308FDE87A}"/>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DBC43046-F731-5599-C72F-D33EF92BDDCA}"/>
              </a:ext>
            </a:extLst>
          </p:cNvPr>
          <p:cNvGrpSpPr/>
          <p:nvPr/>
        </p:nvGrpSpPr>
        <p:grpSpPr>
          <a:xfrm>
            <a:off x="232729" y="238569"/>
            <a:ext cx="16531670" cy="3174285"/>
            <a:chOff x="150128" y="102542"/>
            <a:chExt cx="11021113" cy="2116190"/>
          </a:xfrm>
        </p:grpSpPr>
        <p:grpSp>
          <p:nvGrpSpPr>
            <p:cNvPr id="60" name="Group 59">
              <a:extLst>
                <a:ext uri="{FF2B5EF4-FFF2-40B4-BE49-F238E27FC236}">
                  <a16:creationId xmlns:a16="http://schemas.microsoft.com/office/drawing/2014/main" id="{CAC95E6D-F2B2-12D5-A151-11FB706B1C36}"/>
                </a:ext>
              </a:extLst>
            </p:cNvPr>
            <p:cNvGrpSpPr/>
            <p:nvPr/>
          </p:nvGrpSpPr>
          <p:grpSpPr>
            <a:xfrm>
              <a:off x="1000705" y="354793"/>
              <a:ext cx="10170536" cy="1863939"/>
              <a:chOff x="998256" y="354792"/>
              <a:chExt cx="10404597" cy="1863939"/>
            </a:xfrm>
          </p:grpSpPr>
          <p:pic>
            <p:nvPicPr>
              <p:cNvPr id="63" name="Picture 62">
                <a:extLst>
                  <a:ext uri="{FF2B5EF4-FFF2-40B4-BE49-F238E27FC236}">
                    <a16:creationId xmlns:a16="http://schemas.microsoft.com/office/drawing/2014/main" id="{4755CD7E-0305-9698-6E89-E38136135B5B}"/>
                  </a:ext>
                </a:extLst>
              </p:cNvPr>
              <p:cNvPicPr>
                <a:picLocks noChangeAspect="1"/>
              </p:cNvPicPr>
              <p:nvPr/>
            </p:nvPicPr>
            <p:blipFill>
              <a:blip r:embed="rId15"/>
              <a:stretch>
                <a:fillRect/>
              </a:stretch>
            </p:blipFill>
            <p:spPr>
              <a:xfrm>
                <a:off x="998256" y="354792"/>
                <a:ext cx="10404597" cy="1863939"/>
              </a:xfrm>
              <a:prstGeom prst="rect">
                <a:avLst/>
              </a:prstGeom>
            </p:spPr>
          </p:pic>
          <p:sp>
            <p:nvSpPr>
              <p:cNvPr id="64" name="Rectangle 63">
                <a:extLst>
                  <a:ext uri="{FF2B5EF4-FFF2-40B4-BE49-F238E27FC236}">
                    <a16:creationId xmlns:a16="http://schemas.microsoft.com/office/drawing/2014/main" id="{97EB8F7B-5C87-3976-B32C-334B0F68FABF}"/>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t>Sau đây là hình ảnh khi đưa con trỏ chuột đến một vị trí trên trang web. Em hãy cho biết mục nào chứa siêu liên kết?</a:t>
                </a:r>
                <a:endParaRPr lang="en-US" sz="3600" dirty="0">
                  <a:solidFill>
                    <a:prstClr val="white"/>
                  </a:solidFill>
                  <a:latin typeface="iCiel Cadena" panose="02000503000000020004" pitchFamily="50" charset="0"/>
                  <a:ea typeface="Tahoma" panose="020B0604030504040204" pitchFamily="34" charset="0"/>
                  <a:cs typeface="Tahoma" panose="020B0604030504040204" pitchFamily="34" charset="0"/>
                </a:endParaRPr>
              </a:p>
            </p:txBody>
          </p:sp>
        </p:grpSp>
        <p:pic>
          <p:nvPicPr>
            <p:cNvPr id="61" name="Picture 60">
              <a:extLst>
                <a:ext uri="{FF2B5EF4-FFF2-40B4-BE49-F238E27FC236}">
                  <a16:creationId xmlns:a16="http://schemas.microsoft.com/office/drawing/2014/main" id="{491D295D-B699-B2B3-8BD6-5256B36924B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62" name="TextBox 61">
              <a:extLst>
                <a:ext uri="{FF2B5EF4-FFF2-40B4-BE49-F238E27FC236}">
                  <a16:creationId xmlns:a16="http://schemas.microsoft.com/office/drawing/2014/main" id="{ECA7AEDD-4202-481D-0246-4680AC107B0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03</a:t>
              </a:r>
            </a:p>
          </p:txBody>
        </p:sp>
      </p:grpSp>
      <p:pic>
        <p:nvPicPr>
          <p:cNvPr id="65" name="Picture 64">
            <a:extLst>
              <a:ext uri="{FF2B5EF4-FFF2-40B4-BE49-F238E27FC236}">
                <a16:creationId xmlns:a16="http://schemas.microsoft.com/office/drawing/2014/main" id="{449C2D9D-ED55-AECA-AE16-7F02999DD5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66" name="Picture 65">
            <a:extLst>
              <a:ext uri="{FF2B5EF4-FFF2-40B4-BE49-F238E27FC236}">
                <a16:creationId xmlns:a16="http://schemas.microsoft.com/office/drawing/2014/main" id="{38C76A5B-563F-DF5B-7626-B755E7FA6836}"/>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67" name="AmthanhThua">
            <a:hlinkClick r:id="" action="ppaction://media"/>
            <a:extLst>
              <a:ext uri="{FF2B5EF4-FFF2-40B4-BE49-F238E27FC236}">
                <a16:creationId xmlns:a16="http://schemas.microsoft.com/office/drawing/2014/main" id="{1DE8C828-5C0E-7F58-C744-88A9EC16ABC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68" name="nhacthang">
            <a:hlinkClick r:id="" action="ppaction://media"/>
            <a:extLst>
              <a:ext uri="{FF2B5EF4-FFF2-40B4-BE49-F238E27FC236}">
                <a16:creationId xmlns:a16="http://schemas.microsoft.com/office/drawing/2014/main" id="{A0E2FFCE-3798-98AC-E92D-E7B12D65C8CD}"/>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69" name="Picture 68">
            <a:hlinkClick r:id="" action="ppaction://hlinkshowjump?jump=previousslide"/>
            <a:extLst>
              <a:ext uri="{FF2B5EF4-FFF2-40B4-BE49-F238E27FC236}">
                <a16:creationId xmlns:a16="http://schemas.microsoft.com/office/drawing/2014/main" id="{1B30ABA2-83C8-0A86-C55F-DA97F448F70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085022" y="1947493"/>
            <a:ext cx="941834" cy="941834"/>
          </a:xfrm>
          <a:prstGeom prst="rect">
            <a:avLst/>
          </a:prstGeom>
        </p:spPr>
      </p:pic>
      <p:pic>
        <p:nvPicPr>
          <p:cNvPr id="70" name="Picture 69">
            <a:hlinkClick r:id="" action="ppaction://hlinkshowjump?jump=nextslide"/>
            <a:extLst>
              <a:ext uri="{FF2B5EF4-FFF2-40B4-BE49-F238E27FC236}">
                <a16:creationId xmlns:a16="http://schemas.microsoft.com/office/drawing/2014/main" id="{22F198DE-A144-99F4-30B6-9B3C6A29F5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FC3C1F0-1EEE-4D9C-9689-CC71DEE58F12}"/>
              </a:ext>
            </a:extLst>
          </p:cNvPr>
          <p:cNvPicPr>
            <a:picLocks noChangeAspect="1"/>
          </p:cNvPicPr>
          <p:nvPr/>
        </p:nvPicPr>
        <p:blipFill>
          <a:blip r:embed="rId20"/>
          <a:stretch>
            <a:fillRect/>
          </a:stretch>
        </p:blipFill>
        <p:spPr>
          <a:xfrm>
            <a:off x="2269634" y="7510304"/>
            <a:ext cx="2657461" cy="1607551"/>
          </a:xfrm>
          <a:prstGeom prst="rect">
            <a:avLst/>
          </a:prstGeom>
        </p:spPr>
      </p:pic>
      <p:pic>
        <p:nvPicPr>
          <p:cNvPr id="3" name="Picture 2">
            <a:extLst>
              <a:ext uri="{FF2B5EF4-FFF2-40B4-BE49-F238E27FC236}">
                <a16:creationId xmlns:a16="http://schemas.microsoft.com/office/drawing/2014/main" id="{3ADFB2DF-CF55-4A59-AB35-681FFDE829B5}"/>
              </a:ext>
            </a:extLst>
          </p:cNvPr>
          <p:cNvPicPr>
            <a:picLocks noChangeAspect="1"/>
          </p:cNvPicPr>
          <p:nvPr/>
        </p:nvPicPr>
        <p:blipFill>
          <a:blip r:embed="rId21"/>
          <a:stretch>
            <a:fillRect/>
          </a:stretch>
        </p:blipFill>
        <p:spPr>
          <a:xfrm>
            <a:off x="2284438" y="4185953"/>
            <a:ext cx="2501981" cy="1783704"/>
          </a:xfrm>
          <a:prstGeom prst="rect">
            <a:avLst/>
          </a:prstGeom>
        </p:spPr>
      </p:pic>
      <p:pic>
        <p:nvPicPr>
          <p:cNvPr id="4" name="Picture 3">
            <a:extLst>
              <a:ext uri="{FF2B5EF4-FFF2-40B4-BE49-F238E27FC236}">
                <a16:creationId xmlns:a16="http://schemas.microsoft.com/office/drawing/2014/main" id="{3E96BEB5-2C6D-479C-AA4C-CB7DB0925E72}"/>
              </a:ext>
            </a:extLst>
          </p:cNvPr>
          <p:cNvPicPr>
            <a:picLocks noChangeAspect="1"/>
          </p:cNvPicPr>
          <p:nvPr/>
        </p:nvPicPr>
        <p:blipFill>
          <a:blip r:embed="rId22"/>
          <a:stretch>
            <a:fillRect/>
          </a:stretch>
        </p:blipFill>
        <p:spPr>
          <a:xfrm>
            <a:off x="13335000" y="4185953"/>
            <a:ext cx="2668561" cy="1783704"/>
          </a:xfrm>
          <a:prstGeom prst="rect">
            <a:avLst/>
          </a:prstGeom>
        </p:spPr>
      </p:pic>
      <p:pic>
        <p:nvPicPr>
          <p:cNvPr id="5" name="Picture 4">
            <a:extLst>
              <a:ext uri="{FF2B5EF4-FFF2-40B4-BE49-F238E27FC236}">
                <a16:creationId xmlns:a16="http://schemas.microsoft.com/office/drawing/2014/main" id="{F5BD39D0-96C4-4F06-B15D-B0C97E5D37FB}"/>
              </a:ext>
            </a:extLst>
          </p:cNvPr>
          <p:cNvPicPr>
            <a:picLocks noChangeAspect="1"/>
          </p:cNvPicPr>
          <p:nvPr/>
        </p:nvPicPr>
        <p:blipFill>
          <a:blip r:embed="rId23"/>
          <a:stretch>
            <a:fillRect/>
          </a:stretch>
        </p:blipFill>
        <p:spPr>
          <a:xfrm>
            <a:off x="13335000" y="7316605"/>
            <a:ext cx="2895600" cy="2170295"/>
          </a:xfrm>
          <a:prstGeom prst="rect">
            <a:avLst/>
          </a:prstGeom>
        </p:spPr>
      </p:pic>
    </p:spTree>
    <p:extLst>
      <p:ext uri="{BB962C8B-B14F-4D97-AF65-F5344CB8AC3E}">
        <p14:creationId xmlns:p14="http://schemas.microsoft.com/office/powerpoint/2010/main" val="22733560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fltVal val="0.5"/>
                                          </p:val>
                                        </p:tav>
                                        <p:tav tm="100000">
                                          <p:val>
                                            <p:strVal val="#ppt_x"/>
                                          </p:val>
                                        </p:tav>
                                      </p:tavLst>
                                    </p:anim>
                                    <p:anim calcmode="lin" valueType="num">
                                      <p:cBhvr>
                                        <p:cTn id="20" dur="500" fill="hold"/>
                                        <p:tgtEl>
                                          <p:spTgt spid="4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fltVal val="0"/>
                                          </p:val>
                                        </p:tav>
                                        <p:tav tm="100000">
                                          <p:val>
                                            <p:strVal val="#ppt_w"/>
                                          </p:val>
                                        </p:tav>
                                      </p:tavLst>
                                    </p:anim>
                                    <p:anim calcmode="lin" valueType="num">
                                      <p:cBhvr>
                                        <p:cTn id="29" dur="500" fill="hold"/>
                                        <p:tgtEl>
                                          <p:spTgt spid="43"/>
                                        </p:tgtEl>
                                        <p:attrNameLst>
                                          <p:attrName>ppt_h</p:attrName>
                                        </p:attrNameLst>
                                      </p:cBhvr>
                                      <p:tavLst>
                                        <p:tav tm="0">
                                          <p:val>
                                            <p:fltVal val="0"/>
                                          </p:val>
                                        </p:tav>
                                        <p:tav tm="100000">
                                          <p:val>
                                            <p:strVal val="#ppt_h"/>
                                          </p:val>
                                        </p:tav>
                                      </p:tavLst>
                                    </p:anim>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fltVal val="0.5"/>
                                          </p:val>
                                        </p:tav>
                                        <p:tav tm="100000">
                                          <p:val>
                                            <p:strVal val="#ppt_x"/>
                                          </p:val>
                                        </p:tav>
                                      </p:tavLst>
                                    </p:anim>
                                    <p:anim calcmode="lin" valueType="num">
                                      <p:cBhvr>
                                        <p:cTn id="32" dur="500" fill="hold"/>
                                        <p:tgtEl>
                                          <p:spTgt spid="43"/>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anim calcmode="lin" valueType="num">
                                      <p:cBhvr>
                                        <p:cTn id="55" dur="500" fill="hold"/>
                                        <p:tgtEl>
                                          <p:spTgt spid="41"/>
                                        </p:tgtEl>
                                        <p:attrNameLst>
                                          <p:attrName>ppt_x</p:attrName>
                                        </p:attrNameLst>
                                      </p:cBhvr>
                                      <p:tavLst>
                                        <p:tav tm="0">
                                          <p:val>
                                            <p:fltVal val="0.5"/>
                                          </p:val>
                                        </p:tav>
                                        <p:tav tm="100000">
                                          <p:val>
                                            <p:strVal val="#ppt_x"/>
                                          </p:val>
                                        </p:tav>
                                      </p:tavLst>
                                    </p:anim>
                                    <p:anim calcmode="lin" valueType="num">
                                      <p:cBhvr>
                                        <p:cTn id="56" dur="500" fill="hold"/>
                                        <p:tgtEl>
                                          <p:spTgt spid="4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44"/>
                                        </p:tgtEl>
                                      </p:cBhvr>
                                    </p:animEffect>
                                    <p:animScale>
                                      <p:cBhvr>
                                        <p:cTn id="66" dur="250" autoRev="1" fill="hold"/>
                                        <p:tgtEl>
                                          <p:spTgt spid="44"/>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68"/>
                                        </p:tgtEl>
                                      </p:cBhvr>
                                    </p:cmd>
                                  </p:childTnLst>
                                </p:cTn>
                              </p:par>
                              <p:par>
                                <p:cTn id="70" presetID="1"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5"/>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59"/>
                                        </p:tgtEl>
                                      </p:cBhvr>
                                    </p:animEffect>
                                    <p:set>
                                      <p:cBhvr>
                                        <p:cTn id="76" dur="1" fill="hold">
                                          <p:stCondLst>
                                            <p:cond delay="49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2"/>
                                        </p:tgtEl>
                                      </p:cBhvr>
                                    </p:animEffect>
                                    <p:set>
                                      <p:cBhvr>
                                        <p:cTn id="94" dur="1" fill="hold">
                                          <p:stCondLst>
                                            <p:cond delay="499"/>
                                          </p:stCondLst>
                                        </p:cTn>
                                        <p:tgtEl>
                                          <p:spTgt spid="4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0"/>
                                        </p:tgtEl>
                                      </p:cBhvr>
                                    </p:animEffect>
                                    <p:set>
                                      <p:cBhvr>
                                        <p:cTn id="97" dur="1" fill="hold">
                                          <p:stCondLst>
                                            <p:cond delay="499"/>
                                          </p:stCondLst>
                                        </p:cTn>
                                        <p:tgtEl>
                                          <p:spTgt spid="5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65"/>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5"/>
                                        </p:tgtEl>
                                      </p:cBhvr>
                                    </p:animEffect>
                                    <p:animScale>
                                      <p:cBhvr>
                                        <p:cTn id="115" dur="250" autoRev="1" fill="hold"/>
                                        <p:tgtEl>
                                          <p:spTgt spid="65"/>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9"/>
                                        </p:tgtEl>
                                      </p:cBhvr>
                                    </p:animEffect>
                                    <p:set>
                                      <p:cBhvr>
                                        <p:cTn id="119" dur="1" fill="hold">
                                          <p:stCondLst>
                                            <p:cond delay="499"/>
                                          </p:stCondLst>
                                        </p:cTn>
                                        <p:tgtEl>
                                          <p:spTgt spid="39"/>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5"/>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59"/>
                                        </p:tgtEl>
                                        <p:attrNameLst>
                                          <p:attrName>style.visibility</p:attrName>
                                        </p:attrNameLst>
                                      </p:cBhvr>
                                      <p:to>
                                        <p:strVal val="visible"/>
                                      </p:to>
                                    </p:set>
                                    <p:animEffect transition="in" filter="fade">
                                      <p:cBhvr>
                                        <p:cTn id="124" dur="500"/>
                                        <p:tgtEl>
                                          <p:spTgt spid="59"/>
                                        </p:tgtEl>
                                      </p:cBhvr>
                                    </p:animEffect>
                                  </p:childTnLst>
                                </p:cTn>
                              </p:par>
                              <p:par>
                                <p:cTn id="125" presetID="10" presetClass="entr" presetSubtype="0"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500"/>
                                        <p:tgtEl>
                                          <p:spTgt spid="44"/>
                                        </p:tgtEl>
                                      </p:cBhvr>
                                    </p:animEffect>
                                  </p:childTnLst>
                                </p:cTn>
                              </p:par>
                              <p:par>
                                <p:cTn id="131" presetID="10"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500"/>
                                        <p:tgtEl>
                                          <p:spTgt spid="47"/>
                                        </p:tgtEl>
                                      </p:cBhvr>
                                    </p:animEffect>
                                  </p:childTnLst>
                                </p:cTn>
                              </p:par>
                              <p:par>
                                <p:cTn id="134" presetID="10" presetClass="entr" presetSubtype="0" fill="hold" nodeType="with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fade">
                                      <p:cBhvr>
                                        <p:cTn id="136" dur="500"/>
                                        <p:tgtEl>
                                          <p:spTgt spid="40"/>
                                        </p:tgtEl>
                                      </p:cBhvr>
                                    </p:animEffect>
                                  </p:childTnLst>
                                </p:cTn>
                              </p:par>
                              <p:par>
                                <p:cTn id="137" presetID="10"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65"/>
                  </p:tgtEl>
                </p:cond>
              </p:nextCondLst>
            </p:seq>
            <p:seq concurrent="1" nextAc="seek">
              <p:cTn id="140" restart="whenNotActive" fill="hold" evtFilter="cancelBubble" nodeType="interactiveSeq">
                <p:stCondLst>
                  <p:cond evt="onClick" delay="0">
                    <p:tgtEl>
                      <p:spTgt spid="43"/>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43"/>
                                        </p:tgtEl>
                                      </p:cBhvr>
                                    </p:animEffect>
                                    <p:animScale>
                                      <p:cBhvr>
                                        <p:cTn id="145" dur="250" autoRev="1" fill="hold"/>
                                        <p:tgtEl>
                                          <p:spTgt spid="43"/>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67"/>
                                        </p:tgtEl>
                                      </p:cBhvr>
                                    </p:cmd>
                                  </p:childTnLst>
                                </p:cTn>
                              </p:par>
                              <p:par>
                                <p:cTn id="149" presetID="1" presetClass="entr" presetSubtype="0" fill="hold" nodeType="with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66"/>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59"/>
                                        </p:tgtEl>
                                      </p:cBhvr>
                                    </p:animEffect>
                                    <p:set>
                                      <p:cBhvr>
                                        <p:cTn id="155" dur="1" fill="hold">
                                          <p:stCondLst>
                                            <p:cond delay="499"/>
                                          </p:stCondLst>
                                        </p:cTn>
                                        <p:tgtEl>
                                          <p:spTgt spid="59"/>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46"/>
                                        </p:tgtEl>
                                      </p:cBhvr>
                                    </p:animEffect>
                                    <p:set>
                                      <p:cBhvr>
                                        <p:cTn id="158" dur="1" fill="hold">
                                          <p:stCondLst>
                                            <p:cond delay="499"/>
                                          </p:stCondLst>
                                        </p:cTn>
                                        <p:tgtEl>
                                          <p:spTgt spid="4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44"/>
                                        </p:tgtEl>
                                      </p:cBhvr>
                                    </p:animEffect>
                                    <p:set>
                                      <p:cBhvr>
                                        <p:cTn id="161" dur="1" fill="hold">
                                          <p:stCondLst>
                                            <p:cond delay="499"/>
                                          </p:stCondLst>
                                        </p:cTn>
                                        <p:tgtEl>
                                          <p:spTgt spid="44"/>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42"/>
                                        </p:tgtEl>
                                      </p:cBhvr>
                                    </p:animEffect>
                                    <p:set>
                                      <p:cBhvr>
                                        <p:cTn id="173" dur="1" fill="hold">
                                          <p:stCondLst>
                                            <p:cond delay="499"/>
                                          </p:stCondLst>
                                        </p:cTn>
                                        <p:tgtEl>
                                          <p:spTgt spid="42"/>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1"/>
                                        </p:tgtEl>
                                      </p:cBhvr>
                                    </p:animEffect>
                                    <p:set>
                                      <p:cBhvr>
                                        <p:cTn id="179" dur="1" fill="hold">
                                          <p:stCondLst>
                                            <p:cond delay="499"/>
                                          </p:stCondLst>
                                        </p:cTn>
                                        <p:tgtEl>
                                          <p:spTgt spid="4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56"/>
                                        </p:tgtEl>
                                      </p:cBhvr>
                                    </p:animEffect>
                                    <p:set>
                                      <p:cBhvr>
                                        <p:cTn id="182" dur="1" fill="hold">
                                          <p:stCondLst>
                                            <p:cond delay="499"/>
                                          </p:stCondLst>
                                        </p:cTn>
                                        <p:tgtEl>
                                          <p:spTgt spid="56"/>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0"/>
                                        </p:tgtEl>
                                      </p:cBhvr>
                                    </p:animEffect>
                                    <p:set>
                                      <p:cBhvr>
                                        <p:cTn id="185" dur="1" fill="hold">
                                          <p:stCondLst>
                                            <p:cond delay="499"/>
                                          </p:stCondLst>
                                        </p:cTn>
                                        <p:tgtEl>
                                          <p:spTgt spid="40"/>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45"/>
                                        </p:tgtEl>
                                      </p:cBhvr>
                                    </p:animEffect>
                                    <p:set>
                                      <p:cBhvr>
                                        <p:cTn id="18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66"/>
                                        </p:tgtEl>
                                      </p:cBhvr>
                                    </p:animEffect>
                                    <p:animScale>
                                      <p:cBhvr>
                                        <p:cTn id="194" dur="250" autoRev="1" fill="hold"/>
                                        <p:tgtEl>
                                          <p:spTgt spid="66"/>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66"/>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38"/>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fade">
                                      <p:cBhvr>
                                        <p:cTn id="202" dur="500"/>
                                        <p:tgtEl>
                                          <p:spTgt spid="59"/>
                                        </p:tgtEl>
                                      </p:cBhvr>
                                    </p:animEffect>
                                  </p:childTnLst>
                                </p:cTn>
                              </p:par>
                              <p:par>
                                <p:cTn id="203" presetID="10" presetClass="entr" presetSubtype="0" fill="hold" nodeType="withEffect">
                                  <p:stCondLst>
                                    <p:cond delay="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0"/>
                                  </p:stCondLst>
                                  <p:childTnLst>
                                    <p:set>
                                      <p:cBhvr>
                                        <p:cTn id="207" dur="1" fill="hold">
                                          <p:stCondLst>
                                            <p:cond delay="0"/>
                                          </p:stCondLst>
                                        </p:cTn>
                                        <p:tgtEl>
                                          <p:spTgt spid="44"/>
                                        </p:tgtEl>
                                        <p:attrNameLst>
                                          <p:attrName>style.visibility</p:attrName>
                                        </p:attrNameLst>
                                      </p:cBhvr>
                                      <p:to>
                                        <p:strVal val="visible"/>
                                      </p:to>
                                    </p:set>
                                    <p:animEffect transition="in" filter="fade">
                                      <p:cBhvr>
                                        <p:cTn id="208" dur="500"/>
                                        <p:tgtEl>
                                          <p:spTgt spid="44"/>
                                        </p:tgtEl>
                                      </p:cBhvr>
                                    </p:animEffect>
                                  </p:childTnLst>
                                </p:cTn>
                              </p:par>
                              <p:par>
                                <p:cTn id="209" presetID="10" presetClass="entr" presetSubtype="0" fill="hold" nodeType="withEffect">
                                  <p:stCondLst>
                                    <p:cond delay="0"/>
                                  </p:stCondLst>
                                  <p:childTnLst>
                                    <p:set>
                                      <p:cBhvr>
                                        <p:cTn id="210" dur="1" fill="hold">
                                          <p:stCondLst>
                                            <p:cond delay="0"/>
                                          </p:stCondLst>
                                        </p:cTn>
                                        <p:tgtEl>
                                          <p:spTgt spid="47"/>
                                        </p:tgtEl>
                                        <p:attrNameLst>
                                          <p:attrName>style.visibility</p:attrName>
                                        </p:attrNameLst>
                                      </p:cBhvr>
                                      <p:to>
                                        <p:strVal val="visible"/>
                                      </p:to>
                                    </p:set>
                                    <p:animEffect transition="in" filter="fade">
                                      <p:cBhvr>
                                        <p:cTn id="211" dur="500"/>
                                        <p:tgtEl>
                                          <p:spTgt spid="47"/>
                                        </p:tgtEl>
                                      </p:cBhvr>
                                    </p:animEffect>
                                  </p:childTnLst>
                                </p:cTn>
                              </p:par>
                              <p:par>
                                <p:cTn id="212" presetID="10" presetClass="entr" presetSubtype="0" fill="hold" nodeType="withEffect">
                                  <p:stCondLst>
                                    <p:cond delay="0"/>
                                  </p:stCondLst>
                                  <p:childTnLst>
                                    <p:set>
                                      <p:cBhvr>
                                        <p:cTn id="213" dur="1" fill="hold">
                                          <p:stCondLst>
                                            <p:cond delay="0"/>
                                          </p:stCondLst>
                                        </p:cTn>
                                        <p:tgtEl>
                                          <p:spTgt spid="43"/>
                                        </p:tgtEl>
                                        <p:attrNameLst>
                                          <p:attrName>style.visibility</p:attrName>
                                        </p:attrNameLst>
                                      </p:cBhvr>
                                      <p:to>
                                        <p:strVal val="visible"/>
                                      </p:to>
                                    </p:set>
                                    <p:animEffect transition="in" filter="fade">
                                      <p:cBhvr>
                                        <p:cTn id="214" dur="500"/>
                                        <p:tgtEl>
                                          <p:spTgt spid="43"/>
                                        </p:tgtEl>
                                      </p:cBhvr>
                                    </p:animEffect>
                                  </p:childTnLst>
                                </p:cTn>
                              </p:par>
                              <p:par>
                                <p:cTn id="215" presetID="10" presetClass="entr" presetSubtype="0" fill="hold" nodeType="withEffect">
                                  <p:stCondLst>
                                    <p:cond delay="0"/>
                                  </p:stCondLst>
                                  <p:childTnLst>
                                    <p:set>
                                      <p:cBhvr>
                                        <p:cTn id="216" dur="1" fill="hold">
                                          <p:stCondLst>
                                            <p:cond delay="0"/>
                                          </p:stCondLst>
                                        </p:cTn>
                                        <p:tgtEl>
                                          <p:spTgt spid="53"/>
                                        </p:tgtEl>
                                        <p:attrNameLst>
                                          <p:attrName>style.visibility</p:attrName>
                                        </p:attrNameLst>
                                      </p:cBhvr>
                                      <p:to>
                                        <p:strVal val="visible"/>
                                      </p:to>
                                    </p:set>
                                    <p:animEffect transition="in" filter="fade">
                                      <p:cBhvr>
                                        <p:cTn id="217" dur="500"/>
                                        <p:tgtEl>
                                          <p:spTgt spid="53"/>
                                        </p:tgtEl>
                                      </p:cBhvr>
                                    </p:animEffect>
                                  </p:childTnLst>
                                </p:cTn>
                              </p:par>
                              <p:par>
                                <p:cTn id="218" presetID="10" presetClass="entr" presetSubtype="0" fill="hold" nodeType="withEffect">
                                  <p:stCondLst>
                                    <p:cond delay="0"/>
                                  </p:stCondLst>
                                  <p:childTnLst>
                                    <p:set>
                                      <p:cBhvr>
                                        <p:cTn id="219" dur="1" fill="hold">
                                          <p:stCondLst>
                                            <p:cond delay="0"/>
                                          </p:stCondLst>
                                        </p:cTn>
                                        <p:tgtEl>
                                          <p:spTgt spid="42"/>
                                        </p:tgtEl>
                                        <p:attrNameLst>
                                          <p:attrName>style.visibility</p:attrName>
                                        </p:attrNameLst>
                                      </p:cBhvr>
                                      <p:to>
                                        <p:strVal val="visible"/>
                                      </p:to>
                                    </p:set>
                                    <p:animEffect transition="in" filter="fade">
                                      <p:cBhvr>
                                        <p:cTn id="220" dur="500"/>
                                        <p:tgtEl>
                                          <p:spTgt spid="42"/>
                                        </p:tgtEl>
                                      </p:cBhvr>
                                    </p:animEffect>
                                  </p:childTnLst>
                                </p:cTn>
                              </p:par>
                              <p:par>
                                <p:cTn id="221" presetID="10" presetClass="entr" presetSubtype="0" fill="hold" nodeType="withEffect">
                                  <p:stCondLst>
                                    <p:cond delay="0"/>
                                  </p:stCondLst>
                                  <p:childTnLst>
                                    <p:set>
                                      <p:cBhvr>
                                        <p:cTn id="222" dur="1" fill="hold">
                                          <p:stCondLst>
                                            <p:cond delay="0"/>
                                          </p:stCondLst>
                                        </p:cTn>
                                        <p:tgtEl>
                                          <p:spTgt spid="50"/>
                                        </p:tgtEl>
                                        <p:attrNameLst>
                                          <p:attrName>style.visibility</p:attrName>
                                        </p:attrNameLst>
                                      </p:cBhvr>
                                      <p:to>
                                        <p:strVal val="visible"/>
                                      </p:to>
                                    </p:set>
                                    <p:animEffect transition="in" filter="fade">
                                      <p:cBhvr>
                                        <p:cTn id="223" dur="500"/>
                                        <p:tgtEl>
                                          <p:spTgt spid="50"/>
                                        </p:tgtEl>
                                      </p:cBhvr>
                                    </p:animEffect>
                                  </p:childTnLst>
                                </p:cTn>
                              </p:par>
                              <p:par>
                                <p:cTn id="224" presetID="10" presetClass="entr" presetSubtype="0" fill="hold" nodeType="withEffect">
                                  <p:stCondLst>
                                    <p:cond delay="0"/>
                                  </p:stCondLst>
                                  <p:childTnLst>
                                    <p:set>
                                      <p:cBhvr>
                                        <p:cTn id="225" dur="1" fill="hold">
                                          <p:stCondLst>
                                            <p:cond delay="0"/>
                                          </p:stCondLst>
                                        </p:cTn>
                                        <p:tgtEl>
                                          <p:spTgt spid="41"/>
                                        </p:tgtEl>
                                        <p:attrNameLst>
                                          <p:attrName>style.visibility</p:attrName>
                                        </p:attrNameLst>
                                      </p:cBhvr>
                                      <p:to>
                                        <p:strVal val="visible"/>
                                      </p:to>
                                    </p:set>
                                    <p:animEffect transition="in" filter="fade">
                                      <p:cBhvr>
                                        <p:cTn id="226" dur="500"/>
                                        <p:tgtEl>
                                          <p:spTgt spid="41"/>
                                        </p:tgtEl>
                                      </p:cBhvr>
                                    </p:animEffect>
                                  </p:childTnLst>
                                </p:cTn>
                              </p:par>
                              <p:par>
                                <p:cTn id="227" presetID="10" presetClass="entr" presetSubtype="0" fill="hold" nodeType="withEffect">
                                  <p:stCondLst>
                                    <p:cond delay="0"/>
                                  </p:stCondLst>
                                  <p:childTnLst>
                                    <p:set>
                                      <p:cBhvr>
                                        <p:cTn id="228" dur="1" fill="hold">
                                          <p:stCondLst>
                                            <p:cond delay="0"/>
                                          </p:stCondLst>
                                        </p:cTn>
                                        <p:tgtEl>
                                          <p:spTgt spid="56"/>
                                        </p:tgtEl>
                                        <p:attrNameLst>
                                          <p:attrName>style.visibility</p:attrName>
                                        </p:attrNameLst>
                                      </p:cBhvr>
                                      <p:to>
                                        <p:strVal val="visible"/>
                                      </p:to>
                                    </p:set>
                                    <p:animEffect transition="in" filter="fade">
                                      <p:cBhvr>
                                        <p:cTn id="229" dur="500"/>
                                        <p:tgtEl>
                                          <p:spTgt spid="56"/>
                                        </p:tgtEl>
                                      </p:cBhvr>
                                    </p:animEffect>
                                  </p:childTnLst>
                                </p:cTn>
                              </p:par>
                              <p:par>
                                <p:cTn id="230" presetID="10" presetClass="entr" presetSubtype="0" fill="hold" nodeType="withEffect">
                                  <p:stCondLst>
                                    <p:cond delay="0"/>
                                  </p:stCondLst>
                                  <p:childTnLst>
                                    <p:set>
                                      <p:cBhvr>
                                        <p:cTn id="231" dur="1" fill="hold">
                                          <p:stCondLst>
                                            <p:cond delay="0"/>
                                          </p:stCondLst>
                                        </p:cTn>
                                        <p:tgtEl>
                                          <p:spTgt spid="40"/>
                                        </p:tgtEl>
                                        <p:attrNameLst>
                                          <p:attrName>style.visibility</p:attrName>
                                        </p:attrNameLst>
                                      </p:cBhvr>
                                      <p:to>
                                        <p:strVal val="visible"/>
                                      </p:to>
                                    </p:set>
                                    <p:animEffect transition="in" filter="fade">
                                      <p:cBhvr>
                                        <p:cTn id="232" dur="500"/>
                                        <p:tgtEl>
                                          <p:spTgt spid="40"/>
                                        </p:tgtEl>
                                      </p:cBhvr>
                                    </p:animEffect>
                                  </p:childTnLst>
                                </p:cTn>
                              </p:par>
                              <p:par>
                                <p:cTn id="233" presetID="10" presetClass="entr" presetSubtype="0" fill="hold" nodeType="withEffect">
                                  <p:stCondLst>
                                    <p:cond delay="0"/>
                                  </p:stCondLst>
                                  <p:childTnLst>
                                    <p:set>
                                      <p:cBhvr>
                                        <p:cTn id="234" dur="1" fill="hold">
                                          <p:stCondLst>
                                            <p:cond delay="0"/>
                                          </p:stCondLst>
                                        </p:cTn>
                                        <p:tgtEl>
                                          <p:spTgt spid="45"/>
                                        </p:tgtEl>
                                        <p:attrNameLst>
                                          <p:attrName>style.visibility</p:attrName>
                                        </p:attrNameLst>
                                      </p:cBhvr>
                                      <p:to>
                                        <p:strVal val="visible"/>
                                      </p:to>
                                    </p:set>
                                    <p:animEffect transition="in" filter="fade">
                                      <p:cBhvr>
                                        <p:cTn id="235" dur="500"/>
                                        <p:tgtEl>
                                          <p:spTgt spid="45"/>
                                        </p:tgtEl>
                                      </p:cBhvr>
                                    </p:animEffect>
                                  </p:childTnLst>
                                </p:cTn>
                              </p:par>
                            </p:childTnLst>
                          </p:cTn>
                        </p:par>
                      </p:childTnLst>
                    </p:cTn>
                  </p:par>
                </p:childTnLst>
              </p:cTn>
              <p:nextCondLst>
                <p:cond evt="onClick" delay="0">
                  <p:tgtEl>
                    <p:spTgt spid="66"/>
                  </p:tgtEl>
                </p:cond>
              </p:nextCondLst>
            </p:seq>
            <p:seq concurrent="1" nextAc="seek">
              <p:cTn id="236" restart="whenNotActive" fill="hold" evtFilter="cancelBubble" nodeType="interactiveSeq">
                <p:stCondLst>
                  <p:cond evt="onClick" delay="0">
                    <p:tgtEl>
                      <p:spTgt spid="42"/>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42"/>
                                        </p:tgtEl>
                                      </p:cBhvr>
                                    </p:animEffect>
                                    <p:animScale>
                                      <p:cBhvr>
                                        <p:cTn id="241" dur="250" autoRev="1" fill="hold"/>
                                        <p:tgtEl>
                                          <p:spTgt spid="42"/>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67"/>
                                        </p:tgtEl>
                                      </p:cBhvr>
                                    </p:cmd>
                                  </p:childTnLst>
                                </p:cTn>
                              </p:par>
                              <p:par>
                                <p:cTn id="245" presetID="1" presetClass="entr" presetSubtype="0" fill="hold" nodeType="withEffect">
                                  <p:stCondLst>
                                    <p:cond delay="0"/>
                                  </p:stCondLst>
                                  <p:childTnLst>
                                    <p:set>
                                      <p:cBhvr>
                                        <p:cTn id="246" dur="1" fill="hold">
                                          <p:stCondLst>
                                            <p:cond delay="0"/>
                                          </p:stCondLst>
                                        </p:cTn>
                                        <p:tgtEl>
                                          <p:spTgt spid="38"/>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66"/>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59"/>
                                        </p:tgtEl>
                                      </p:cBhvr>
                                    </p:animEffect>
                                    <p:set>
                                      <p:cBhvr>
                                        <p:cTn id="251" dur="1" fill="hold">
                                          <p:stCondLst>
                                            <p:cond delay="499"/>
                                          </p:stCondLst>
                                        </p:cTn>
                                        <p:tgtEl>
                                          <p:spTgt spid="59"/>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44"/>
                                        </p:tgtEl>
                                      </p:cBhvr>
                                    </p:animEffect>
                                    <p:set>
                                      <p:cBhvr>
                                        <p:cTn id="257" dur="1" fill="hold">
                                          <p:stCondLst>
                                            <p:cond delay="499"/>
                                          </p:stCondLst>
                                        </p:cTn>
                                        <p:tgtEl>
                                          <p:spTgt spid="44"/>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47"/>
                                        </p:tgtEl>
                                      </p:cBhvr>
                                    </p:animEffect>
                                    <p:set>
                                      <p:cBhvr>
                                        <p:cTn id="260" dur="1" fill="hold">
                                          <p:stCondLst>
                                            <p:cond delay="499"/>
                                          </p:stCondLst>
                                        </p:cTn>
                                        <p:tgtEl>
                                          <p:spTgt spid="47"/>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43"/>
                                        </p:tgtEl>
                                      </p:cBhvr>
                                    </p:animEffect>
                                    <p:set>
                                      <p:cBhvr>
                                        <p:cTn id="263" dur="1" fill="hold">
                                          <p:stCondLst>
                                            <p:cond delay="499"/>
                                          </p:stCondLst>
                                        </p:cTn>
                                        <p:tgtEl>
                                          <p:spTgt spid="43"/>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53"/>
                                        </p:tgtEl>
                                      </p:cBhvr>
                                    </p:animEffect>
                                    <p:set>
                                      <p:cBhvr>
                                        <p:cTn id="266" dur="1" fill="hold">
                                          <p:stCondLst>
                                            <p:cond delay="499"/>
                                          </p:stCondLst>
                                        </p:cTn>
                                        <p:tgtEl>
                                          <p:spTgt spid="53"/>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42"/>
                                        </p:tgtEl>
                                      </p:cBhvr>
                                    </p:animEffect>
                                    <p:set>
                                      <p:cBhvr>
                                        <p:cTn id="269" dur="1" fill="hold">
                                          <p:stCondLst>
                                            <p:cond delay="499"/>
                                          </p:stCondLst>
                                        </p:cTn>
                                        <p:tgtEl>
                                          <p:spTgt spid="42"/>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50"/>
                                        </p:tgtEl>
                                      </p:cBhvr>
                                    </p:animEffect>
                                    <p:set>
                                      <p:cBhvr>
                                        <p:cTn id="272" dur="1" fill="hold">
                                          <p:stCondLst>
                                            <p:cond delay="499"/>
                                          </p:stCondLst>
                                        </p:cTn>
                                        <p:tgtEl>
                                          <p:spTgt spid="50"/>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41"/>
                                        </p:tgtEl>
                                      </p:cBhvr>
                                    </p:animEffect>
                                    <p:set>
                                      <p:cBhvr>
                                        <p:cTn id="275" dur="1" fill="hold">
                                          <p:stCondLst>
                                            <p:cond delay="499"/>
                                          </p:stCondLst>
                                        </p:cTn>
                                        <p:tgtEl>
                                          <p:spTgt spid="4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56"/>
                                        </p:tgtEl>
                                      </p:cBhvr>
                                    </p:animEffect>
                                    <p:set>
                                      <p:cBhvr>
                                        <p:cTn id="278" dur="1" fill="hold">
                                          <p:stCondLst>
                                            <p:cond delay="499"/>
                                          </p:stCondLst>
                                        </p:cTn>
                                        <p:tgtEl>
                                          <p:spTgt spid="56"/>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0"/>
                                        </p:tgtEl>
                                      </p:cBhvr>
                                    </p:animEffect>
                                    <p:set>
                                      <p:cBhvr>
                                        <p:cTn id="281" dur="1" fill="hold">
                                          <p:stCondLst>
                                            <p:cond delay="499"/>
                                          </p:stCondLst>
                                        </p:cTn>
                                        <p:tgtEl>
                                          <p:spTgt spid="40"/>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45"/>
                                        </p:tgtEl>
                                      </p:cBhvr>
                                    </p:animEffect>
                                    <p:set>
                                      <p:cBhvr>
                                        <p:cTn id="28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5" restart="whenNotActive" fill="hold" evtFilter="cancelBubble" nodeType="interactiveSeq">
                <p:stCondLst>
                  <p:cond evt="onClick" delay="0">
                    <p:tgtEl>
                      <p:spTgt spid="4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41"/>
                                        </p:tgtEl>
                                      </p:cBhvr>
                                    </p:animEffect>
                                    <p:animScale>
                                      <p:cBhvr>
                                        <p:cTn id="290" dur="250" autoRev="1" fill="hold"/>
                                        <p:tgtEl>
                                          <p:spTgt spid="4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67"/>
                                        </p:tgtEl>
                                      </p:cBhvr>
                                    </p:cmd>
                                  </p:childTnLst>
                                </p:cTn>
                              </p:par>
                              <p:par>
                                <p:cTn id="294" presetID="1" presetClass="entr" presetSubtype="0" fill="hold" nodeType="withEffect">
                                  <p:stCondLst>
                                    <p:cond delay="0"/>
                                  </p:stCondLst>
                                  <p:childTnLst>
                                    <p:set>
                                      <p:cBhvr>
                                        <p:cTn id="295" dur="1" fill="hold">
                                          <p:stCondLst>
                                            <p:cond delay="0"/>
                                          </p:stCondLst>
                                        </p:cTn>
                                        <p:tgtEl>
                                          <p:spTgt spid="38"/>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66"/>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59"/>
                                        </p:tgtEl>
                                      </p:cBhvr>
                                    </p:animEffect>
                                    <p:set>
                                      <p:cBhvr>
                                        <p:cTn id="300" dur="1" fill="hold">
                                          <p:stCondLst>
                                            <p:cond delay="499"/>
                                          </p:stCondLst>
                                        </p:cTn>
                                        <p:tgtEl>
                                          <p:spTgt spid="59"/>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46"/>
                                        </p:tgtEl>
                                      </p:cBhvr>
                                    </p:animEffect>
                                    <p:set>
                                      <p:cBhvr>
                                        <p:cTn id="303" dur="1" fill="hold">
                                          <p:stCondLst>
                                            <p:cond delay="499"/>
                                          </p:stCondLst>
                                        </p:cTn>
                                        <p:tgtEl>
                                          <p:spTgt spid="46"/>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44"/>
                                        </p:tgtEl>
                                      </p:cBhvr>
                                    </p:animEffect>
                                    <p:set>
                                      <p:cBhvr>
                                        <p:cTn id="306" dur="1" fill="hold">
                                          <p:stCondLst>
                                            <p:cond delay="499"/>
                                          </p:stCondLst>
                                        </p:cTn>
                                        <p:tgtEl>
                                          <p:spTgt spid="44"/>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47"/>
                                        </p:tgtEl>
                                      </p:cBhvr>
                                    </p:animEffect>
                                    <p:set>
                                      <p:cBhvr>
                                        <p:cTn id="309" dur="1" fill="hold">
                                          <p:stCondLst>
                                            <p:cond delay="499"/>
                                          </p:stCondLst>
                                        </p:cTn>
                                        <p:tgtEl>
                                          <p:spTgt spid="4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3"/>
                                        </p:tgtEl>
                                      </p:cBhvr>
                                    </p:animEffect>
                                    <p:set>
                                      <p:cBhvr>
                                        <p:cTn id="312" dur="1" fill="hold">
                                          <p:stCondLst>
                                            <p:cond delay="499"/>
                                          </p:stCondLst>
                                        </p:cTn>
                                        <p:tgtEl>
                                          <p:spTgt spid="43"/>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53"/>
                                        </p:tgtEl>
                                      </p:cBhvr>
                                    </p:animEffect>
                                    <p:set>
                                      <p:cBhvr>
                                        <p:cTn id="315" dur="1" fill="hold">
                                          <p:stCondLst>
                                            <p:cond delay="499"/>
                                          </p:stCondLst>
                                        </p:cTn>
                                        <p:tgtEl>
                                          <p:spTgt spid="53"/>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2"/>
                                        </p:tgtEl>
                                      </p:cBhvr>
                                    </p:animEffect>
                                    <p:set>
                                      <p:cBhvr>
                                        <p:cTn id="318" dur="1" fill="hold">
                                          <p:stCondLst>
                                            <p:cond delay="499"/>
                                          </p:stCondLst>
                                        </p:cTn>
                                        <p:tgtEl>
                                          <p:spTgt spid="42"/>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50"/>
                                        </p:tgtEl>
                                      </p:cBhvr>
                                    </p:animEffect>
                                    <p:set>
                                      <p:cBhvr>
                                        <p:cTn id="321" dur="1" fill="hold">
                                          <p:stCondLst>
                                            <p:cond delay="499"/>
                                          </p:stCondLst>
                                        </p:cTn>
                                        <p:tgtEl>
                                          <p:spTgt spid="50"/>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41"/>
                                        </p:tgtEl>
                                      </p:cBhvr>
                                    </p:animEffect>
                                    <p:set>
                                      <p:cBhvr>
                                        <p:cTn id="324" dur="1" fill="hold">
                                          <p:stCondLst>
                                            <p:cond delay="499"/>
                                          </p:stCondLst>
                                        </p:cTn>
                                        <p:tgtEl>
                                          <p:spTgt spid="4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0"/>
                                        </p:tgtEl>
                                      </p:cBhvr>
                                    </p:animEffect>
                                    <p:set>
                                      <p:cBhvr>
                                        <p:cTn id="330" dur="1" fill="hold">
                                          <p:stCondLst>
                                            <p:cond delay="499"/>
                                          </p:stCondLst>
                                        </p:cTn>
                                        <p:tgtEl>
                                          <p:spTgt spid="40"/>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45"/>
                                        </p:tgtEl>
                                      </p:cBhvr>
                                    </p:animEffect>
                                    <p:set>
                                      <p:cBhvr>
                                        <p:cTn id="33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34" restart="whenNotActive" fill="hold" evtFilter="cancelBubble" nodeType="interactiveSeq">
                <p:stCondLst>
                  <p:cond evt="onClick" delay="0">
                    <p:tgtEl>
                      <p:spTgt spid="70"/>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70"/>
                                        </p:tgtEl>
                                      </p:cBhvr>
                                    </p:animEffect>
                                    <p:animScale>
                                      <p:cBhvr>
                                        <p:cTn id="339" dur="250" autoRev="1" fill="hold"/>
                                        <p:tgtEl>
                                          <p:spTgt spid="70"/>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70"/>
                  </p:tgtEl>
                </p:cond>
              </p:nextCondLst>
            </p:seq>
            <p:seq concurrent="1" nextAc="seek">
              <p:cTn id="340" restart="whenNotActive" fill="hold" evtFilter="cancelBubble" nodeType="interactiveSeq">
                <p:stCondLst>
                  <p:cond evt="onClick" delay="0">
                    <p:tgtEl>
                      <p:spTgt spid="69"/>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69"/>
                                        </p:tgtEl>
                                      </p:cBhvr>
                                    </p:animEffect>
                                    <p:animScale>
                                      <p:cBhvr>
                                        <p:cTn id="345" dur="250" autoRev="1" fill="hold"/>
                                        <p:tgtEl>
                                          <p:spTgt spid="69"/>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69"/>
                  </p:tgtEl>
                </p:cond>
              </p:nextCondLst>
            </p:seq>
            <p:audio>
              <p:cMediaNode vol="80000">
                <p:cTn id="346" fill="hold" display="0">
                  <p:stCondLst>
                    <p:cond delay="indefinite"/>
                  </p:stCondLst>
                  <p:endCondLst>
                    <p:cond evt="onStopAudio" delay="0">
                      <p:tgtEl>
                        <p:sldTgt/>
                      </p:tgtEl>
                    </p:cond>
                  </p:endCondLst>
                </p:cTn>
                <p:tgtEl>
                  <p:spTgt spid="67"/>
                </p:tgtEl>
              </p:cMediaNode>
            </p:audio>
            <p:audio>
              <p:cMediaNode vol="80000">
                <p:cTn id="347" fill="hold" display="0">
                  <p:stCondLst>
                    <p:cond delay="indefinite"/>
                  </p:stCondLst>
                  <p:endCondLst>
                    <p:cond evt="onStopAudio" delay="0">
                      <p:tgtEl>
                        <p:sldTgt/>
                      </p:tgtEl>
                    </p:cond>
                  </p:endCondLst>
                </p:cTn>
                <p:tgtEl>
                  <p:spTgt spid="6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78F0313-9D57-1F1A-D654-43E3A614CD98}"/>
              </a:ext>
            </a:extLst>
          </p:cNvPr>
          <p:cNvSpPr/>
          <p:nvPr/>
        </p:nvSpPr>
        <p:spPr>
          <a:xfrm>
            <a:off x="-457200" y="2260488"/>
            <a:ext cx="19507200" cy="4847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5473084" y="-1389137"/>
            <a:ext cx="4007366" cy="33461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20131" flipH="1" flipV="1">
            <a:off x="-1262117" y="8420832"/>
            <a:ext cx="4294636" cy="3371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884116">
            <a:off x="106574" y="6097441"/>
            <a:ext cx="3789316" cy="3173552"/>
          </a:xfrm>
          <a:prstGeom prst="rect">
            <a:avLst/>
          </a:prstGeom>
        </p:spPr>
      </p:pic>
      <p:sp>
        <p:nvSpPr>
          <p:cNvPr id="13" name="TextBox 13"/>
          <p:cNvSpPr txBox="1"/>
          <p:nvPr/>
        </p:nvSpPr>
        <p:spPr>
          <a:xfrm>
            <a:off x="266700" y="2246200"/>
            <a:ext cx="17754600" cy="3955378"/>
          </a:xfrm>
          <a:prstGeom prst="rect">
            <a:avLst/>
          </a:prstGeom>
        </p:spPr>
        <p:txBody>
          <a:bodyPr wrap="square" lIns="0" tIns="0" rIns="0" bIns="0" rtlCol="0" anchor="t">
            <a:spAutoFit/>
          </a:bodyPr>
          <a:lstStyle/>
          <a:p>
            <a:pPr algn="ctr">
              <a:lnSpc>
                <a:spcPct val="150000"/>
              </a:lnSpc>
            </a:pPr>
            <a:endParaRPr lang="en-US" sz="3600" b="1" dirty="0">
              <a:solidFill>
                <a:srgbClr val="84492D"/>
              </a:solidFill>
              <a:latin typeface="Arial" panose="020B0604020202020204" pitchFamily="34" charset="0"/>
              <a:cs typeface="Arial" panose="020B0604020202020204" pitchFamily="34" charset="0"/>
            </a:endParaRPr>
          </a:p>
          <a:p>
            <a:pPr algn="ctr">
              <a:lnSpc>
                <a:spcPct val="150000"/>
              </a:lnSpc>
            </a:pPr>
            <a:r>
              <a:rPr lang="en-US" sz="7000" b="1" dirty="0">
                <a:solidFill>
                  <a:srgbClr val="84492D"/>
                </a:solidFill>
                <a:latin typeface="Arial" panose="020B0604020202020204" pitchFamily="34" charset="0"/>
                <a:cs typeface="Arial" panose="020B0604020202020204" pitchFamily="34" charset="0"/>
              </a:rPr>
              <a:t>THỰC HÀNH TÌM KIẾM THÔNG TIN </a:t>
            </a:r>
          </a:p>
          <a:p>
            <a:pPr algn="ctr">
              <a:lnSpc>
                <a:spcPct val="150000"/>
              </a:lnSpc>
            </a:pPr>
            <a:r>
              <a:rPr lang="en-US" sz="7000" b="1" dirty="0">
                <a:solidFill>
                  <a:srgbClr val="84492D"/>
                </a:solidFill>
                <a:latin typeface="Arial" panose="020B0604020202020204" pitchFamily="34" charset="0"/>
                <a:cs typeface="Arial" panose="020B0604020202020204" pitchFamily="34" charset="0"/>
              </a:rPr>
              <a:t>TRÊN INTERNET </a:t>
            </a:r>
          </a:p>
        </p:txBody>
      </p:sp>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89815" y="8724900"/>
            <a:ext cx="1945028" cy="1167017"/>
          </a:xfrm>
          <a:prstGeom prst="rect">
            <a:avLst/>
          </a:prstGeom>
        </p:spPr>
      </p:pic>
      <p:pic>
        <p:nvPicPr>
          <p:cNvPr id="26" name="Picture 7">
            <a:extLst>
              <a:ext uri="{FF2B5EF4-FFF2-40B4-BE49-F238E27FC236}">
                <a16:creationId xmlns:a16="http://schemas.microsoft.com/office/drawing/2014/main" id="{C1F83144-F336-E8C3-E5DB-66A9454F8B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69461" flipH="1">
            <a:off x="14671756" y="1238417"/>
            <a:ext cx="1968878" cy="2151780"/>
          </a:xfrm>
          <a:prstGeom prst="rect">
            <a:avLst/>
          </a:prstGeom>
        </p:spPr>
      </p:pic>
    </p:spTree>
    <p:extLst>
      <p:ext uri="{BB962C8B-B14F-4D97-AF65-F5344CB8AC3E}">
        <p14:creationId xmlns:p14="http://schemas.microsoft.com/office/powerpoint/2010/main" val="387148030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262117" y="8420832"/>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389137"/>
            <a:ext cx="4007366" cy="3346150"/>
          </a:xfrm>
          <a:prstGeom prst="rect">
            <a:avLst/>
          </a:prstGeom>
        </p:spPr>
      </p:pic>
      <p:grpSp>
        <p:nvGrpSpPr>
          <p:cNvPr id="2" name="Group 1">
            <a:extLst>
              <a:ext uri="{FF2B5EF4-FFF2-40B4-BE49-F238E27FC236}">
                <a16:creationId xmlns:a16="http://schemas.microsoft.com/office/drawing/2014/main" id="{73847DF2-6E5B-3EF0-A2DE-D0D5B4B0FCB7}"/>
              </a:ext>
            </a:extLst>
          </p:cNvPr>
          <p:cNvGrpSpPr/>
          <p:nvPr/>
        </p:nvGrpSpPr>
        <p:grpSpPr>
          <a:xfrm>
            <a:off x="-304800" y="450543"/>
            <a:ext cx="15844664" cy="1518872"/>
            <a:chOff x="-304800" y="450543"/>
            <a:chExt cx="15844664" cy="1518872"/>
          </a:xfrm>
        </p:grpSpPr>
        <p:grpSp>
          <p:nvGrpSpPr>
            <p:cNvPr id="8" name="Group 7">
              <a:extLst>
                <a:ext uri="{FF2B5EF4-FFF2-40B4-BE49-F238E27FC236}">
                  <a16:creationId xmlns:a16="http://schemas.microsoft.com/office/drawing/2014/main" id="{49759895-5F28-F6A9-7141-9A7FA5C34934}"/>
                </a:ext>
              </a:extLst>
            </p:cNvPr>
            <p:cNvGrpSpPr/>
            <p:nvPr/>
          </p:nvGrpSpPr>
          <p:grpSpPr>
            <a:xfrm>
              <a:off x="-304800" y="450543"/>
              <a:ext cx="6057971" cy="1518872"/>
              <a:chOff x="-152400" y="288823"/>
              <a:chExt cx="6057971" cy="1518872"/>
            </a:xfrm>
          </p:grpSpPr>
          <p:sp>
            <p:nvSpPr>
              <p:cNvPr id="10" name="Rectangle 9">
                <a:extLst>
                  <a:ext uri="{FF2B5EF4-FFF2-40B4-BE49-F238E27FC236}">
                    <a16:creationId xmlns:a16="http://schemas.microsoft.com/office/drawing/2014/main" id="{019710CC-48B1-3BE2-DD1F-9F6CE13AB83B}"/>
                  </a:ext>
                </a:extLst>
              </p:cNvPr>
              <p:cNvSpPr/>
              <p:nvPr/>
            </p:nvSpPr>
            <p:spPr>
              <a:xfrm>
                <a:off x="-152400" y="495299"/>
                <a:ext cx="5257800" cy="1091864"/>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5D29307A-F49E-116F-3FD9-7E7D2BE6A3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05229" y="288823"/>
                <a:ext cx="1600342" cy="1518872"/>
              </a:xfrm>
              <a:prstGeom prst="rect">
                <a:avLst/>
              </a:prstGeom>
            </p:spPr>
          </p:pic>
          <p:sp>
            <p:nvSpPr>
              <p:cNvPr id="17" name="TextBox 16">
                <a:extLst>
                  <a:ext uri="{FF2B5EF4-FFF2-40B4-BE49-F238E27FC236}">
                    <a16:creationId xmlns:a16="http://schemas.microsoft.com/office/drawing/2014/main" id="{4AF5E2BD-6428-9FDD-5359-77A10F139C78}"/>
                  </a:ext>
                </a:extLst>
              </p:cNvPr>
              <p:cNvSpPr txBox="1"/>
              <p:nvPr/>
            </p:nvSpPr>
            <p:spPr>
              <a:xfrm>
                <a:off x="861836" y="687287"/>
                <a:ext cx="470076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NHIỆM VỤ 1</a:t>
                </a:r>
              </a:p>
            </p:txBody>
          </p:sp>
        </p:grpSp>
        <p:sp>
          <p:nvSpPr>
            <p:cNvPr id="9" name="TextBox 8">
              <a:extLst>
                <a:ext uri="{FF2B5EF4-FFF2-40B4-BE49-F238E27FC236}">
                  <a16:creationId xmlns:a16="http://schemas.microsoft.com/office/drawing/2014/main" id="{970EEB00-0DF5-12AA-9E23-33B38C93DEC5}"/>
                </a:ext>
              </a:extLst>
            </p:cNvPr>
            <p:cNvSpPr txBox="1"/>
            <p:nvPr/>
          </p:nvSpPr>
          <p:spPr>
            <a:xfrm>
              <a:off x="6167264" y="856036"/>
              <a:ext cx="9372600"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Đọc thông tin và thực hiện nhiệm vụ </a:t>
              </a:r>
            </a:p>
          </p:txBody>
        </p:sp>
      </p:grpSp>
      <p:sp>
        <p:nvSpPr>
          <p:cNvPr id="23" name="Rectangle: Rounded Corners 22">
            <a:extLst>
              <a:ext uri="{FF2B5EF4-FFF2-40B4-BE49-F238E27FC236}">
                <a16:creationId xmlns:a16="http://schemas.microsoft.com/office/drawing/2014/main" id="{291F7F8C-AE8B-4A7B-3952-C10622D96884}"/>
              </a:ext>
            </a:extLst>
          </p:cNvPr>
          <p:cNvSpPr/>
          <p:nvPr/>
        </p:nvSpPr>
        <p:spPr>
          <a:xfrm>
            <a:off x="1826194" y="2556273"/>
            <a:ext cx="14635612" cy="1398765"/>
          </a:xfrm>
          <a:prstGeom prst="round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Sử dụng máy tìm kiếm để tìm kiếm các thông tin về Hồ Gươm </a:t>
            </a:r>
          </a:p>
        </p:txBody>
      </p:sp>
      <p:pic>
        <p:nvPicPr>
          <p:cNvPr id="24" name="Picture 9">
            <a:extLst>
              <a:ext uri="{FF2B5EF4-FFF2-40B4-BE49-F238E27FC236}">
                <a16:creationId xmlns:a16="http://schemas.microsoft.com/office/drawing/2014/main" id="{0F2BAAEA-C956-0351-03A0-A9AC38F1063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11000" y="4692921"/>
            <a:ext cx="5528816" cy="5594079"/>
          </a:xfrm>
          <a:prstGeom prst="rect">
            <a:avLst/>
          </a:prstGeom>
        </p:spPr>
      </p:pic>
      <p:pic>
        <p:nvPicPr>
          <p:cNvPr id="25" name="Picture 11">
            <a:extLst>
              <a:ext uri="{FF2B5EF4-FFF2-40B4-BE49-F238E27FC236}">
                <a16:creationId xmlns:a16="http://schemas.microsoft.com/office/drawing/2014/main" id="{B49680CC-1737-6978-32EA-B4004CD3E2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67723">
            <a:off x="1009452" y="6345356"/>
            <a:ext cx="2845767" cy="3701812"/>
          </a:xfrm>
          <a:prstGeom prst="rect">
            <a:avLst/>
          </a:prstGeom>
        </p:spPr>
      </p:pic>
    </p:spTree>
    <p:extLst>
      <p:ext uri="{BB962C8B-B14F-4D97-AF65-F5344CB8AC3E}">
        <p14:creationId xmlns:p14="http://schemas.microsoft.com/office/powerpoint/2010/main" val="196025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E83CDBFA-A73B-66F0-0C63-7CC2CE889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0131" flipH="1" flipV="1">
            <a:off x="-1097410" y="7949669"/>
            <a:ext cx="4294636" cy="3371289"/>
          </a:xfrm>
          <a:prstGeom prst="rect">
            <a:avLst/>
          </a:prstGeom>
        </p:spPr>
      </p:pic>
      <p:pic>
        <p:nvPicPr>
          <p:cNvPr id="19" name="Picture 2">
            <a:extLst>
              <a:ext uri="{FF2B5EF4-FFF2-40B4-BE49-F238E27FC236}">
                <a16:creationId xmlns:a16="http://schemas.microsoft.com/office/drawing/2014/main" id="{C6953FAB-45DA-26C5-1946-97EDE459D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473084" y="-1389137"/>
            <a:ext cx="4007366" cy="3346150"/>
          </a:xfrm>
          <a:prstGeom prst="rect">
            <a:avLst/>
          </a:prstGeom>
        </p:spPr>
      </p:pic>
      <p:sp>
        <p:nvSpPr>
          <p:cNvPr id="3" name="TextBox 2">
            <a:extLst>
              <a:ext uri="{FF2B5EF4-FFF2-40B4-BE49-F238E27FC236}">
                <a16:creationId xmlns:a16="http://schemas.microsoft.com/office/drawing/2014/main" id="{1933C15B-37FB-941C-A32A-9DD3AA9A2CA1}"/>
              </a:ext>
            </a:extLst>
          </p:cNvPr>
          <p:cNvSpPr txBox="1"/>
          <p:nvPr/>
        </p:nvSpPr>
        <p:spPr>
          <a:xfrm>
            <a:off x="4991100" y="499380"/>
            <a:ext cx="83058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CÁC BƯỚC THỰC HIỆN </a:t>
            </a:r>
          </a:p>
        </p:txBody>
      </p:sp>
      <p:sp>
        <p:nvSpPr>
          <p:cNvPr id="4" name="TextBox 3">
            <a:extLst>
              <a:ext uri="{FF2B5EF4-FFF2-40B4-BE49-F238E27FC236}">
                <a16:creationId xmlns:a16="http://schemas.microsoft.com/office/drawing/2014/main" id="{0793D9F3-14D0-5389-65C5-4ABB73DA6349}"/>
              </a:ext>
            </a:extLst>
          </p:cNvPr>
          <p:cNvSpPr txBox="1"/>
          <p:nvPr/>
        </p:nvSpPr>
        <p:spPr>
          <a:xfrm>
            <a:off x="1600200" y="1957929"/>
            <a:ext cx="148590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a:latin typeface="Arial" panose="020B0604020202020204" pitchFamily="34" charset="0"/>
                <a:cs typeface="Arial" panose="020B0604020202020204" pitchFamily="34" charset="0"/>
              </a:rPr>
              <a:t>Bước 1. </a:t>
            </a:r>
            <a:r>
              <a:rPr lang="en-US" sz="4000">
                <a:latin typeface="Arial" panose="020B0604020202020204" pitchFamily="34" charset="0"/>
                <a:cs typeface="Arial" panose="020B0604020202020204" pitchFamily="34" charset="0"/>
              </a:rPr>
              <a:t>Xác định từ khóa cần tìm kiếm là “</a:t>
            </a:r>
            <a:r>
              <a:rPr lang="en-US" sz="4000" b="1">
                <a:latin typeface="Arial" panose="020B0604020202020204" pitchFamily="34" charset="0"/>
                <a:cs typeface="Arial" panose="020B0604020202020204" pitchFamily="34" charset="0"/>
              </a:rPr>
              <a:t>Hồ Gươm</a:t>
            </a:r>
            <a:r>
              <a:rPr lang="en-US" sz="400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8B87A95-9009-EB46-B188-BC5D97209FCC}"/>
              </a:ext>
            </a:extLst>
          </p:cNvPr>
          <p:cNvSpPr txBox="1"/>
          <p:nvPr/>
        </p:nvSpPr>
        <p:spPr>
          <a:xfrm>
            <a:off x="1600200" y="3339429"/>
            <a:ext cx="1485900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Bước 2. </a:t>
            </a:r>
            <a:r>
              <a:rPr lang="en-US" sz="4000">
                <a:latin typeface="Arial" panose="020B0604020202020204" pitchFamily="34" charset="0"/>
                <a:cs typeface="Arial" panose="020B0604020202020204" pitchFamily="34" charset="0"/>
              </a:rPr>
              <a:t>Mở trình duyệt web và gõ địa chỉ máy tìm kiếm vào thanh địa chỉ:</a:t>
            </a:r>
          </a:p>
        </p:txBody>
      </p:sp>
      <p:grpSp>
        <p:nvGrpSpPr>
          <p:cNvPr id="10" name="Group 9">
            <a:extLst>
              <a:ext uri="{FF2B5EF4-FFF2-40B4-BE49-F238E27FC236}">
                <a16:creationId xmlns:a16="http://schemas.microsoft.com/office/drawing/2014/main" id="{67D89344-3145-F08E-8E78-A683BEB39844}"/>
              </a:ext>
            </a:extLst>
          </p:cNvPr>
          <p:cNvGrpSpPr/>
          <p:nvPr/>
        </p:nvGrpSpPr>
        <p:grpSpPr>
          <a:xfrm>
            <a:off x="2514600" y="5164352"/>
            <a:ext cx="13561764" cy="4174864"/>
            <a:chOff x="3048000" y="5333378"/>
            <a:chExt cx="13561764" cy="4174864"/>
          </a:xfrm>
        </p:grpSpPr>
        <p:pic>
          <p:nvPicPr>
            <p:cNvPr id="22" name="Picture 21">
              <a:extLst>
                <a:ext uri="{FF2B5EF4-FFF2-40B4-BE49-F238E27FC236}">
                  <a16:creationId xmlns:a16="http://schemas.microsoft.com/office/drawing/2014/main" id="{2A370E0C-81D9-8FDB-3FC2-AF93A1CE6644}"/>
                </a:ext>
              </a:extLst>
            </p:cNvPr>
            <p:cNvPicPr>
              <a:picLocks noChangeAspect="1"/>
            </p:cNvPicPr>
            <p:nvPr/>
          </p:nvPicPr>
          <p:blipFill rotWithShape="1">
            <a:blip r:embed="rId6"/>
            <a:srcRect r="47414"/>
            <a:stretch/>
          </p:blipFill>
          <p:spPr>
            <a:xfrm>
              <a:off x="3048000" y="6589762"/>
              <a:ext cx="13561764" cy="2464816"/>
            </a:xfrm>
            <a:prstGeom prst="rect">
              <a:avLst/>
            </a:prstGeom>
          </p:spPr>
        </p:pic>
        <p:sp>
          <p:nvSpPr>
            <p:cNvPr id="2" name="Rectangle: Rounded Corners 1">
              <a:extLst>
                <a:ext uri="{FF2B5EF4-FFF2-40B4-BE49-F238E27FC236}">
                  <a16:creationId xmlns:a16="http://schemas.microsoft.com/office/drawing/2014/main" id="{71A2019A-C8BD-D908-42D8-1F32648793C5}"/>
                </a:ext>
              </a:extLst>
            </p:cNvPr>
            <p:cNvSpPr/>
            <p:nvPr/>
          </p:nvSpPr>
          <p:spPr>
            <a:xfrm>
              <a:off x="5943600" y="7580362"/>
              <a:ext cx="5257800" cy="914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D185B4A-D63B-E15B-A071-0D6C79FCDBFE}"/>
                </a:ext>
              </a:extLst>
            </p:cNvPr>
            <p:cNvSpPr txBox="1"/>
            <p:nvPr/>
          </p:nvSpPr>
          <p:spPr>
            <a:xfrm>
              <a:off x="4724400" y="8877300"/>
              <a:ext cx="9753600" cy="630942"/>
            </a:xfrm>
            <a:prstGeom prst="rect">
              <a:avLst/>
            </a:prstGeom>
            <a:noFill/>
          </p:spPr>
          <p:txBody>
            <a:bodyPr wrap="square" rtlCol="0">
              <a:spAutoFit/>
            </a:bodyPr>
            <a:lstStyle/>
            <a:p>
              <a:pPr algn="ctr"/>
              <a:r>
                <a:rPr lang="en-US" sz="3500" b="1">
                  <a:latin typeface="Arial" panose="020B0604020202020204" pitchFamily="34" charset="0"/>
                  <a:cs typeface="Arial" panose="020B0604020202020204" pitchFamily="34" charset="0"/>
                </a:rPr>
                <a:t>Hình 11. </a:t>
              </a:r>
              <a:r>
                <a:rPr lang="en-US" sz="3500">
                  <a:latin typeface="Arial" panose="020B0604020202020204" pitchFamily="34" charset="0"/>
                  <a:cs typeface="Arial" panose="020B0604020202020204" pitchFamily="34" charset="0"/>
                </a:rPr>
                <a:t>Truy cập vào địa chỉ máy tìm kiếm </a:t>
              </a:r>
            </a:p>
          </p:txBody>
        </p:sp>
        <p:sp>
          <p:nvSpPr>
            <p:cNvPr id="7" name="TextBox 6">
              <a:extLst>
                <a:ext uri="{FF2B5EF4-FFF2-40B4-BE49-F238E27FC236}">
                  <a16:creationId xmlns:a16="http://schemas.microsoft.com/office/drawing/2014/main" id="{B4A0F5D3-00E5-7EDC-FD2F-DDDB80D218E4}"/>
                </a:ext>
              </a:extLst>
            </p:cNvPr>
            <p:cNvSpPr txBox="1"/>
            <p:nvPr/>
          </p:nvSpPr>
          <p:spPr>
            <a:xfrm>
              <a:off x="8458200" y="5333378"/>
              <a:ext cx="6172200"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Gõ </a:t>
              </a:r>
              <a:r>
                <a:rPr lang="en-US" sz="3200">
                  <a:solidFill>
                    <a:schemeClr val="accent6">
                      <a:lumMod val="75000"/>
                    </a:schemeClr>
                  </a:solidFill>
                  <a:latin typeface="Arial" panose="020B0604020202020204" pitchFamily="34" charset="0"/>
                  <a:cs typeface="Arial" panose="020B0604020202020204" pitchFamily="34" charset="0"/>
                </a:rPr>
                <a:t>google.com </a:t>
              </a:r>
              <a:r>
                <a:rPr lang="en-US" sz="3200">
                  <a:latin typeface="Arial" panose="020B0604020202020204" pitchFamily="34" charset="0"/>
                  <a:cs typeface="Arial" panose="020B0604020202020204" pitchFamily="34" charset="0"/>
                </a:rPr>
                <a:t>vào thanh địa chỉ </a:t>
              </a:r>
            </a:p>
          </p:txBody>
        </p:sp>
        <p:sp>
          <p:nvSpPr>
            <p:cNvPr id="9" name="Freeform: Shape 8">
              <a:extLst>
                <a:ext uri="{FF2B5EF4-FFF2-40B4-BE49-F238E27FC236}">
                  <a16:creationId xmlns:a16="http://schemas.microsoft.com/office/drawing/2014/main" id="{91340353-F207-D889-992D-68408B37BF1B}"/>
                </a:ext>
              </a:extLst>
            </p:cNvPr>
            <p:cNvSpPr/>
            <p:nvPr/>
          </p:nvSpPr>
          <p:spPr>
            <a:xfrm rot="14687875" flipV="1">
              <a:off x="7712370" y="6088858"/>
              <a:ext cx="1186858" cy="606087"/>
            </a:xfrm>
            <a:custGeom>
              <a:avLst/>
              <a:gdLst>
                <a:gd name="connsiteX0" fmla="*/ 1705970 w 1705970"/>
                <a:gd name="connsiteY0" fmla="*/ 0 h 904201"/>
                <a:gd name="connsiteX1" fmla="*/ 1282890 w 1705970"/>
                <a:gd name="connsiteY1" fmla="*/ 832513 h 904201"/>
                <a:gd name="connsiteX2" fmla="*/ 0 w 1705970"/>
                <a:gd name="connsiteY2" fmla="*/ 805218 h 904201"/>
              </a:gdLst>
              <a:ahLst/>
              <a:cxnLst>
                <a:cxn ang="0">
                  <a:pos x="connsiteX0" y="connsiteY0"/>
                </a:cxn>
                <a:cxn ang="0">
                  <a:pos x="connsiteX1" y="connsiteY1"/>
                </a:cxn>
                <a:cxn ang="0">
                  <a:pos x="connsiteX2" y="connsiteY2"/>
                </a:cxn>
              </a:cxnLst>
              <a:rect l="l" t="t" r="r" b="b"/>
              <a:pathLst>
                <a:path w="1705970" h="904201">
                  <a:moveTo>
                    <a:pt x="1705970" y="0"/>
                  </a:moveTo>
                  <a:cubicBezTo>
                    <a:pt x="1636594" y="349155"/>
                    <a:pt x="1567218" y="698310"/>
                    <a:pt x="1282890" y="832513"/>
                  </a:cubicBezTo>
                  <a:cubicBezTo>
                    <a:pt x="998562" y="966716"/>
                    <a:pt x="499281" y="885967"/>
                    <a:pt x="0" y="805218"/>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010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z3ff43i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1104</Words>
  <Application>Microsoft Office PowerPoint</Application>
  <PresentationFormat>Custom</PresentationFormat>
  <Paragraphs>105</Paragraphs>
  <Slides>22</Slides>
  <Notes>1</Notes>
  <HiddenSlides>0</HiddenSlides>
  <MMClips>17</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微软雅黑</vt:lpstr>
      <vt:lpstr>Calibri Light</vt:lpstr>
      <vt:lpstr>Calibri</vt:lpstr>
      <vt:lpstr>iCiel Cadena</vt:lpstr>
      <vt:lpstr>Wingdings</vt:lpstr>
      <vt:lpstr>Arial</vt:lpstr>
      <vt:lpstr>Cambria</vt:lpstr>
      <vt:lpstr>Times New Roman</vt:lpstr>
      <vt:lpstr>宋体</vt:lpstr>
      <vt:lpstr>Tahoma</vt:lpstr>
      <vt:lpstr>Office Theme</vt:lpstr>
      <vt:lpstr>1_Office Theme</vt:lpstr>
      <vt:lpstr>第一PPT，www.1ppt.com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Group Project Education Presentation</dc:title>
  <dc:creator>Thảo Đào</dc:creator>
  <cp:lastModifiedBy>Admin</cp:lastModifiedBy>
  <cp:revision>15</cp:revision>
  <dcterms:created xsi:type="dcterms:W3CDTF">2006-08-16T00:00:00Z</dcterms:created>
  <dcterms:modified xsi:type="dcterms:W3CDTF">2025-03-26T09:22:25Z</dcterms:modified>
  <dc:identifier>DAFa9wLMBg8</dc:identifier>
</cp:coreProperties>
</file>