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6" r:id="rId3"/>
    <p:sldMasterId id="2147483718" r:id="rId4"/>
  </p:sldMasterIdLst>
  <p:notesMasterIdLst>
    <p:notesMasterId r:id="rId24"/>
  </p:notesMasterIdLst>
  <p:sldIdLst>
    <p:sldId id="269" r:id="rId5"/>
    <p:sldId id="457" r:id="rId6"/>
    <p:sldId id="458" r:id="rId7"/>
    <p:sldId id="460" r:id="rId8"/>
    <p:sldId id="256" r:id="rId9"/>
    <p:sldId id="336" r:id="rId10"/>
    <p:sldId id="272" r:id="rId11"/>
    <p:sldId id="263" r:id="rId12"/>
    <p:sldId id="442" r:id="rId13"/>
    <p:sldId id="443" r:id="rId14"/>
    <p:sldId id="444" r:id="rId15"/>
    <p:sldId id="445" r:id="rId16"/>
    <p:sldId id="447" r:id="rId17"/>
    <p:sldId id="279" r:id="rId18"/>
    <p:sldId id="456" r:id="rId19"/>
    <p:sldId id="278" r:id="rId20"/>
    <p:sldId id="459" r:id="rId21"/>
    <p:sldId id="453" r:id="rId22"/>
    <p:sldId id="441" r:id="rId23"/>
  </p:sldIdLst>
  <p:sldSz cx="12192000" cy="6858000"/>
  <p:notesSz cx="6858000" cy="9144000"/>
  <p:defaultTextStyle>
    <a:defPPr>
      <a:defRPr lang="en-US"/>
    </a:defPPr>
    <a:lvl1pPr marL="0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7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84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13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39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66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92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19" algn="l" defTabSz="913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09A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8" d="100"/>
          <a:sy n="88" d="100"/>
        </p:scale>
        <p:origin x="7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E029F-FB15-4C94-8455-D9588FE9A26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61F38-3DCB-41F2-B6E3-5354F8C73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6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7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84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13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39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66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92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19" algn="l" defTabSz="913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39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D84E-AA12-4517-8926-15638BFA1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DCB0A-F7D5-4162-8E92-B0249FA92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26" indent="0" algn="ctr">
              <a:buNone/>
              <a:defRPr sz="2000"/>
            </a:lvl2pPr>
            <a:lvl3pPr marL="913657" indent="0" algn="ctr">
              <a:buNone/>
              <a:defRPr sz="1800"/>
            </a:lvl3pPr>
            <a:lvl4pPr marL="1370484" indent="0" algn="ctr">
              <a:buNone/>
              <a:defRPr sz="1600"/>
            </a:lvl4pPr>
            <a:lvl5pPr marL="1827313" indent="0" algn="ctr">
              <a:buNone/>
              <a:defRPr sz="1600"/>
            </a:lvl5pPr>
            <a:lvl6pPr marL="2284139" indent="0" algn="ctr">
              <a:buNone/>
              <a:defRPr sz="1600"/>
            </a:lvl6pPr>
            <a:lvl7pPr marL="2740966" indent="0" algn="ctr">
              <a:buNone/>
              <a:defRPr sz="1600"/>
            </a:lvl7pPr>
            <a:lvl8pPr marL="3197792" indent="0" algn="ctr">
              <a:buNone/>
              <a:defRPr sz="1600"/>
            </a:lvl8pPr>
            <a:lvl9pPr marL="36546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7F9BF-72AE-4F3C-B00A-5E31BEF95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5FBAA-68BB-4475-83D1-E3231D95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86A30-DC2D-4D92-98E1-67643C73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5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1F8-BA35-40A1-A371-4D6BC5BBC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4E52C-25D2-40FB-AE7D-662CD00E6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4052-5B02-4A24-8F5F-25AD013E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3E9D-909B-4343-A153-706BA631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A977B-9D45-4AEA-98FB-2AB1863A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7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02A941-EB10-4D36-AC8C-036032FDC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28FF8-EDC7-4416-8BBC-6088A3449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DB496-A618-4A23-A973-7737F67D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A6B06-6D5F-4B88-807E-8DEB0C6E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EE215-97AA-4006-8C92-3E6C4732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7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51" tIns="91351" rIns="91351" bIns="9135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51" tIns="91351" rIns="91351" bIns="9135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748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0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21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6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5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2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0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5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3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0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0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0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0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9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61" indent="0">
              <a:buNone/>
              <a:defRPr sz="2700" b="1"/>
            </a:lvl2pPr>
            <a:lvl3pPr marL="1217524" indent="0">
              <a:buNone/>
              <a:defRPr sz="2400" b="1"/>
            </a:lvl3pPr>
            <a:lvl4pPr marL="1826287" indent="0">
              <a:buNone/>
              <a:defRPr sz="2100" b="1"/>
            </a:lvl4pPr>
            <a:lvl5pPr marL="2435046" indent="0">
              <a:buNone/>
              <a:defRPr sz="2100" b="1"/>
            </a:lvl5pPr>
            <a:lvl6pPr marL="3043813" indent="0">
              <a:buNone/>
              <a:defRPr sz="2100" b="1"/>
            </a:lvl6pPr>
            <a:lvl7pPr marL="3652572" indent="0">
              <a:buNone/>
              <a:defRPr sz="2100" b="1"/>
            </a:lvl7pPr>
            <a:lvl8pPr marL="4261336" indent="0">
              <a:buNone/>
              <a:defRPr sz="2100" b="1"/>
            </a:lvl8pPr>
            <a:lvl9pPr marL="48700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8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9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61" indent="0">
              <a:buNone/>
              <a:defRPr sz="2700" b="1"/>
            </a:lvl2pPr>
            <a:lvl3pPr marL="1217524" indent="0">
              <a:buNone/>
              <a:defRPr sz="2400" b="1"/>
            </a:lvl3pPr>
            <a:lvl4pPr marL="1826287" indent="0">
              <a:buNone/>
              <a:defRPr sz="2100" b="1"/>
            </a:lvl4pPr>
            <a:lvl5pPr marL="2435046" indent="0">
              <a:buNone/>
              <a:defRPr sz="2100" b="1"/>
            </a:lvl5pPr>
            <a:lvl6pPr marL="3043813" indent="0">
              <a:buNone/>
              <a:defRPr sz="2100" b="1"/>
            </a:lvl6pPr>
            <a:lvl7pPr marL="3652572" indent="0">
              <a:buNone/>
              <a:defRPr sz="2100" b="1"/>
            </a:lvl7pPr>
            <a:lvl8pPr marL="4261336" indent="0">
              <a:buNone/>
              <a:defRPr sz="2100" b="1"/>
            </a:lvl8pPr>
            <a:lvl9pPr marL="48700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8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24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9358-AED0-458B-81A7-03504FC6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81DAF-4DF9-44CD-96D1-AF961EFC8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07F79-1E7C-4316-A263-707E7898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0E694-4A98-45E0-8D6B-B55B6782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81C4A-8A68-42C4-8412-E2B3775B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89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2" y="27306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61" indent="0">
              <a:buNone/>
              <a:defRPr sz="1600"/>
            </a:lvl2pPr>
            <a:lvl3pPr marL="1217524" indent="0">
              <a:buNone/>
              <a:defRPr sz="1300"/>
            </a:lvl3pPr>
            <a:lvl4pPr marL="1826287" indent="0">
              <a:buNone/>
              <a:defRPr sz="1200"/>
            </a:lvl4pPr>
            <a:lvl5pPr marL="2435046" indent="0">
              <a:buNone/>
              <a:defRPr sz="1200"/>
            </a:lvl5pPr>
            <a:lvl6pPr marL="3043813" indent="0">
              <a:buNone/>
              <a:defRPr sz="1200"/>
            </a:lvl6pPr>
            <a:lvl7pPr marL="3652572" indent="0">
              <a:buNone/>
              <a:defRPr sz="1200"/>
            </a:lvl7pPr>
            <a:lvl8pPr marL="4261336" indent="0">
              <a:buNone/>
              <a:defRPr sz="1200"/>
            </a:lvl8pPr>
            <a:lvl9pPr marL="48700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1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61" indent="0">
              <a:buNone/>
              <a:defRPr sz="3700"/>
            </a:lvl2pPr>
            <a:lvl3pPr marL="1217524" indent="0">
              <a:buNone/>
              <a:defRPr sz="3200"/>
            </a:lvl3pPr>
            <a:lvl4pPr marL="1826287" indent="0">
              <a:buNone/>
              <a:defRPr sz="2700"/>
            </a:lvl4pPr>
            <a:lvl5pPr marL="2435046" indent="0">
              <a:buNone/>
              <a:defRPr sz="2700"/>
            </a:lvl5pPr>
            <a:lvl6pPr marL="3043813" indent="0">
              <a:buNone/>
              <a:defRPr sz="2700"/>
            </a:lvl6pPr>
            <a:lvl7pPr marL="3652572" indent="0">
              <a:buNone/>
              <a:defRPr sz="2700"/>
            </a:lvl7pPr>
            <a:lvl8pPr marL="4261336" indent="0">
              <a:buNone/>
              <a:defRPr sz="2700"/>
            </a:lvl8pPr>
            <a:lvl9pPr marL="48700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61" indent="0">
              <a:buNone/>
              <a:defRPr sz="1600"/>
            </a:lvl2pPr>
            <a:lvl3pPr marL="1217524" indent="0">
              <a:buNone/>
              <a:defRPr sz="1300"/>
            </a:lvl3pPr>
            <a:lvl4pPr marL="1826287" indent="0">
              <a:buNone/>
              <a:defRPr sz="1200"/>
            </a:lvl4pPr>
            <a:lvl5pPr marL="2435046" indent="0">
              <a:buNone/>
              <a:defRPr sz="1200"/>
            </a:lvl5pPr>
            <a:lvl6pPr marL="3043813" indent="0">
              <a:buNone/>
              <a:defRPr sz="1200"/>
            </a:lvl6pPr>
            <a:lvl7pPr marL="3652572" indent="0">
              <a:buNone/>
              <a:defRPr sz="1200"/>
            </a:lvl7pPr>
            <a:lvl8pPr marL="4261336" indent="0">
              <a:buNone/>
              <a:defRPr sz="1200"/>
            </a:lvl8pPr>
            <a:lvl9pPr marL="48700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5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73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9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07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39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34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36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38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6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9409-C7DF-4C38-A8B7-8F520E53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D5C3A-C49B-4F88-AB08-AF9FDF57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68C7A-E37F-4169-BEF4-04FAF808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1E40F-85B9-46D1-B250-F14DD436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0BF08-7EEF-46AB-ACA1-ED32A37AA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87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4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37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34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38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87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0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88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42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1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8C02-78CF-417D-9BB2-1255F798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2CB83-C2D4-4ABA-BFA7-A990D0A9C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3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3DA7F-C243-407A-A85C-2F409254F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3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EAAC2-18D4-4746-80FA-3519E334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4F254-A5D6-4A50-9362-F259B274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88FBB-1655-4597-B951-17FB1585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6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8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1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2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7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70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3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9DEB-7F94-4077-BC1F-1771ABD3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997AC-97DD-44D4-8881-5BCFF6B74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7" indent="0">
              <a:buNone/>
              <a:defRPr sz="1800" b="1"/>
            </a:lvl3pPr>
            <a:lvl4pPr marL="1370484" indent="0">
              <a:buNone/>
              <a:defRPr sz="1600" b="1"/>
            </a:lvl4pPr>
            <a:lvl5pPr marL="1827313" indent="0">
              <a:buNone/>
              <a:defRPr sz="1600" b="1"/>
            </a:lvl5pPr>
            <a:lvl6pPr marL="2284139" indent="0">
              <a:buNone/>
              <a:defRPr sz="1600" b="1"/>
            </a:lvl6pPr>
            <a:lvl7pPr marL="2740966" indent="0">
              <a:buNone/>
              <a:defRPr sz="1600" b="1"/>
            </a:lvl7pPr>
            <a:lvl8pPr marL="3197792" indent="0">
              <a:buNone/>
              <a:defRPr sz="1600" b="1"/>
            </a:lvl8pPr>
            <a:lvl9pPr marL="36546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AF81E-4E9F-4169-A83C-9A884A6D5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36DC3-4CD2-42C2-BAC8-334F98B38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7" indent="0">
              <a:buNone/>
              <a:defRPr sz="1800" b="1"/>
            </a:lvl3pPr>
            <a:lvl4pPr marL="1370484" indent="0">
              <a:buNone/>
              <a:defRPr sz="1600" b="1"/>
            </a:lvl4pPr>
            <a:lvl5pPr marL="1827313" indent="0">
              <a:buNone/>
              <a:defRPr sz="1600" b="1"/>
            </a:lvl5pPr>
            <a:lvl6pPr marL="2284139" indent="0">
              <a:buNone/>
              <a:defRPr sz="1600" b="1"/>
            </a:lvl6pPr>
            <a:lvl7pPr marL="2740966" indent="0">
              <a:buNone/>
              <a:defRPr sz="1600" b="1"/>
            </a:lvl7pPr>
            <a:lvl8pPr marL="3197792" indent="0">
              <a:buNone/>
              <a:defRPr sz="1600" b="1"/>
            </a:lvl8pPr>
            <a:lvl9pPr marL="36546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AA10F-6AA2-4AB6-B03D-B6355F7C4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2F6CD-54F2-4E6F-B4FE-6D6A5F70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0A32F-4CFA-4718-8F14-098C8D78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9A400-47A9-4F77-9BD0-14D2A54F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1820-A808-4D3E-BBA5-4939A260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6C9AC-5A55-4F1C-AEE4-D4D42074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9E456-59E1-420D-A456-A0AE939A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D2DDC-F062-4240-BF8E-BBD7363E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2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A9F03-7F36-4274-9196-1DD54948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802563-9006-47CC-B627-5CC95184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68CE7-F7BE-4FB6-A5E1-ADA3E497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A978-7ADD-46FF-A9C8-85C68A90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762EF-FB12-48AD-8B3A-4F3A80A40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48DC1-90F7-4199-998E-A68F09AA5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26" indent="0">
              <a:buNone/>
              <a:defRPr sz="1400"/>
            </a:lvl2pPr>
            <a:lvl3pPr marL="913657" indent="0">
              <a:buNone/>
              <a:defRPr sz="1200"/>
            </a:lvl3pPr>
            <a:lvl4pPr marL="1370484" indent="0">
              <a:buNone/>
              <a:defRPr sz="1000"/>
            </a:lvl4pPr>
            <a:lvl5pPr marL="1827313" indent="0">
              <a:buNone/>
              <a:defRPr sz="1000"/>
            </a:lvl5pPr>
            <a:lvl6pPr marL="2284139" indent="0">
              <a:buNone/>
              <a:defRPr sz="1000"/>
            </a:lvl6pPr>
            <a:lvl7pPr marL="2740966" indent="0">
              <a:buNone/>
              <a:defRPr sz="1000"/>
            </a:lvl7pPr>
            <a:lvl8pPr marL="3197792" indent="0">
              <a:buNone/>
              <a:defRPr sz="1000"/>
            </a:lvl8pPr>
            <a:lvl9pPr marL="36546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B239F-1C2F-48CF-9F18-FFA9A2AE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73EC6-DB8B-4937-A962-A282A6AD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C2CBA-6C53-40B1-9D77-81E6C6EA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53F9C-28F1-454C-86E7-1B0CDCBF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49836C-6A43-494B-8737-E8208B037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7" indent="0">
              <a:buNone/>
              <a:defRPr sz="2400"/>
            </a:lvl3pPr>
            <a:lvl4pPr marL="1370484" indent="0">
              <a:buNone/>
              <a:defRPr sz="2000"/>
            </a:lvl4pPr>
            <a:lvl5pPr marL="1827313" indent="0">
              <a:buNone/>
              <a:defRPr sz="2000"/>
            </a:lvl5pPr>
            <a:lvl6pPr marL="2284139" indent="0">
              <a:buNone/>
              <a:defRPr sz="2000"/>
            </a:lvl6pPr>
            <a:lvl7pPr marL="2740966" indent="0">
              <a:buNone/>
              <a:defRPr sz="2000"/>
            </a:lvl7pPr>
            <a:lvl8pPr marL="3197792" indent="0">
              <a:buNone/>
              <a:defRPr sz="2000"/>
            </a:lvl8pPr>
            <a:lvl9pPr marL="36546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8C8DF-D913-44A5-A5FE-86CD3874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26" indent="0">
              <a:buNone/>
              <a:defRPr sz="1400"/>
            </a:lvl2pPr>
            <a:lvl3pPr marL="913657" indent="0">
              <a:buNone/>
              <a:defRPr sz="1200"/>
            </a:lvl3pPr>
            <a:lvl4pPr marL="1370484" indent="0">
              <a:buNone/>
              <a:defRPr sz="1000"/>
            </a:lvl4pPr>
            <a:lvl5pPr marL="1827313" indent="0">
              <a:buNone/>
              <a:defRPr sz="1000"/>
            </a:lvl5pPr>
            <a:lvl6pPr marL="2284139" indent="0">
              <a:buNone/>
              <a:defRPr sz="1000"/>
            </a:lvl6pPr>
            <a:lvl7pPr marL="2740966" indent="0">
              <a:buNone/>
              <a:defRPr sz="1000"/>
            </a:lvl7pPr>
            <a:lvl8pPr marL="3197792" indent="0">
              <a:buNone/>
              <a:defRPr sz="1000"/>
            </a:lvl8pPr>
            <a:lvl9pPr marL="365461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09018-9D17-479B-914E-55CDDA38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ED740-58F8-4675-A9AB-F0D960C7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4FE0C-298D-408A-A0F6-32834CD1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51304C-F5E4-4571-B899-7B9EF39D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366" tIns="45685" rIns="91366" bIns="456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EA5A5-3A51-4B30-9F62-D69FF2DEB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366" tIns="45685" rIns="91366" bIns="4568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D62AF-4477-40CB-925E-3A380AD56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366" tIns="45685" rIns="91366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F6C6F-8661-4A41-A43A-6199EA0EDFF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C79-747B-4073-85B7-1F2447870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366" tIns="45685" rIns="91366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89E28-11A0-4749-ABD4-7C74F70D8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366" tIns="45685" rIns="91366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B8D7D-5BF8-403E-90B1-29A4EFA45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365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5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3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70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96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2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54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9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11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36" indent="-228413" algn="l" defTabSz="9136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7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4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3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9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66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92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9" algn="l" defTabSz="9136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vert="horz" lIns="91317" tIns="45661" rIns="91317" bIns="4566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0"/>
            <a:ext cx="10972800" cy="4525963"/>
          </a:xfrm>
          <a:prstGeom prst="rect">
            <a:avLst/>
          </a:prstGeom>
        </p:spPr>
        <p:txBody>
          <a:bodyPr vert="horz" lIns="91317" tIns="45661" rIns="91317" bIns="45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7"/>
            <a:ext cx="2844800" cy="365125"/>
          </a:xfrm>
          <a:prstGeom prst="rect">
            <a:avLst/>
          </a:prstGeom>
        </p:spPr>
        <p:txBody>
          <a:bodyPr vert="horz" lIns="91317" tIns="45661" rIns="91317" bIns="4566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7"/>
            <a:ext cx="3860800" cy="365125"/>
          </a:xfrm>
          <a:prstGeom prst="rect">
            <a:avLst/>
          </a:prstGeom>
        </p:spPr>
        <p:txBody>
          <a:bodyPr vert="horz" lIns="91317" tIns="45661" rIns="91317" bIns="4566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317" tIns="45661" rIns="91317" bIns="4566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1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752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70" indent="-456570" algn="l" defTabSz="121752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38" indent="-380476" algn="l" defTabSz="121752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906" indent="-304384" algn="l" defTabSz="1217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668" indent="-304384" algn="l" defTabSz="121752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428" indent="-304384" algn="l" defTabSz="121752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190" indent="-304384" algn="l" defTabSz="1217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952" indent="-304384" algn="l" defTabSz="1217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717" indent="-304384" algn="l" defTabSz="1217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477" indent="-304384" algn="l" defTabSz="12175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61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24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87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046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813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572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336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097" algn="l" defTabSz="12175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3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5B6A-A229-45F7-9C8E-F3508C9557E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0F004-B6D7-435D-BAC3-84CEC81C8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3.m4a"/><Relationship Id="rId7" Type="http://schemas.openxmlformats.org/officeDocument/2006/relationships/image" Target="../media/image4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0.jp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13.m4a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4"/><Relationship Id="rId18" Type="http://schemas.openxmlformats.org/officeDocument/2006/relationships/image" Target="../media/image8.png"/><Relationship Id="rId3" Type="http://schemas.microsoft.com/office/2007/relationships/media" Target="../media/media3.mp4"/><Relationship Id="rId21" Type="http://schemas.openxmlformats.org/officeDocument/2006/relationships/image" Target="../media/image11.png"/><Relationship Id="rId7" Type="http://schemas.microsoft.com/office/2007/relationships/media" Target="../media/media5.mp4"/><Relationship Id="rId12" Type="http://schemas.openxmlformats.org/officeDocument/2006/relationships/video" Target="../media/media7.mp4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video" Target="../media/media9.mp4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mp4"/><Relationship Id="rId24" Type="http://schemas.openxmlformats.org/officeDocument/2006/relationships/image" Target="../media/image14.png"/><Relationship Id="rId5" Type="http://schemas.microsoft.com/office/2007/relationships/media" Target="../media/media4.mp4"/><Relationship Id="rId15" Type="http://schemas.microsoft.com/office/2007/relationships/media" Target="../media/media9.mp4"/><Relationship Id="rId23" Type="http://schemas.openxmlformats.org/officeDocument/2006/relationships/image" Target="../media/image13.png"/><Relationship Id="rId10" Type="http://schemas.openxmlformats.org/officeDocument/2006/relationships/video" Target="../media/media6.mp4"/><Relationship Id="rId19" Type="http://schemas.openxmlformats.org/officeDocument/2006/relationships/image" Target="../media/image9.png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video" Target="../media/media8.mp4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780"/>
            <a:ext cx="12496800" cy="8550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7100" y="794606"/>
            <a:ext cx="5562600" cy="584775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5598" y="2066379"/>
            <a:ext cx="10344149" cy="83092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 yêu thầy 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48643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1F722A-066E-9DC2-EF23-E53279526320}"/>
              </a:ext>
            </a:extLst>
          </p:cNvPr>
          <p:cNvSpPr txBox="1"/>
          <p:nvPr/>
        </p:nvSpPr>
        <p:spPr>
          <a:xfrm>
            <a:off x="1177010" y="2007038"/>
            <a:ext cx="8468435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học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550F6-1C3B-58F1-A26F-021EB1BDB6E4}"/>
              </a:ext>
            </a:extLst>
          </p:cNvPr>
          <p:cNvSpPr txBox="1"/>
          <p:nvPr/>
        </p:nvSpPr>
        <p:spPr>
          <a:xfrm>
            <a:off x="1177002" y="3007888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 muộn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DE33-566D-3373-53A0-0E4428D47C40}"/>
              </a:ext>
            </a:extLst>
          </p:cNvPr>
          <p:cNvSpPr txBox="1"/>
          <p:nvPr/>
        </p:nvSpPr>
        <p:spPr>
          <a:xfrm>
            <a:off x="1080883" y="4008738"/>
            <a:ext cx="8802732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làm bài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C1A33-B97A-E3A9-FED0-A9DE5D32183A}"/>
              </a:ext>
            </a:extLst>
          </p:cNvPr>
          <p:cNvSpPr txBox="1"/>
          <p:nvPr/>
        </p:nvSpPr>
        <p:spPr>
          <a:xfrm>
            <a:off x="641242" y="868164"/>
            <a:ext cx="10909515" cy="707815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nào sau đây thể hiện sự biết ơn thầy cô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124B7-7D68-8FA4-D50A-98FF79B80616}"/>
              </a:ext>
            </a:extLst>
          </p:cNvPr>
          <p:cNvSpPr txBox="1"/>
          <p:nvPr/>
        </p:nvSpPr>
        <p:spPr>
          <a:xfrm>
            <a:off x="1177002" y="2007038"/>
            <a:ext cx="8468443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học tập</a:t>
            </a:r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51810C5B-D74E-A9BC-9918-3BC0BBAAB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21" name="Oval 25">
            <a:extLst>
              <a:ext uri="{FF2B5EF4-FFF2-40B4-BE49-F238E27FC236}">
                <a16:creationId xmlns:a16="http://schemas.microsoft.com/office/drawing/2014/main" id="{1332BFAC-B9FD-80A5-34F2-B743EE3D8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22" name="Oval 26">
            <a:extLst>
              <a:ext uri="{FF2B5EF4-FFF2-40B4-BE49-F238E27FC236}">
                <a16:creationId xmlns:a16="http://schemas.microsoft.com/office/drawing/2014/main" id="{8945BF0D-32DA-0641-80C1-48C3FCD2F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Oval 27">
            <a:extLst>
              <a:ext uri="{FF2B5EF4-FFF2-40B4-BE49-F238E27FC236}">
                <a16:creationId xmlns:a16="http://schemas.microsoft.com/office/drawing/2014/main" id="{E310FD51-8C94-3563-9634-845F2425F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4" name="Oval 28">
            <a:extLst>
              <a:ext uri="{FF2B5EF4-FFF2-40B4-BE49-F238E27FC236}">
                <a16:creationId xmlns:a16="http://schemas.microsoft.com/office/drawing/2014/main" id="{BD8BEAF9-3DAB-E96A-0A5D-4555B505F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Oval 29">
            <a:extLst>
              <a:ext uri="{FF2B5EF4-FFF2-40B4-BE49-F238E27FC236}">
                <a16:creationId xmlns:a16="http://schemas.microsoft.com/office/drawing/2014/main" id="{035326E0-97D4-1C25-73B4-E3EF2C7FE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Oval 30">
            <a:extLst>
              <a:ext uri="{FF2B5EF4-FFF2-40B4-BE49-F238E27FC236}">
                <a16:creationId xmlns:a16="http://schemas.microsoft.com/office/drawing/2014/main" id="{86789942-A992-08CC-D611-89DB01D44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6</a:t>
            </a:r>
          </a:p>
        </p:txBody>
      </p:sp>
      <p:sp>
        <p:nvSpPr>
          <p:cNvPr id="27" name="Oval 31">
            <a:extLst>
              <a:ext uri="{FF2B5EF4-FFF2-40B4-BE49-F238E27FC236}">
                <a16:creationId xmlns:a16="http://schemas.microsoft.com/office/drawing/2014/main" id="{AC8DF94B-909F-1180-25D3-E94BBAC0B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28" name="Oval 32">
            <a:extLst>
              <a:ext uri="{FF2B5EF4-FFF2-40B4-BE49-F238E27FC236}">
                <a16:creationId xmlns:a16="http://schemas.microsoft.com/office/drawing/2014/main" id="{1591028E-8F57-EDF1-625F-2994ED668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8</a:t>
            </a:r>
          </a:p>
        </p:txBody>
      </p:sp>
      <p:sp>
        <p:nvSpPr>
          <p:cNvPr id="29" name="Oval 33">
            <a:extLst>
              <a:ext uri="{FF2B5EF4-FFF2-40B4-BE49-F238E27FC236}">
                <a16:creationId xmlns:a16="http://schemas.microsoft.com/office/drawing/2014/main" id="{852468B0-4A00-EBB4-564F-D8648D596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99763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Oval 34">
            <a:extLst>
              <a:ext uri="{FF2B5EF4-FFF2-40B4-BE49-F238E27FC236}">
                <a16:creationId xmlns:a16="http://schemas.microsoft.com/office/drawing/2014/main" id="{16BD7BF7-881D-1731-07E0-C6AEA741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13" y="5576754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 dirty="0">
                <a:solidFill>
                  <a:srgbClr val="000099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246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8759EA-ABF4-FAED-8A9A-6881256107AE}"/>
              </a:ext>
            </a:extLst>
          </p:cNvPr>
          <p:cNvSpPr txBox="1"/>
          <p:nvPr/>
        </p:nvSpPr>
        <p:spPr>
          <a:xfrm>
            <a:off x="1009862" y="5440370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trung nghe giảng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0268B-10E8-978D-58C8-59E20C29621E}"/>
              </a:ext>
            </a:extLst>
          </p:cNvPr>
          <p:cNvSpPr txBox="1"/>
          <p:nvPr/>
        </p:nvSpPr>
        <p:spPr>
          <a:xfrm>
            <a:off x="1009862" y="6148256"/>
            <a:ext cx="8802732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riêng trong giờ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AA7EE-5749-ACC3-E316-A9B01ADFD968}"/>
              </a:ext>
            </a:extLst>
          </p:cNvPr>
          <p:cNvSpPr txBox="1"/>
          <p:nvPr/>
        </p:nvSpPr>
        <p:spPr>
          <a:xfrm>
            <a:off x="1009861" y="4024596"/>
            <a:ext cx="9658139" cy="707815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tranh các bạn đang làm 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164A6-0C30-7D7C-2B20-B2241EF22688}"/>
              </a:ext>
            </a:extLst>
          </p:cNvPr>
          <p:cNvSpPr txBox="1"/>
          <p:nvPr/>
        </p:nvSpPr>
        <p:spPr>
          <a:xfrm>
            <a:off x="1014787" y="4732482"/>
            <a:ext cx="8468435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riêng trong giờ học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2F938-E9F0-6BB4-DDEE-A1730F605A37}"/>
              </a:ext>
            </a:extLst>
          </p:cNvPr>
          <p:cNvSpPr txBox="1"/>
          <p:nvPr/>
        </p:nvSpPr>
        <p:spPr>
          <a:xfrm>
            <a:off x="1009861" y="5440297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trung nghe giảng</a:t>
            </a:r>
          </a:p>
        </p:txBody>
      </p:sp>
      <p:sp>
        <p:nvSpPr>
          <p:cNvPr id="2" name="Oval 24">
            <a:extLst>
              <a:ext uri="{FF2B5EF4-FFF2-40B4-BE49-F238E27FC236}">
                <a16:creationId xmlns:a16="http://schemas.microsoft.com/office/drawing/2014/main" id="{FA0991B8-7712-A975-19D4-05D2D82AB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3" name="Oval 25">
            <a:extLst>
              <a:ext uri="{FF2B5EF4-FFF2-40B4-BE49-F238E27FC236}">
                <a16:creationId xmlns:a16="http://schemas.microsoft.com/office/drawing/2014/main" id="{E097C828-9DCF-D492-F15A-5060FAA34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5" name="Oval 26">
            <a:extLst>
              <a:ext uri="{FF2B5EF4-FFF2-40B4-BE49-F238E27FC236}">
                <a16:creationId xmlns:a16="http://schemas.microsoft.com/office/drawing/2014/main" id="{8B798470-A62C-B808-2F2F-189971CE9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27">
            <a:extLst>
              <a:ext uri="{FF2B5EF4-FFF2-40B4-BE49-F238E27FC236}">
                <a16:creationId xmlns:a16="http://schemas.microsoft.com/office/drawing/2014/main" id="{949A858F-8585-BFF1-BDBA-6672190A2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7" name="Oval 28">
            <a:extLst>
              <a:ext uri="{FF2B5EF4-FFF2-40B4-BE49-F238E27FC236}">
                <a16:creationId xmlns:a16="http://schemas.microsoft.com/office/drawing/2014/main" id="{2358A938-C3C7-B674-8695-E0A3712ED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33A55DF4-28F2-7A86-92A8-C692462A2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Oval 30">
            <a:extLst>
              <a:ext uri="{FF2B5EF4-FFF2-40B4-BE49-F238E27FC236}">
                <a16:creationId xmlns:a16="http://schemas.microsoft.com/office/drawing/2014/main" id="{AFECF39A-DDEF-50C1-217D-167A7CAAB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6</a:t>
            </a:r>
          </a:p>
        </p:txBody>
      </p:sp>
      <p:sp>
        <p:nvSpPr>
          <p:cNvPr id="16" name="Oval 31">
            <a:extLst>
              <a:ext uri="{FF2B5EF4-FFF2-40B4-BE49-F238E27FC236}">
                <a16:creationId xmlns:a16="http://schemas.microsoft.com/office/drawing/2014/main" id="{E4FD4A03-151C-56AF-1590-19876066D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7" name="Oval 32">
            <a:extLst>
              <a:ext uri="{FF2B5EF4-FFF2-40B4-BE49-F238E27FC236}">
                <a16:creationId xmlns:a16="http://schemas.microsoft.com/office/drawing/2014/main" id="{C7D031FC-C24C-C0E9-7DC5-7CAA1E516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8</a:t>
            </a:r>
          </a:p>
        </p:txBody>
      </p:sp>
      <p:sp>
        <p:nvSpPr>
          <p:cNvPr id="18" name="Oval 33">
            <a:extLst>
              <a:ext uri="{FF2B5EF4-FFF2-40B4-BE49-F238E27FC236}">
                <a16:creationId xmlns:a16="http://schemas.microsoft.com/office/drawing/2014/main" id="{7BEF7A5A-D278-1CC6-75E4-B8AEC92C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9295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" name="Oval 34">
            <a:extLst>
              <a:ext uri="{FF2B5EF4-FFF2-40B4-BE49-F238E27FC236}">
                <a16:creationId xmlns:a16="http://schemas.microsoft.com/office/drawing/2014/main" id="{8FD2CCE8-8C9D-D333-902A-4CAA9FED3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569941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 dirty="0">
                <a:solidFill>
                  <a:srgbClr val="000099"/>
                </a:solidFill>
              </a:rPr>
              <a:t>10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8B07FC-60C2-933B-2759-F0668AD64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60719" cy="40245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4227C6-7595-340F-1005-68AE24A92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-22938"/>
            <a:ext cx="6355080" cy="40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0424A91-5EAB-4699-183F-B24ADE31A916}"/>
              </a:ext>
            </a:extLst>
          </p:cNvPr>
          <p:cNvSpPr txBox="1"/>
          <p:nvPr/>
        </p:nvSpPr>
        <p:spPr>
          <a:xfrm>
            <a:off x="1009862" y="6069600"/>
            <a:ext cx="8802732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thiệp tặng thầy cô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76C70-A5A7-7D8E-F98D-DD7D398C3690}"/>
              </a:ext>
            </a:extLst>
          </p:cNvPr>
          <p:cNvSpPr txBox="1"/>
          <p:nvPr/>
        </p:nvSpPr>
        <p:spPr>
          <a:xfrm>
            <a:off x="1009862" y="4024596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C463A-DA57-B7F6-D7B2-305F33DA16CD}"/>
              </a:ext>
            </a:extLst>
          </p:cNvPr>
          <p:cNvSpPr txBox="1"/>
          <p:nvPr/>
        </p:nvSpPr>
        <p:spPr>
          <a:xfrm>
            <a:off x="1014787" y="4663658"/>
            <a:ext cx="8468435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Tết Trung thu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18461-8220-12CC-C134-78A764546B79}"/>
              </a:ext>
            </a:extLst>
          </p:cNvPr>
          <p:cNvSpPr txBox="1"/>
          <p:nvPr/>
        </p:nvSpPr>
        <p:spPr>
          <a:xfrm>
            <a:off x="1009867" y="5354904"/>
            <a:ext cx="7701519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95B1AB-56D5-F707-5B6C-3D1ED47861F6}"/>
              </a:ext>
            </a:extLst>
          </p:cNvPr>
          <p:cNvSpPr txBox="1"/>
          <p:nvPr/>
        </p:nvSpPr>
        <p:spPr>
          <a:xfrm>
            <a:off x="1009862" y="6075751"/>
            <a:ext cx="8802732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thiệp tặng thầy cô</a:t>
            </a:r>
          </a:p>
        </p:txBody>
      </p:sp>
      <p:sp>
        <p:nvSpPr>
          <p:cNvPr id="2" name="Oval 24">
            <a:extLst>
              <a:ext uri="{FF2B5EF4-FFF2-40B4-BE49-F238E27FC236}">
                <a16:creationId xmlns:a16="http://schemas.microsoft.com/office/drawing/2014/main" id="{625755B1-BB0D-881D-0EC0-910BE66E4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3" name="Oval 25">
            <a:extLst>
              <a:ext uri="{FF2B5EF4-FFF2-40B4-BE49-F238E27FC236}">
                <a16:creationId xmlns:a16="http://schemas.microsoft.com/office/drawing/2014/main" id="{AC6FE57D-99A9-CA8A-ACFE-6E222165D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" name="Oval 26">
            <a:extLst>
              <a:ext uri="{FF2B5EF4-FFF2-40B4-BE49-F238E27FC236}">
                <a16:creationId xmlns:a16="http://schemas.microsoft.com/office/drawing/2014/main" id="{4E194F2A-B2C2-54E1-3D4D-04A6B8BE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Oval 27">
            <a:extLst>
              <a:ext uri="{FF2B5EF4-FFF2-40B4-BE49-F238E27FC236}">
                <a16:creationId xmlns:a16="http://schemas.microsoft.com/office/drawing/2014/main" id="{B825EA80-982B-3E7A-AC17-649EB64A0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6" name="Oval 28">
            <a:extLst>
              <a:ext uri="{FF2B5EF4-FFF2-40B4-BE49-F238E27FC236}">
                <a16:creationId xmlns:a16="http://schemas.microsoft.com/office/drawing/2014/main" id="{99E5C2D6-4009-F23B-1CCC-65E4FF334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FFDFB1B8-4807-3CF2-A557-80152C782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Oval 30">
            <a:extLst>
              <a:ext uri="{FF2B5EF4-FFF2-40B4-BE49-F238E27FC236}">
                <a16:creationId xmlns:a16="http://schemas.microsoft.com/office/drawing/2014/main" id="{EAD6769B-1416-61BD-0E58-BE1BDE91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6</a:t>
            </a: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DEF9C470-6B89-5358-A964-FF69A0C48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603F0B09-1BD7-F449-EF5B-84A2313E0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8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0CF3835E-6614-CD7C-7E89-FD2F831B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54474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Oval 34">
            <a:extLst>
              <a:ext uri="{FF2B5EF4-FFF2-40B4-BE49-F238E27FC236}">
                <a16:creationId xmlns:a16="http://schemas.microsoft.com/office/drawing/2014/main" id="{6FAF12B1-3C9C-54E5-B80F-E5A241FCF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31465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 dirty="0">
                <a:solidFill>
                  <a:srgbClr val="000099"/>
                </a:solidFill>
              </a:rPr>
              <a:t>10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D5368E-F4C0-8F4C-73E8-6911C2FD0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0216" cy="396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3EFC1E-A87B-7D4A-D08B-A118434B6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8" y="-74490"/>
            <a:ext cx="5818632" cy="4040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67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74ABC-5E59-E1A9-2CAC-812AB5681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6088E585-0F73-9B4F-E209-75CADC9BF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2BC02A4-3D22-7F7F-08ED-4EF76446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CBCD3D-173F-1A69-C625-C7499386F0F8}"/>
              </a:ext>
            </a:extLst>
          </p:cNvPr>
          <p:cNvSpPr/>
          <p:nvPr/>
        </p:nvSpPr>
        <p:spPr>
          <a:xfrm>
            <a:off x="7033459" y="225287"/>
            <a:ext cx="2795958" cy="48518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 numCol="1">
            <a:prstTxWarp prst="textPlain">
              <a:avLst/>
            </a:prstTxWarp>
            <a:spAutoFit/>
          </a:bodyPr>
          <a:lstStyle/>
          <a:p>
            <a:pPr algn="ctr" defTabSz="914400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Xin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chào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1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9102" y="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57216" y="4971194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41899" y="4872900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7216" y="-2554788"/>
            <a:ext cx="4886032" cy="5109576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635" y="-188412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8816" y="5573592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9940" y="5416727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49136">
            <a:off x="1236920" y="5573592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048795" y="5520551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80282" y="2302700"/>
            <a:ext cx="9031439" cy="335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13127"/>
              </a:lnSpc>
            </a:pPr>
            <a:r>
              <a:rPr lang="en-US" sz="9400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sz="9400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9400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400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9400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400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9400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400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9400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13" name="Freeform 13"/>
          <p:cNvSpPr/>
          <p:nvPr/>
        </p:nvSpPr>
        <p:spPr>
          <a:xfrm>
            <a:off x="9702580" y="6077697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62662" y="5878893"/>
            <a:ext cx="1779528" cy="3386889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542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AN KHAU">
            <a:hlinkClick r:id="" action="ppaction://media"/>
            <a:extLst>
              <a:ext uri="{FF2B5EF4-FFF2-40B4-BE49-F238E27FC236}">
                <a16:creationId xmlns:a16="http://schemas.microsoft.com/office/drawing/2014/main" id="{109F8EE9-DD7E-9DBD-EEA4-FAA33EA32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033590"/>
            <a:ext cx="12192000" cy="5824409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78" y="4518884"/>
            <a:ext cx="4912601" cy="2679024"/>
          </a:xfrm>
          <a:prstGeom prst="rect">
            <a:avLst/>
          </a:prstGeom>
        </p:spPr>
      </p:pic>
      <p:pic>
        <p:nvPicPr>
          <p:cNvPr id="4" name="CO GIAO EM MP3">
            <a:hlinkClick r:id="" action="ppaction://media"/>
            <a:extLst>
              <a:ext uri="{FF2B5EF4-FFF2-40B4-BE49-F238E27FC236}">
                <a16:creationId xmlns:a16="http://schemas.microsoft.com/office/drawing/2014/main" id="{2C260246-8A74-44B0-0C37-C039CCA22E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3177" y="1902035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12BEF9-AADC-CDEB-FB0A-F6775844E6D9}"/>
              </a:ext>
            </a:extLst>
          </p:cNvPr>
          <p:cNvSpPr txBox="1"/>
          <p:nvPr/>
        </p:nvSpPr>
        <p:spPr>
          <a:xfrm>
            <a:off x="3489278" y="216173"/>
            <a:ext cx="538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dirty="0" err="1">
                <a:solidFill>
                  <a:prstClr val="white"/>
                </a:solidFill>
                <a:latin typeface="UTM Avo" panose="02040603050506020204" pitchFamily="18" charset="0"/>
              </a:rPr>
              <a:t>Múa</a:t>
            </a:r>
            <a:r>
              <a:rPr lang="en-GB" sz="28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latin typeface="UTM Avo" panose="02040603050506020204" pitchFamily="18" charset="0"/>
              </a:rPr>
              <a:t>hát</a:t>
            </a:r>
            <a:r>
              <a:rPr lang="en-GB" sz="28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GB" sz="2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</a:t>
            </a:r>
            <a:r>
              <a:rPr lang="en-GB" sz="2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GB" sz="2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endParaRPr lang="en-GB" sz="28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DEDEA-3D26-7850-F7C1-E328356526A7}"/>
              </a:ext>
            </a:extLst>
          </p:cNvPr>
          <p:cNvSpPr txBox="1"/>
          <p:nvPr/>
        </p:nvSpPr>
        <p:spPr>
          <a:xfrm>
            <a:off x="3089429" y="2101028"/>
            <a:ext cx="5040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6600" dirty="0" err="1">
                <a:solidFill>
                  <a:srgbClr val="FF99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HY-MarPro" panose="02000000000000000000" pitchFamily="50" charset="0"/>
              </a:rPr>
              <a:t>Chúc</a:t>
            </a:r>
            <a:r>
              <a:rPr lang="en-GB" sz="6600" dirty="0">
                <a:solidFill>
                  <a:srgbClr val="FF99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HY-MarPro" panose="02000000000000000000" pitchFamily="50" charset="0"/>
              </a:rPr>
              <a:t> </a:t>
            </a:r>
            <a:r>
              <a:rPr lang="en-GB" sz="6600" dirty="0" err="1">
                <a:solidFill>
                  <a:srgbClr val="FF99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HY-MarPro" panose="02000000000000000000" pitchFamily="50" charset="0"/>
              </a:rPr>
              <a:t>mừng</a:t>
            </a:r>
            <a:r>
              <a:rPr lang="en-GB" sz="6600" dirty="0">
                <a:solidFill>
                  <a:srgbClr val="FF99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HY-MarPro" panose="02000000000000000000" pitchFamily="50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A0CC94-4025-23F4-FEB3-C5F7E136670B}"/>
              </a:ext>
            </a:extLst>
          </p:cNvPr>
          <p:cNvSpPr txBox="1"/>
          <p:nvPr/>
        </p:nvSpPr>
        <p:spPr>
          <a:xfrm>
            <a:off x="2600978" y="3161928"/>
            <a:ext cx="69900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Ngày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 </a:t>
            </a:r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Nhà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 </a:t>
            </a:r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giáo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 </a:t>
            </a:r>
            <a:r>
              <a:rPr lang="en-GB" sz="5000" b="1" dirty="0" err="1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Việt</a:t>
            </a:r>
            <a:r>
              <a:rPr lang="en-GB" sz="5000" b="1" dirty="0">
                <a:solidFill>
                  <a:srgbClr val="89FFFF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HY-Pleent" panose="02000600000000000000" pitchFamily="50" charset="0"/>
              </a:rPr>
              <a:t> Nam 20/11</a:t>
            </a:r>
          </a:p>
        </p:txBody>
      </p:sp>
    </p:spTree>
    <p:extLst>
      <p:ext uri="{BB962C8B-B14F-4D97-AF65-F5344CB8AC3E}">
        <p14:creationId xmlns:p14="http://schemas.microsoft.com/office/powerpoint/2010/main" val="2155560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3F5A8-2918-26BE-0DF7-EF3A5832F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8" y="0"/>
            <a:ext cx="5495278" cy="392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3F3F5-5008-620D-37DA-724F0A4B7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619" y="3923930"/>
            <a:ext cx="5968754" cy="3169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A9988-0B62-C9E5-C8A4-8DEA7DCA2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8" y="3688672"/>
            <a:ext cx="5495277" cy="3169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D5660-4D8D-99AC-EFB9-92CCFF00C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5" y="0"/>
            <a:ext cx="5968753" cy="37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55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133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934" y="491322"/>
            <a:ext cx="2538484" cy="369332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r>
              <a:rPr lang="en-US"/>
              <a:t>video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56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Thu Uyên  Cô Và Mẹ 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E8586DD5-F135-93ED-55C8-9FBD3986E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741E64-81E3-4815-A318-840B76C165B7}"/>
              </a:ext>
            </a:extLst>
          </p:cNvPr>
          <p:cNvSpPr txBox="1"/>
          <p:nvPr/>
        </p:nvSpPr>
        <p:spPr>
          <a:xfrm>
            <a:off x="49845" y="52519"/>
            <a:ext cx="3607761" cy="584775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 marL="0" marR="0" lvl="0" indent="0" algn="l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1: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CAD1F-8234-468B-ADFC-571E3E908151}"/>
              </a:ext>
            </a:extLst>
          </p:cNvPr>
          <p:cNvSpPr txBox="1"/>
          <p:nvPr/>
        </p:nvSpPr>
        <p:spPr>
          <a:xfrm>
            <a:off x="3657604" y="52512"/>
            <a:ext cx="7190358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 marL="0" marR="0" lvl="0" indent="0" algn="l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 NHÓM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F6CDD-51A7-6A7B-70AD-B16D730187ED}"/>
              </a:ext>
            </a:extLst>
          </p:cNvPr>
          <p:cNvSpPr txBox="1"/>
          <p:nvPr/>
        </p:nvSpPr>
        <p:spPr>
          <a:xfrm>
            <a:off x="329735" y="1131798"/>
            <a:ext cx="11592976" cy="1200258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3600" b="1" dirty="0">
                <a:solidFill>
                  <a:srgbClr val="00B0F0"/>
                </a:solidFill>
                <a:latin typeface="+mj-lt"/>
              </a:rPr>
              <a:t>1</a:t>
            </a:r>
            <a:r>
              <a:rPr lang="en-US" sz="3600" b="1" dirty="0">
                <a:solidFill>
                  <a:srgbClr val="00B0F0"/>
                </a:solidFill>
                <a:latin typeface="+mj-lt"/>
              </a:rPr>
              <a:t>.</a:t>
            </a:r>
            <a:r>
              <a:rPr lang="vi-VN" sz="36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hãy kể lại những điều thầy cô đã làm cho em hằng ngày ở lớp, trường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E529CF-3269-D596-64C1-5CE1B21EBDC9}"/>
              </a:ext>
            </a:extLst>
          </p:cNvPr>
          <p:cNvSpPr/>
          <p:nvPr/>
        </p:nvSpPr>
        <p:spPr>
          <a:xfrm>
            <a:off x="9804312" y="198332"/>
            <a:ext cx="2340830" cy="647491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giờ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CE64ED-39C3-5EA8-C987-B85C405111D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E6FFFE-4E5C-4862-E6AD-D77B7745F73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6D6DD0-A6DC-835A-AA34-55CF4713E0F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B298EF-AF92-3BD7-0970-A661AE812C2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06735D-A13C-90B5-92D2-5DED59E5286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A1073B-6068-A8A5-AE7D-5720A054093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CE8C8C-E5A8-C3DF-5D6F-A1661F3F5DB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B72D3A-242A-78CC-85CF-C46040B996B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D5E9F4-C0EC-A88D-9B44-AE488C4F421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0:09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CDA211-7C6E-EA49-A2D2-45F7977D39D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070E12-FE6B-6789-2E9D-BFDA9429C8B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24E060-C5A5-3B05-B34D-CEEDC4C675B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A714CB-E654-4CCC-2854-AFDBDE8BC82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4A931D-A4F5-22C9-7A66-A4254807650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41B84D-A2FE-E3FC-C202-AFBA050123D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DC3241-DE38-4E5E-57B5-025AAE22CD3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DFA66F-3764-2729-81CB-70060BB4149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48A682-AF72-28E0-5976-FE35B2A6C42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070EC0-6031-2DA2-46A2-CBEA56803FA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0:19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A0DEE4-00A4-1953-F59F-CE2771331BE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909BF2-612C-8579-F62E-E06E89B965D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67C65F-F7C2-55EB-72AC-637BDE1B598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14867F-7B92-1DD1-B3F6-1BBB66B5862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4BD081-6FD5-7339-6F3B-308956A2697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A0939F-C0DA-8714-D07B-5EB0A4E1B78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52E0BF-DDC4-99A1-D045-38F1EBC868D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61773C-82E4-1AB1-FD2D-1B4161D28C1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14BD26F-908A-72E1-7C71-033A450B2D2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4864D2-F922-26A6-7D64-D8A1F096BC0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0:29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244277A-516A-364B-3DED-52F17593A5F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850A3B-E600-A2AB-803F-172478CECA1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96C0D2-3745-CE02-040B-BC53EEDC515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850ECCB-34FA-7EB1-D941-ECF3DC664FD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AEF1B50-E60F-DB52-413E-CD11B8A3667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9C43605-D43A-6648-3E8D-16FD22B0EC7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8974CC1-28F8-16C1-3942-C5E32A3C8C0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6793CD-7BE2-A470-2884-F729898DDBD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9603D86-B828-655C-9EE4-E9F18A92F8B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F5F52A-0FD9-BB6E-8818-C12577D5A55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0:39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6F8D0C0-F2E1-D06B-B130-5B93CBE8251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CB7699-1C10-068E-740E-A0485B1A3DA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665BCE4-6D7E-DE85-37AB-6F69F32E554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AF5978-4D75-B011-B4FA-535ABF81F10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2ADD5-92FE-43DB-89C4-6BC1EBB99A7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F2B2F0-9A94-924C-80DE-3805D6FFADE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91F3FC-9C46-BCAF-3C2C-564E92C77C4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E46D535-B751-5BF1-50A8-99656CA5356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A27FCAA-ABBA-15C8-D0BB-11AC08972A0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B8C93AA-C9C3-79A4-EEBC-12E688D6CC1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0:49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B212D62-A709-717B-A412-3F76FE800CA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286A5E6-E74D-5CDD-5DFE-56952AF48E6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39337BD-0AB1-471C-6E40-8E975CD8536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538AEDD-F2E0-5E65-697D-7DA9DFC946B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6B4F40A-BCF9-E42E-2BB3-EDF375B24EC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FDD4205-C7C9-BEB8-C500-815540C0F80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76D38C1-BE74-3218-A095-545E36C534D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5745872-1266-26E2-CF32-408CB33D34E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5D53E2B-F51F-AB4D-B473-91AE5BD76C0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0:58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74AA43-D93A-413A-0356-26BBE26D36D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0:59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017AEC-CD41-762A-45D0-C0BF477B426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6121843-8ED3-B9B6-ED86-11DC04005DD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1:01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D48A980-2BF2-158C-06C4-243C2B3F77C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31D5664-E985-883E-370D-A5B5EBDFEC2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BF4605F-2E91-4F58-DE3C-F4798CDB541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D7CB949-5503-3886-D7D8-B19E5EB8A6A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E3D79C2-C9C4-20CD-A1B5-D785392E960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10C01ED-524F-D216-4FE6-45248F204DC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7813CC8-31E4-860C-6592-861974D434A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AE51353-BE45-10F5-7AE1-0EB5290DECF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1:09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4EAF9D3-B202-59CC-E480-A807AA2F482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114E33C-53E7-9104-6F7F-4A080541271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1:11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3062AA5-BC5C-E741-ADB4-46CA5DFD2FF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1:12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B6BBD21-9FD3-0DA8-52E8-984BC551C2E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F5EE9CD-0275-469F-DBFA-CC5FFC19AE5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1:14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4EDA33E-8898-2F47-4AD7-70719553153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1:15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0371F0-C9E3-CFD2-6DAC-0AA7E5E2BDF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1:16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86B4928-6AE5-E892-EF68-0B9E4047A68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1:17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4DE026A-55CB-7AE7-90A7-DEBB4A28031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DAC4B49-2EF0-93D6-2C35-F27067C1D66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0FDF692-2EA3-C21E-8C19-A1A296991E3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9A5A7FD-BA37-F2ED-2A59-49BB6052ECD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1:21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8E1F005-F7DD-53A0-A312-0082C9BE756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1:22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98BAE49-2E9B-DCED-E9AC-BF70AECCC66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1:23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BD61340-E8F0-94AB-2C6F-2CFF8AE7137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1:24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F44CA63-FE01-AB3A-A2D6-32021AF3242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1:25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4B553E5-5C09-BCCA-D4EB-B8A649FF98C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B91A8F6-902D-86CA-3F59-C7B1139C569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1:27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892518A-F8DC-CF9B-2F93-C1EE7DC9AC6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1:28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D27ACE8-FFD4-1D8C-90E6-F660AB4A4A6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1:29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822F9BD-89E7-7C4B-F5A8-8B987B34B75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1:30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DB3EFAE-0BAA-5097-1E16-E863B410170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268E347-5EC1-F15E-253B-6ED1E43F4AA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1:32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6BA7782-E2A3-C638-936B-4FD4295BFDB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1:33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6F1B8A1-E5F9-EAE1-67BC-CBF0FB9C728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1:34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10B109-8BD0-3617-945F-2362EFADCF0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1:35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1CF9B43-2D4F-6131-7A46-0975A21EB13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C5B6818-16C3-B533-406C-041E5F89572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5C90E8-1CE8-9092-B57F-D819D7CC152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1:38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46F271C-9415-FD58-90DC-C4673015184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1:39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F5F06E2-BE30-6264-6ED8-A6631AF00C1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1:40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BDAB476-759B-BD55-CE33-35266F82E0F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1:41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F9AB321-B695-E0AF-E69F-E5C64F2FF2B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1:42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3184246-C5AC-7B22-A037-1433A3817F5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DFF34E8-900E-0472-FA1A-1F197271696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1:43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F4F7360-A031-0594-278C-962A8525099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1:44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35FE138-CA9C-66DC-33EF-7DFC3473B65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1:45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632CF83-7BAB-1DAE-FD22-55D926E4EB6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1:46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EF62139-FDFC-F83D-9A4E-D28E82EDFF2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1:47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C034B7E-9359-9C42-2453-95F894597B3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1:48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A4C7320-FB57-3241-2231-CD8F5B98EBB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1:49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9A53399-9197-598D-25C9-EF5D23940E8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1:50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D36308D-30C6-3FF7-95DA-393546F19E0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1:51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931587A-2CBF-C841-3D28-728DCFCFC0F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1:52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2DD0ABB-F212-393E-DF79-B115304FE47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1:53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B3081B7-6262-36C1-0D93-2E4DB6A364C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1:54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A13E267-8149-0DC6-84BB-0BD70681E25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1:55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2F93854-46AE-354C-6032-C5937A864C5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1:56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2301098-E976-DF00-D7E7-8FA7420881D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1:57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21416DD-DE16-0595-1166-083579B8B55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1:58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CA6830C-914E-92FB-FE38-EC3B1E163AA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1:59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9675E37-F200-0D4D-5170-A373E8BDFED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2:00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6253B79-C82E-CD65-9065-D265FB2FFD9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2:01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88950AB-B4CA-7F5B-DE05-383930BB517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CCFE610-FC12-F3F0-3505-156641A7412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2:03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DCA5DB-1F08-3804-9712-37E1DEC955B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2:04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4F18BF2-15FA-9538-6AFF-1674F65460E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2:05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4249BF4-F4B6-DC09-EC78-4D6F5D0198B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2:06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0893E56-0CD6-FD12-F15F-D40F409F162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A05349D-40A2-7F07-1BEB-7560708E13A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2:08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45AD7B4-C784-165B-1C08-764106B5E78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2:09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B703EBD-8EBE-AFE1-7235-1832B74DFA8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2:10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A3C071F-CD60-34DC-CF8C-B82F1591B76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2:11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5DBA804-CD99-0046-B5B1-2519C4939B0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2:12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A9C38F1-6DBA-1656-DC27-6AD252D16FB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7CB96C6-F50B-9850-FD44-ADA236D7AA5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3F2BD8D-07FD-2BD9-C37F-0A97FC03E6F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2:15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005A456-1DAD-9E13-183A-C8BAFACEBAB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4CB90475-C347-20DA-81D2-306E0806B20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2:17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51493FB-4C08-DD88-6E6F-B14CF1AD7B8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2:18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F17E431-608A-390B-F1B5-C2D1304D45B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2:19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9302946-043E-F5B6-2E6A-FB1C5909409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2:20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6E63E6D-201D-A985-237E-C14CF7D0731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2:21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6518819-A4E9-92D9-3B59-DCE4826C348C}"/>
              </a:ext>
            </a:extLst>
          </p:cNvPr>
          <p:cNvSpPr/>
          <p:nvPr/>
        </p:nvSpPr>
        <p:spPr>
          <a:xfrm>
            <a:off x="9951643" y="128367"/>
            <a:ext cx="2057953" cy="7815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2:22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4BC1BEF-8427-A0DB-0031-B161D5DFDD0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2:23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0347404-CD91-01A1-2BDE-0F63D3D8DE7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2:24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54C67B7-F05A-B825-89DB-21AD1F7B161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2:25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D4477AD-2409-5A95-84A1-449B2C2D23F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2:26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3572EAF-83CB-5890-BC3E-E32C37D0B08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2:27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FF459036-CBD2-3D32-237C-01F142C2DDE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2:28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02A45ED-AFF8-CA2B-5E6A-D972557F1B8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2:29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E97DB25-B4E0-5B7E-741B-3646166991F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2:30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E13153B-3F24-D948-56F7-0DADCF06FF85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2:31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4CF8978-10E1-673E-9B58-AC953DDDDD9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2:32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352630F-477A-D6E1-2035-3329945AE0A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2:33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741A3A8-CB7F-D7D5-B93F-AA294798DF31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2:34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C6A5A1D-746F-D395-1478-AE9F1F97F49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2:35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9C95745-0060-21F3-A67D-21BA1D40023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2:36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099CA209-E6A0-A3DA-BE6A-ECBE1BA5EF4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2:37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8B2DFA9-C084-71FF-C134-596B8B59027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2:38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F42FC-1F3C-38A7-1DD6-8BD1779027C2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2:39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BFB41CF-4450-7604-6A43-57C12C13809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2:40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13D1813-2F8A-80BE-1049-A80DE3A1D433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2:41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FEC4F43-2A8D-DC5F-4E05-ECC9BEE84C48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2:42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733125D-9DE8-5B1C-60C6-8D8734359B56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2:43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B8EF219-8F2E-E3D9-5AD8-618D7D51BC7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2:44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5D1EB74-9AC1-219A-D445-E40504D1886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2:45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35E3BC7E-0D2D-A120-5ADE-7AE65DA7196B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2:46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106DE01-DA62-984E-CBC8-95E851C2B55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2:47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D1623A5-C7D6-7E1C-29FE-00E94C7175DD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2:48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12B7A7D-09D0-0DFC-0E65-3FC35A59FED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2:49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5876322-8E2D-F740-4ABD-478341A9080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2:50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D71594A-A507-133A-D73C-5AB699F0C99C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2:51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4FB3558-495A-6F04-3E8F-A14C3D53158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2:52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83E183C9-EDEA-BB45-7D20-1251F10BF57F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2:53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2D3E493-B8F5-0493-3971-B4EF51964BE7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2:54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56D4E154-128C-780D-A42B-B7C5D71AD1E9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2:55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2BA3C87-B578-3855-95B7-C4CB44A8E05E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2:56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A80AD14-4046-D690-0338-696C6D4B265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2:57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69914146-A724-2331-174D-E228FD3A5020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2:58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004A95A-4474-7943-048B-26E25C5CF324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2:59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6F41D85-FF34-BFD3-CE3B-9708D492CF2A}"/>
              </a:ext>
            </a:extLst>
          </p:cNvPr>
          <p:cNvSpPr/>
          <p:nvPr/>
        </p:nvSpPr>
        <p:spPr>
          <a:xfrm>
            <a:off x="9951643" y="142876"/>
            <a:ext cx="2057953" cy="75839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marL="0" marR="0" lvl="0" indent="0" algn="ctr" defTabSz="9136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3:00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9F3FAA6-0CF0-3DF0-0BDB-EC6B9DD5B703}"/>
              </a:ext>
            </a:extLst>
          </p:cNvPr>
          <p:cNvSpPr txBox="1"/>
          <p:nvPr/>
        </p:nvSpPr>
        <p:spPr>
          <a:xfrm>
            <a:off x="358822" y="2465509"/>
            <a:ext cx="11503443" cy="646260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r>
              <a:rPr lang="vi-VN" sz="3600" b="1" dirty="0">
                <a:solidFill>
                  <a:srgbClr val="00B0F0"/>
                </a:solidFill>
                <a:latin typeface="+mj-lt"/>
              </a:rPr>
              <a:t>2.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vi-VN" sz="36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1" name="Picture 2">
            <a:extLst>
              <a:ext uri="{FF2B5EF4-FFF2-40B4-BE49-F238E27FC236}">
                <a16:creationId xmlns:a16="http://schemas.microsoft.com/office/drawing/2014/main" id="{90803E00-4A89-DF08-421B-4551922B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6132" y="3575933"/>
            <a:ext cx="3376613" cy="32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2" name="Picture 3">
            <a:extLst>
              <a:ext uri="{FF2B5EF4-FFF2-40B4-BE49-F238E27FC236}">
                <a16:creationId xmlns:a16="http://schemas.microsoft.com/office/drawing/2014/main" id="{C668F374-BD66-BF61-5D28-A9D797CA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1808" y="3673629"/>
            <a:ext cx="3281363" cy="313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" name="Picture 5">
            <a:extLst>
              <a:ext uri="{FF2B5EF4-FFF2-40B4-BE49-F238E27FC236}">
                <a16:creationId xmlns:a16="http://schemas.microsoft.com/office/drawing/2014/main" id="{131B8FD3-89EA-44A4-C8E6-A44509DE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3593592"/>
            <a:ext cx="3100387" cy="290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" name="Picture 6">
            <a:extLst>
              <a:ext uri="{FF2B5EF4-FFF2-40B4-BE49-F238E27FC236}">
                <a16:creationId xmlns:a16="http://schemas.microsoft.com/office/drawing/2014/main" id="{7464CB54-72E2-3EE0-854A-616F0E48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20905" y="3906014"/>
            <a:ext cx="3424237" cy="295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00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3000"/>
                            </p:stCondLst>
                            <p:childTnLst>
                              <p:par>
                                <p:cTn id="5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5000"/>
                            </p:stCondLst>
                            <p:childTnLst>
                              <p:par>
                                <p:cTn id="5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6000"/>
                            </p:stCondLst>
                            <p:childTnLst>
                              <p:par>
                                <p:cTn id="5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7000"/>
                            </p:stCondLst>
                            <p:childTnLst>
                              <p:par>
                                <p:cTn id="5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8000"/>
                            </p:stCondLst>
                            <p:childTnLst>
                              <p:par>
                                <p:cTn id="5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9000"/>
                            </p:stCondLst>
                            <p:childTnLst>
                              <p:par>
                                <p:cTn id="5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6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6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6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6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6000"/>
                            </p:stCondLst>
                            <p:childTnLst>
                              <p:par>
                                <p:cTn id="6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9000"/>
                            </p:stCondLst>
                            <p:childTnLst>
                              <p:par>
                                <p:cTn id="6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31000"/>
                            </p:stCondLst>
                            <p:childTnLst>
                              <p:par>
                                <p:cTn id="6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32000"/>
                            </p:stCondLst>
                            <p:childTnLst>
                              <p:par>
                                <p:cTn id="6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35000"/>
                            </p:stCondLst>
                            <p:childTnLst>
                              <p:par>
                                <p:cTn id="6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37000"/>
                            </p:stCondLst>
                            <p:childTnLst>
                              <p:par>
                                <p:cTn id="6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38000"/>
                            </p:stCondLst>
                            <p:childTnLst>
                              <p:par>
                                <p:cTn id="7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40000"/>
                            </p:stCondLst>
                            <p:childTnLst>
                              <p:par>
                                <p:cTn id="7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41000"/>
                            </p:stCondLst>
                            <p:childTnLst>
                              <p:par>
                                <p:cTn id="7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42000"/>
                            </p:stCondLst>
                            <p:childTnLst>
                              <p:par>
                                <p:cTn id="7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43000"/>
                            </p:stCondLst>
                            <p:childTnLst>
                              <p:par>
                                <p:cTn id="7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44000"/>
                            </p:stCondLst>
                            <p:childTnLst>
                              <p:par>
                                <p:cTn id="7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45000"/>
                            </p:stCondLst>
                            <p:childTnLst>
                              <p:par>
                                <p:cTn id="7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47000"/>
                            </p:stCondLst>
                            <p:childTnLst>
                              <p:par>
                                <p:cTn id="7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48000"/>
                            </p:stCondLst>
                            <p:childTnLst>
                              <p:par>
                                <p:cTn id="7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50000"/>
                            </p:stCondLst>
                            <p:childTnLst>
                              <p:par>
                                <p:cTn id="7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51000"/>
                            </p:stCondLst>
                            <p:childTnLst>
                              <p:par>
                                <p:cTn id="7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52000"/>
                            </p:stCondLst>
                            <p:childTnLst>
                              <p:par>
                                <p:cTn id="7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53000"/>
                            </p:stCondLst>
                            <p:childTnLst>
                              <p:par>
                                <p:cTn id="7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54000"/>
                            </p:stCondLst>
                            <p:childTnLst>
                              <p:par>
                                <p:cTn id="7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7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56000"/>
                            </p:stCondLst>
                            <p:childTnLst>
                              <p:par>
                                <p:cTn id="7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57000"/>
                            </p:stCondLst>
                            <p:childTnLst>
                              <p:par>
                                <p:cTn id="7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58000"/>
                            </p:stCondLst>
                            <p:childTnLst>
                              <p:par>
                                <p:cTn id="7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7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7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7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63000"/>
                            </p:stCondLst>
                            <p:childTnLst>
                              <p:par>
                                <p:cTn id="8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64000"/>
                            </p:stCondLst>
                            <p:childTnLst>
                              <p:par>
                                <p:cTn id="8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65000"/>
                            </p:stCondLst>
                            <p:childTnLst>
                              <p:par>
                                <p:cTn id="8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66000"/>
                            </p:stCondLst>
                            <p:childTnLst>
                              <p:par>
                                <p:cTn id="8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67000"/>
                            </p:stCondLst>
                            <p:childTnLst>
                              <p:par>
                                <p:cTn id="8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68000"/>
                            </p:stCondLst>
                            <p:childTnLst>
                              <p:par>
                                <p:cTn id="8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8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70000"/>
                            </p:stCondLst>
                            <p:childTnLst>
                              <p:par>
                                <p:cTn id="8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8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72000"/>
                            </p:stCondLst>
                            <p:childTnLst>
                              <p:par>
                                <p:cTn id="8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73000"/>
                            </p:stCondLst>
                            <p:childTnLst>
                              <p:par>
                                <p:cTn id="8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8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75000"/>
                            </p:stCondLst>
                            <p:childTnLst>
                              <p:par>
                                <p:cTn id="8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77000"/>
                            </p:stCondLst>
                            <p:childTnLst>
                              <p:par>
                                <p:cTn id="8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78000"/>
                            </p:stCondLst>
                            <p:childTnLst>
                              <p:par>
                                <p:cTn id="8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6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79000"/>
                            </p:stCondLst>
                            <p:childTnLst>
                              <p:par>
                                <p:cTn id="8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6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80000"/>
                            </p:stCondLst>
                            <p:childTnLst>
                              <p:par>
                                <p:cTn id="8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8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9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86000"/>
                            </p:stCondLst>
                            <p:childTnLst>
                              <p:par>
                                <p:cTn id="8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9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87000"/>
                            </p:stCondLst>
                            <p:childTnLst>
                              <p:par>
                                <p:cTn id="8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9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9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0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89000"/>
                            </p:stCondLst>
                            <p:childTnLst>
                              <p:par>
                                <p:cTn id="9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9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91000"/>
                            </p:stCondLst>
                            <p:childTnLst>
                              <p:par>
                                <p:cTn id="9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1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9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93000"/>
                            </p:stCondLst>
                            <p:childTnLst>
                              <p:par>
                                <p:cTn id="9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2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94000"/>
                            </p:stCondLst>
                            <p:childTnLst>
                              <p:par>
                                <p:cTn id="9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95000"/>
                            </p:stCondLst>
                            <p:childTnLst>
                              <p:par>
                                <p:cTn id="9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3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9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97000"/>
                            </p:stCondLst>
                            <p:childTnLst>
                              <p:par>
                                <p:cTn id="9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3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98000"/>
                            </p:stCondLst>
                            <p:childTnLst>
                              <p:par>
                                <p:cTn id="9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99000"/>
                            </p:stCondLst>
                            <p:childTnLst>
                              <p:par>
                                <p:cTn id="9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9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9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9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9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9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9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9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7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9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7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9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9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8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9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9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0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0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0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0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0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0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0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0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0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0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0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1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0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4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0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0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0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0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0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0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0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0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0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0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8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0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0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7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0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1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1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1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1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1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1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1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1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1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1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7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1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1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1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1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1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1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1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1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1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17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17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18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18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19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19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19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20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20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21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21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21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22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2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2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2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2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2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2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2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2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2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26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26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27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3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274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g câu chuyện">
            <a:hlinkClick r:id="" action="ppaction://media"/>
            <a:extLst>
              <a:ext uri="{FF2B5EF4-FFF2-40B4-BE49-F238E27FC236}">
                <a16:creationId xmlns:a16="http://schemas.microsoft.com/office/drawing/2014/main" id="{5B056BF6-4417-A72A-0BC7-7A107E2045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22189" t="15730" r="16872" b="24115"/>
          <a:stretch/>
        </p:blipFill>
        <p:spPr>
          <a:xfrm>
            <a:off x="0" y="79902"/>
            <a:ext cx="3293619" cy="2618913"/>
          </a:xfrm>
        </p:spPr>
      </p:pic>
      <p:pic>
        <p:nvPicPr>
          <p:cNvPr id="8" name="voi">
            <a:hlinkClick r:id="" action="ppaction://media"/>
            <a:extLst>
              <a:ext uri="{FF2B5EF4-FFF2-40B4-BE49-F238E27FC236}">
                <a16:creationId xmlns:a16="http://schemas.microsoft.com/office/drawing/2014/main" id="{E152E567-2659-BFD0-51E9-97C9C50047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rcRect l="23859" t="15938" r="14571" b="15864"/>
          <a:stretch/>
        </p:blipFill>
        <p:spPr>
          <a:xfrm>
            <a:off x="-8877" y="3133818"/>
            <a:ext cx="3275861" cy="3568824"/>
          </a:xfrm>
          <a:prstGeom prst="rect">
            <a:avLst/>
          </a:prstGeom>
        </p:spPr>
      </p:pic>
      <p:pic>
        <p:nvPicPr>
          <p:cNvPr id="9" name="Lợn">
            <a:hlinkClick r:id="" action="ppaction://media"/>
            <a:extLst>
              <a:ext uri="{FF2B5EF4-FFF2-40B4-BE49-F238E27FC236}">
                <a16:creationId xmlns:a16="http://schemas.microsoft.com/office/drawing/2014/main" id="{3F1748FD-DEDE-D00F-F80E-5608053EC6C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rcRect l="11817" t="10873" r="19474" b="15891"/>
          <a:stretch/>
        </p:blipFill>
        <p:spPr>
          <a:xfrm>
            <a:off x="9404413" y="0"/>
            <a:ext cx="2787587" cy="2820877"/>
          </a:xfrm>
          <a:prstGeom prst="rect">
            <a:avLst/>
          </a:prstGeom>
        </p:spPr>
      </p:pic>
      <p:pic>
        <p:nvPicPr>
          <p:cNvPr id="10" name="Mèo">
            <a:hlinkClick r:id="" action="ppaction://media"/>
            <a:extLst>
              <a:ext uri="{FF2B5EF4-FFF2-40B4-BE49-F238E27FC236}">
                <a16:creationId xmlns:a16="http://schemas.microsoft.com/office/drawing/2014/main" id="{68ED35AC-B603-DC7B-908B-33106E9E3BB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rcRect l="31477" t="20453" r="27312" b="23883"/>
          <a:stretch/>
        </p:blipFill>
        <p:spPr>
          <a:xfrm>
            <a:off x="6391923" y="3133819"/>
            <a:ext cx="2610034" cy="3724182"/>
          </a:xfrm>
          <a:prstGeom prst="rect">
            <a:avLst/>
          </a:prstGeom>
        </p:spPr>
      </p:pic>
      <p:pic>
        <p:nvPicPr>
          <p:cNvPr id="11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3340F085-7273-ECE5-FFFE-D44E16BF69F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rcRect l="38519" t="21747" r="38617" b="21942"/>
          <a:stretch/>
        </p:blipFill>
        <p:spPr>
          <a:xfrm>
            <a:off x="9302323" y="3168219"/>
            <a:ext cx="2787587" cy="3724182"/>
          </a:xfrm>
          <a:prstGeom prst="rect">
            <a:avLst/>
          </a:prstGeom>
        </p:spPr>
      </p:pic>
      <p:pic>
        <p:nvPicPr>
          <p:cNvPr id="2" name="cá heo kể lại">
            <a:hlinkClick r:id="" action="ppaction://media"/>
            <a:extLst>
              <a:ext uri="{FF2B5EF4-FFF2-40B4-BE49-F238E27FC236}">
                <a16:creationId xmlns:a16="http://schemas.microsoft.com/office/drawing/2014/main" id="{A4CF715D-89B7-9FC8-4C65-E1677CBA2578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rcRect l="36699" t="26408" r="36432" b="17411"/>
          <a:stretch/>
        </p:blipFill>
        <p:spPr>
          <a:xfrm>
            <a:off x="3172287" y="-33289"/>
            <a:ext cx="2923713" cy="3053916"/>
          </a:xfrm>
          <a:prstGeom prst="rect">
            <a:avLst/>
          </a:prstGeom>
        </p:spPr>
      </p:pic>
      <p:pic>
        <p:nvPicPr>
          <p:cNvPr id="12" name="gấu câu chuyện ok">
            <a:hlinkClick r:id="" action="ppaction://media"/>
            <a:extLst>
              <a:ext uri="{FF2B5EF4-FFF2-40B4-BE49-F238E27FC236}">
                <a16:creationId xmlns:a16="http://schemas.microsoft.com/office/drawing/2014/main" id="{649A4B9E-6E03-279D-C622-265776F9D08A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rcRect l="34623" t="23495" r="32828" b="16052"/>
          <a:stretch/>
        </p:blipFill>
        <p:spPr>
          <a:xfrm>
            <a:off x="3196702" y="3183755"/>
            <a:ext cx="2867485" cy="3518887"/>
          </a:xfrm>
          <a:prstGeom prst="rect">
            <a:avLst/>
          </a:prstGeom>
        </p:spPr>
      </p:pic>
      <p:pic>
        <p:nvPicPr>
          <p:cNvPr id="13" name="chuột câu chuyện">
            <a:hlinkClick r:id="" action="ppaction://media"/>
            <a:extLst>
              <a:ext uri="{FF2B5EF4-FFF2-40B4-BE49-F238E27FC236}">
                <a16:creationId xmlns:a16="http://schemas.microsoft.com/office/drawing/2014/main" id="{29EC69B4-3827-8707-0DA9-0071FA09D0D2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rcRect l="32039" t="15922" r="31771" b="13270"/>
          <a:stretch/>
        </p:blipFill>
        <p:spPr>
          <a:xfrm>
            <a:off x="6096000" y="-61032"/>
            <a:ext cx="2715085" cy="28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E188B50-704C-CDB5-D161-0E70D279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145" y="980529"/>
            <a:ext cx="3376613" cy="212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C2F029F-F1FC-E809-4761-3A6B4066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896788"/>
            <a:ext cx="32813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6C1CB4DB-805B-B43D-63DF-A45154BD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7371" y="3918752"/>
            <a:ext cx="31003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18CA2C0-48FB-DE28-C7C7-58481DE4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6177" y="3918752"/>
            <a:ext cx="34242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109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6479D92F-AACE-4AC3-9A2C-F616E3B68B38}"/>
              </a:ext>
            </a:extLst>
          </p:cNvPr>
          <p:cNvSpPr txBox="1"/>
          <p:nvPr/>
        </p:nvSpPr>
        <p:spPr>
          <a:xfrm>
            <a:off x="243727" y="304940"/>
            <a:ext cx="10475285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2: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    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NHÓM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1409639-926C-43BD-BA80-B39C355EC78B}"/>
              </a:ext>
            </a:extLst>
          </p:cNvPr>
          <p:cNvSpPr txBox="1"/>
          <p:nvPr/>
        </p:nvSpPr>
        <p:spPr>
          <a:xfrm>
            <a:off x="935673" y="1520462"/>
            <a:ext cx="11001231" cy="1261813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6FFBCCE-C8FB-4351-9E47-A57E3E03534E}"/>
              </a:ext>
            </a:extLst>
          </p:cNvPr>
          <p:cNvSpPr txBox="1"/>
          <p:nvPr/>
        </p:nvSpPr>
        <p:spPr>
          <a:xfrm>
            <a:off x="983290" y="3024583"/>
            <a:ext cx="10848830" cy="187736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623B3F-CDEA-958A-2083-2DF98FE1C9AE}"/>
              </a:ext>
            </a:extLst>
          </p:cNvPr>
          <p:cNvSpPr/>
          <p:nvPr/>
        </p:nvSpPr>
        <p:spPr>
          <a:xfrm>
            <a:off x="9850180" y="153984"/>
            <a:ext cx="2227837" cy="852788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000" b="1" kern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000" b="1" ker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</a:t>
            </a:r>
            <a:endParaRPr lang="en-US" sz="40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40E67-161D-6FE7-01F0-FEC4F6E586EE}"/>
              </a:ext>
            </a:extLst>
          </p:cNvPr>
          <p:cNvSpPr/>
          <p:nvPr/>
        </p:nvSpPr>
        <p:spPr>
          <a:xfrm>
            <a:off x="10143478" y="20862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9D307E-F141-831A-D23E-AC79CD7BA793}"/>
              </a:ext>
            </a:extLst>
          </p:cNvPr>
          <p:cNvSpPr/>
          <p:nvPr/>
        </p:nvSpPr>
        <p:spPr>
          <a:xfrm>
            <a:off x="10139938" y="19685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A8BBED-B088-3F28-40A2-82EBC1AD0596}"/>
              </a:ext>
            </a:extLst>
          </p:cNvPr>
          <p:cNvSpPr/>
          <p:nvPr/>
        </p:nvSpPr>
        <p:spPr>
          <a:xfrm>
            <a:off x="10137064" y="21381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5ABFE5-390E-8D19-1903-38ABA19B645E}"/>
              </a:ext>
            </a:extLst>
          </p:cNvPr>
          <p:cNvSpPr/>
          <p:nvPr/>
        </p:nvSpPr>
        <p:spPr>
          <a:xfrm>
            <a:off x="10145422" y="20805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8CD99A-270C-2EF5-B7D6-B9692D4791DD}"/>
              </a:ext>
            </a:extLst>
          </p:cNvPr>
          <p:cNvSpPr/>
          <p:nvPr/>
        </p:nvSpPr>
        <p:spPr>
          <a:xfrm>
            <a:off x="10133976" y="21922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C8EEC1-6C19-4C35-2287-76E5AE456DFE}"/>
              </a:ext>
            </a:extLst>
          </p:cNvPr>
          <p:cNvSpPr/>
          <p:nvPr/>
        </p:nvSpPr>
        <p:spPr>
          <a:xfrm>
            <a:off x="10137776" y="20637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C7EBF8-4657-405D-27DB-78F321919964}"/>
              </a:ext>
            </a:extLst>
          </p:cNvPr>
          <p:cNvSpPr/>
          <p:nvPr/>
        </p:nvSpPr>
        <p:spPr>
          <a:xfrm>
            <a:off x="10143502" y="2042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0:07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8AB8079-357D-14C5-6F8E-FF04B3F39482}"/>
              </a:ext>
            </a:extLst>
          </p:cNvPr>
          <p:cNvSpPr/>
          <p:nvPr/>
        </p:nvSpPr>
        <p:spPr>
          <a:xfrm>
            <a:off x="10117580" y="19420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0:08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CF2ACF5-C547-0617-F74C-DAA2E5213358}"/>
              </a:ext>
            </a:extLst>
          </p:cNvPr>
          <p:cNvSpPr/>
          <p:nvPr/>
        </p:nvSpPr>
        <p:spPr>
          <a:xfrm>
            <a:off x="10141628" y="20609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0:09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AC3896E-8582-5C29-0B91-9D3C5B25A2B2}"/>
              </a:ext>
            </a:extLst>
          </p:cNvPr>
          <p:cNvSpPr/>
          <p:nvPr/>
        </p:nvSpPr>
        <p:spPr>
          <a:xfrm>
            <a:off x="10141208" y="20925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0:10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47DE150-3D66-1364-079B-E4FFD9EA07D3}"/>
              </a:ext>
            </a:extLst>
          </p:cNvPr>
          <p:cNvSpPr/>
          <p:nvPr/>
        </p:nvSpPr>
        <p:spPr>
          <a:xfrm>
            <a:off x="10137148" y="20935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1A7EFF0-F7E4-851E-0E15-831BB8FECDBE}"/>
              </a:ext>
            </a:extLst>
          </p:cNvPr>
          <p:cNvSpPr/>
          <p:nvPr/>
        </p:nvSpPr>
        <p:spPr>
          <a:xfrm>
            <a:off x="10136286" y="20925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FA5FC2D-845F-D7E1-38F9-B6B762DDBF0D}"/>
              </a:ext>
            </a:extLst>
          </p:cNvPr>
          <p:cNvSpPr/>
          <p:nvPr/>
        </p:nvSpPr>
        <p:spPr>
          <a:xfrm>
            <a:off x="10131662" y="19997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0:13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D79D8AC-68B3-B683-A722-BB9AF9E261BB}"/>
              </a:ext>
            </a:extLst>
          </p:cNvPr>
          <p:cNvSpPr/>
          <p:nvPr/>
        </p:nvSpPr>
        <p:spPr>
          <a:xfrm>
            <a:off x="10138468" y="20473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0:14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318F710-3CCE-5E84-EBE4-58CCADC2CF8C}"/>
              </a:ext>
            </a:extLst>
          </p:cNvPr>
          <p:cNvSpPr/>
          <p:nvPr/>
        </p:nvSpPr>
        <p:spPr>
          <a:xfrm>
            <a:off x="10134854" y="20473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0:15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63D5035-30C4-5611-1FC9-FAB117C9FFAB}"/>
              </a:ext>
            </a:extLst>
          </p:cNvPr>
          <p:cNvSpPr/>
          <p:nvPr/>
        </p:nvSpPr>
        <p:spPr>
          <a:xfrm>
            <a:off x="10133248" y="21068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0:16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DD20629-C9D2-1AC5-A46C-2CA63CE5F5D2}"/>
              </a:ext>
            </a:extLst>
          </p:cNvPr>
          <p:cNvSpPr/>
          <p:nvPr/>
        </p:nvSpPr>
        <p:spPr>
          <a:xfrm>
            <a:off x="10133706" y="20849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0:17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F958DB8-339F-FE67-8FBE-6BEB7B552B4F}"/>
              </a:ext>
            </a:extLst>
          </p:cNvPr>
          <p:cNvSpPr/>
          <p:nvPr/>
        </p:nvSpPr>
        <p:spPr>
          <a:xfrm>
            <a:off x="10136696" y="20314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0:18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8BF1D57-0B15-21A3-32CA-D8684C8AAF4D}"/>
              </a:ext>
            </a:extLst>
          </p:cNvPr>
          <p:cNvSpPr/>
          <p:nvPr/>
        </p:nvSpPr>
        <p:spPr>
          <a:xfrm>
            <a:off x="10130740" y="20754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0:19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7AF2009-1275-C6E2-0183-D4BED4EDCF0D}"/>
              </a:ext>
            </a:extLst>
          </p:cNvPr>
          <p:cNvSpPr/>
          <p:nvPr/>
        </p:nvSpPr>
        <p:spPr>
          <a:xfrm>
            <a:off x="10133918" y="20791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0:20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59089E0-F210-25C7-6E16-D9A726D28468}"/>
              </a:ext>
            </a:extLst>
          </p:cNvPr>
          <p:cNvSpPr/>
          <p:nvPr/>
        </p:nvSpPr>
        <p:spPr>
          <a:xfrm>
            <a:off x="10129894" y="19365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0:21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AB4A38A-9464-9DC9-9A3E-E04AE085332C}"/>
              </a:ext>
            </a:extLst>
          </p:cNvPr>
          <p:cNvSpPr/>
          <p:nvPr/>
        </p:nvSpPr>
        <p:spPr>
          <a:xfrm>
            <a:off x="10139816" y="20642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0:22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3C4C83F-B498-6901-F291-5CD37085F0A9}"/>
              </a:ext>
            </a:extLst>
          </p:cNvPr>
          <p:cNvSpPr/>
          <p:nvPr/>
        </p:nvSpPr>
        <p:spPr>
          <a:xfrm>
            <a:off x="10135098" y="20340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0:23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C6F97A6-9C9F-9988-0726-882C2D3DC706}"/>
              </a:ext>
            </a:extLst>
          </p:cNvPr>
          <p:cNvSpPr/>
          <p:nvPr/>
        </p:nvSpPr>
        <p:spPr>
          <a:xfrm>
            <a:off x="10135098" y="20959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0:24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DB5916D-BE89-DA40-C476-A033CD4CD84F}"/>
              </a:ext>
            </a:extLst>
          </p:cNvPr>
          <p:cNvSpPr/>
          <p:nvPr/>
        </p:nvSpPr>
        <p:spPr>
          <a:xfrm>
            <a:off x="10139586" y="20317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0:25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300D7EE-A0E4-BFDA-BDAF-66D3A14E2135}"/>
              </a:ext>
            </a:extLst>
          </p:cNvPr>
          <p:cNvSpPr/>
          <p:nvPr/>
        </p:nvSpPr>
        <p:spPr>
          <a:xfrm>
            <a:off x="10134822" y="21259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0:26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FB5C018A-8F24-4A43-E543-52106185A92C}"/>
              </a:ext>
            </a:extLst>
          </p:cNvPr>
          <p:cNvSpPr/>
          <p:nvPr/>
        </p:nvSpPr>
        <p:spPr>
          <a:xfrm>
            <a:off x="10135095" y="21009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0:27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F3C6345-16C6-911E-6030-3D61988E3595}"/>
              </a:ext>
            </a:extLst>
          </p:cNvPr>
          <p:cNvSpPr/>
          <p:nvPr/>
        </p:nvSpPr>
        <p:spPr>
          <a:xfrm>
            <a:off x="10142990" y="20483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0:28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B63A2DC-9EE2-1063-6B0D-F46ADC7D22A4}"/>
              </a:ext>
            </a:extLst>
          </p:cNvPr>
          <p:cNvSpPr/>
          <p:nvPr/>
        </p:nvSpPr>
        <p:spPr>
          <a:xfrm>
            <a:off x="10136914" y="21465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0:29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8A16EC1-1C6F-D563-ADEB-7A213F686C41}"/>
              </a:ext>
            </a:extLst>
          </p:cNvPr>
          <p:cNvSpPr/>
          <p:nvPr/>
        </p:nvSpPr>
        <p:spPr>
          <a:xfrm>
            <a:off x="10138502" y="21961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0:30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933299C-1789-F200-4358-FB9D03F3C8BB}"/>
              </a:ext>
            </a:extLst>
          </p:cNvPr>
          <p:cNvSpPr/>
          <p:nvPr/>
        </p:nvSpPr>
        <p:spPr>
          <a:xfrm>
            <a:off x="10138266" y="22135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0:31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D715FB3-1393-76F7-455B-C12F82492CB0}"/>
              </a:ext>
            </a:extLst>
          </p:cNvPr>
          <p:cNvSpPr/>
          <p:nvPr/>
        </p:nvSpPr>
        <p:spPr>
          <a:xfrm>
            <a:off x="10131050" y="20358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D6E8A26-A1D5-3F8F-483E-F27FAF5323ED}"/>
              </a:ext>
            </a:extLst>
          </p:cNvPr>
          <p:cNvSpPr/>
          <p:nvPr/>
        </p:nvSpPr>
        <p:spPr>
          <a:xfrm>
            <a:off x="10138746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0:33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3AC9216-51EB-E289-94F1-8CF560C11A5A}"/>
              </a:ext>
            </a:extLst>
          </p:cNvPr>
          <p:cNvSpPr/>
          <p:nvPr/>
        </p:nvSpPr>
        <p:spPr>
          <a:xfrm>
            <a:off x="10128052" y="20706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0:34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B7E74A25-C973-B422-9591-78056BBA1D65}"/>
              </a:ext>
            </a:extLst>
          </p:cNvPr>
          <p:cNvSpPr/>
          <p:nvPr/>
        </p:nvSpPr>
        <p:spPr>
          <a:xfrm>
            <a:off x="10137110" y="2058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0:35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7D6B0D5-3145-1C9D-08E6-C0641D665DDB}"/>
              </a:ext>
            </a:extLst>
          </p:cNvPr>
          <p:cNvSpPr/>
          <p:nvPr/>
        </p:nvSpPr>
        <p:spPr>
          <a:xfrm>
            <a:off x="10132222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0:36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C6A56F0-F462-08AD-204B-1897D3FF3F04}"/>
              </a:ext>
            </a:extLst>
          </p:cNvPr>
          <p:cNvSpPr/>
          <p:nvPr/>
        </p:nvSpPr>
        <p:spPr>
          <a:xfrm>
            <a:off x="10136638" y="20748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0:37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F9D9858-F1B9-C60A-734B-6D3291072B9B}"/>
              </a:ext>
            </a:extLst>
          </p:cNvPr>
          <p:cNvSpPr/>
          <p:nvPr/>
        </p:nvSpPr>
        <p:spPr>
          <a:xfrm>
            <a:off x="10133166" y="20609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0:38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42AF9D2-CFE0-BFE0-00A2-6FE1A7790459}"/>
              </a:ext>
            </a:extLst>
          </p:cNvPr>
          <p:cNvSpPr/>
          <p:nvPr/>
        </p:nvSpPr>
        <p:spPr>
          <a:xfrm>
            <a:off x="10138012" y="20357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0:39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C65020C-F933-D76A-2BDC-E744461AFB7E}"/>
              </a:ext>
            </a:extLst>
          </p:cNvPr>
          <p:cNvSpPr/>
          <p:nvPr/>
        </p:nvSpPr>
        <p:spPr>
          <a:xfrm>
            <a:off x="10139600" y="20905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3B8A100-A92F-621F-D224-9C11669EC284}"/>
              </a:ext>
            </a:extLst>
          </p:cNvPr>
          <p:cNvSpPr/>
          <p:nvPr/>
        </p:nvSpPr>
        <p:spPr>
          <a:xfrm>
            <a:off x="10127112" y="20399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0:41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3F3B6C6-8ACA-1B9D-F90F-9B2184E1D6EF}"/>
              </a:ext>
            </a:extLst>
          </p:cNvPr>
          <p:cNvSpPr/>
          <p:nvPr/>
        </p:nvSpPr>
        <p:spPr>
          <a:xfrm>
            <a:off x="10136772" y="20841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0:42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C565839C-D649-AB90-53AE-89545A23D09B}"/>
              </a:ext>
            </a:extLst>
          </p:cNvPr>
          <p:cNvSpPr/>
          <p:nvPr/>
        </p:nvSpPr>
        <p:spPr>
          <a:xfrm>
            <a:off x="10138012" y="19952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BC0998F-5E07-AA58-3912-BC1F81C26DB2}"/>
              </a:ext>
            </a:extLst>
          </p:cNvPr>
          <p:cNvSpPr/>
          <p:nvPr/>
        </p:nvSpPr>
        <p:spPr>
          <a:xfrm>
            <a:off x="10127460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0:44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3C8E2FC-D8B9-CF37-8F36-BE8CB2CF9E74}"/>
              </a:ext>
            </a:extLst>
          </p:cNvPr>
          <p:cNvSpPr/>
          <p:nvPr/>
        </p:nvSpPr>
        <p:spPr>
          <a:xfrm>
            <a:off x="10133250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0:45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C452A78-B3B7-138B-1FA7-4578F1082736}"/>
              </a:ext>
            </a:extLst>
          </p:cNvPr>
          <p:cNvSpPr/>
          <p:nvPr/>
        </p:nvSpPr>
        <p:spPr>
          <a:xfrm>
            <a:off x="10141540" y="21270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0:46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B38A72A-A8F7-C16B-8673-8237CC7A955B}"/>
              </a:ext>
            </a:extLst>
          </p:cNvPr>
          <p:cNvSpPr/>
          <p:nvPr/>
        </p:nvSpPr>
        <p:spPr>
          <a:xfrm>
            <a:off x="10133250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0:47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404A03D-3506-06F7-FF93-EFD5126ECBBC}"/>
              </a:ext>
            </a:extLst>
          </p:cNvPr>
          <p:cNvSpPr/>
          <p:nvPr/>
        </p:nvSpPr>
        <p:spPr>
          <a:xfrm>
            <a:off x="10138012" y="2178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0:48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3EC0BEE9-1251-F78C-B970-1A2471E704FD}"/>
              </a:ext>
            </a:extLst>
          </p:cNvPr>
          <p:cNvSpPr/>
          <p:nvPr/>
        </p:nvSpPr>
        <p:spPr>
          <a:xfrm>
            <a:off x="10138572" y="20336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0:49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4D4B215-A38B-51B7-4440-315883D55968}"/>
              </a:ext>
            </a:extLst>
          </p:cNvPr>
          <p:cNvSpPr/>
          <p:nvPr/>
        </p:nvSpPr>
        <p:spPr>
          <a:xfrm>
            <a:off x="10133502" y="20654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0:50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1771724-5028-54DA-9AFD-2A09DAB35C70}"/>
              </a:ext>
            </a:extLst>
          </p:cNvPr>
          <p:cNvSpPr/>
          <p:nvPr/>
        </p:nvSpPr>
        <p:spPr>
          <a:xfrm>
            <a:off x="10128834" y="2081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0:51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9D50FA6-E0D0-7538-8CDA-C3D0FE8145B4}"/>
              </a:ext>
            </a:extLst>
          </p:cNvPr>
          <p:cNvSpPr/>
          <p:nvPr/>
        </p:nvSpPr>
        <p:spPr>
          <a:xfrm>
            <a:off x="10139600" y="2081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0:52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12172E4C-EBEE-6A7E-E117-533440238993}"/>
              </a:ext>
            </a:extLst>
          </p:cNvPr>
          <p:cNvSpPr/>
          <p:nvPr/>
        </p:nvSpPr>
        <p:spPr>
          <a:xfrm>
            <a:off x="10133250" y="20533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0:53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E32A8C4-F66A-B6BF-3F68-AAAC9CCB6E59}"/>
              </a:ext>
            </a:extLst>
          </p:cNvPr>
          <p:cNvSpPr/>
          <p:nvPr/>
        </p:nvSpPr>
        <p:spPr>
          <a:xfrm>
            <a:off x="10138360" y="20336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0:54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1E1B437-3B31-63F9-985D-8E469D9BC270}"/>
              </a:ext>
            </a:extLst>
          </p:cNvPr>
          <p:cNvSpPr/>
          <p:nvPr/>
        </p:nvSpPr>
        <p:spPr>
          <a:xfrm>
            <a:off x="10132222" y="21274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0:55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4BE82663-D602-0FE8-B673-54376587588E}"/>
              </a:ext>
            </a:extLst>
          </p:cNvPr>
          <p:cNvSpPr/>
          <p:nvPr/>
        </p:nvSpPr>
        <p:spPr>
          <a:xfrm>
            <a:off x="10131700" y="20871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0:56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7D3F406-E07C-DEC8-5F87-1177A0786A79}"/>
              </a:ext>
            </a:extLst>
          </p:cNvPr>
          <p:cNvSpPr/>
          <p:nvPr/>
        </p:nvSpPr>
        <p:spPr>
          <a:xfrm>
            <a:off x="10131700" y="20872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0:57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64B0588-7E26-A624-76A1-1D3331A70390}"/>
              </a:ext>
            </a:extLst>
          </p:cNvPr>
          <p:cNvSpPr/>
          <p:nvPr/>
        </p:nvSpPr>
        <p:spPr>
          <a:xfrm>
            <a:off x="10139600" y="20399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0:58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B1BB9A1-A707-8DFB-F0ED-AC5A4AAF575F}"/>
              </a:ext>
            </a:extLst>
          </p:cNvPr>
          <p:cNvSpPr/>
          <p:nvPr/>
        </p:nvSpPr>
        <p:spPr>
          <a:xfrm>
            <a:off x="10133250" y="20654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0:59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7F08CC9-AAA1-E9EF-0392-F6CDB36944A5}"/>
              </a:ext>
            </a:extLst>
          </p:cNvPr>
          <p:cNvSpPr/>
          <p:nvPr/>
        </p:nvSpPr>
        <p:spPr>
          <a:xfrm>
            <a:off x="10133250" y="20498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A8B9D5B5-17F8-896F-DD52-09ECD29011AA}"/>
              </a:ext>
            </a:extLst>
          </p:cNvPr>
          <p:cNvSpPr/>
          <p:nvPr/>
        </p:nvSpPr>
        <p:spPr>
          <a:xfrm>
            <a:off x="10133598" y="20395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1:01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58B7E95-8C0A-E7DC-A040-3C2BAF1476B7}"/>
              </a:ext>
            </a:extLst>
          </p:cNvPr>
          <p:cNvSpPr/>
          <p:nvPr/>
        </p:nvSpPr>
        <p:spPr>
          <a:xfrm>
            <a:off x="10138360" y="20654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1:02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5DC9EAA-0DFB-449A-431A-75314693B73C}"/>
              </a:ext>
            </a:extLst>
          </p:cNvPr>
          <p:cNvSpPr/>
          <p:nvPr/>
        </p:nvSpPr>
        <p:spPr>
          <a:xfrm>
            <a:off x="10133598" y="20875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3967D9A-0973-012B-2CFE-D7205C1163E9}"/>
              </a:ext>
            </a:extLst>
          </p:cNvPr>
          <p:cNvSpPr/>
          <p:nvPr/>
        </p:nvSpPr>
        <p:spPr>
          <a:xfrm>
            <a:off x="10131700" y="21348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1:04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557EFDC-D5CB-7208-367E-3393D7E1FF77}"/>
              </a:ext>
            </a:extLst>
          </p:cNvPr>
          <p:cNvSpPr/>
          <p:nvPr/>
        </p:nvSpPr>
        <p:spPr>
          <a:xfrm>
            <a:off x="10144712" y="20498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1:05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3A95075-437A-3853-11C7-673399079431}"/>
              </a:ext>
            </a:extLst>
          </p:cNvPr>
          <p:cNvSpPr/>
          <p:nvPr/>
        </p:nvSpPr>
        <p:spPr>
          <a:xfrm>
            <a:off x="10128834" y="20356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1:06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A104752-EFF1-B371-21C8-5E2962EC1719}"/>
              </a:ext>
            </a:extLst>
          </p:cNvPr>
          <p:cNvSpPr/>
          <p:nvPr/>
        </p:nvSpPr>
        <p:spPr>
          <a:xfrm>
            <a:off x="10141558" y="21289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1:07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CF42A7A-4F1D-8A1F-6FBE-5DCFA4BDA36C}"/>
              </a:ext>
            </a:extLst>
          </p:cNvPr>
          <p:cNvSpPr/>
          <p:nvPr/>
        </p:nvSpPr>
        <p:spPr>
          <a:xfrm>
            <a:off x="10141560" y="21336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1:08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0B4F63F-154E-6AF5-B17B-7A5850D6ECC1}"/>
              </a:ext>
            </a:extLst>
          </p:cNvPr>
          <p:cNvSpPr/>
          <p:nvPr/>
        </p:nvSpPr>
        <p:spPr>
          <a:xfrm>
            <a:off x="10139600" y="20498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1:09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C9D66DD-ACF9-A769-F48B-C84BB57260AE}"/>
              </a:ext>
            </a:extLst>
          </p:cNvPr>
          <p:cNvSpPr/>
          <p:nvPr/>
        </p:nvSpPr>
        <p:spPr>
          <a:xfrm>
            <a:off x="10122510" y="2178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1:10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B4CADE52-BF4B-739A-749C-AB0BC758F297}"/>
              </a:ext>
            </a:extLst>
          </p:cNvPr>
          <p:cNvSpPr/>
          <p:nvPr/>
        </p:nvSpPr>
        <p:spPr>
          <a:xfrm>
            <a:off x="10141650" y="20503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1:11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BEFF63D9-6136-23F3-BF76-628E123FB4C0}"/>
              </a:ext>
            </a:extLst>
          </p:cNvPr>
          <p:cNvSpPr/>
          <p:nvPr/>
        </p:nvSpPr>
        <p:spPr>
          <a:xfrm>
            <a:off x="10133250" y="19927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1:12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DCFE3505-6C1E-21A0-1142-726140885B31}"/>
              </a:ext>
            </a:extLst>
          </p:cNvPr>
          <p:cNvSpPr/>
          <p:nvPr/>
        </p:nvSpPr>
        <p:spPr>
          <a:xfrm>
            <a:off x="10139600" y="2130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1:13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C6C21B69-897E-446A-EA65-FD519352E012}"/>
              </a:ext>
            </a:extLst>
          </p:cNvPr>
          <p:cNvSpPr/>
          <p:nvPr/>
        </p:nvSpPr>
        <p:spPr>
          <a:xfrm>
            <a:off x="10141578" y="21017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1:14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99287FB-D9D7-8045-DCE9-5E59A984D788}"/>
              </a:ext>
            </a:extLst>
          </p:cNvPr>
          <p:cNvSpPr/>
          <p:nvPr/>
        </p:nvSpPr>
        <p:spPr>
          <a:xfrm>
            <a:off x="10120534" y="20805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1:15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160D047-489F-3F43-23B6-89941A44D2DA}"/>
              </a:ext>
            </a:extLst>
          </p:cNvPr>
          <p:cNvSpPr/>
          <p:nvPr/>
        </p:nvSpPr>
        <p:spPr>
          <a:xfrm>
            <a:off x="10141650" y="21379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1:16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F067FECB-DE89-B058-E2EF-22D8084B85D5}"/>
              </a:ext>
            </a:extLst>
          </p:cNvPr>
          <p:cNvSpPr/>
          <p:nvPr/>
        </p:nvSpPr>
        <p:spPr>
          <a:xfrm>
            <a:off x="10128916" y="21379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1:17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F6AB6FE3-DBBA-FC27-11C8-7E9D60BE4930}"/>
              </a:ext>
            </a:extLst>
          </p:cNvPr>
          <p:cNvSpPr/>
          <p:nvPr/>
        </p:nvSpPr>
        <p:spPr>
          <a:xfrm>
            <a:off x="10133260" y="20742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1:18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A0021A4-433F-DA0E-512A-B10572F8B3F7}"/>
              </a:ext>
            </a:extLst>
          </p:cNvPr>
          <p:cNvSpPr/>
          <p:nvPr/>
        </p:nvSpPr>
        <p:spPr>
          <a:xfrm>
            <a:off x="10139586" y="20740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1:19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56AE5B0-D7E9-CFD7-1FA6-D0F6E6BCB8D7}"/>
              </a:ext>
            </a:extLst>
          </p:cNvPr>
          <p:cNvSpPr/>
          <p:nvPr/>
        </p:nvSpPr>
        <p:spPr>
          <a:xfrm>
            <a:off x="10136888" y="21216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1:20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EFFA630E-7F6F-D94D-4698-2EB38779DE8D}"/>
              </a:ext>
            </a:extLst>
          </p:cNvPr>
          <p:cNvSpPr/>
          <p:nvPr/>
        </p:nvSpPr>
        <p:spPr>
          <a:xfrm>
            <a:off x="10141652" y="20961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1:21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1741AC37-36A9-D5C5-6D6D-A833B1F99B88}"/>
              </a:ext>
            </a:extLst>
          </p:cNvPr>
          <p:cNvSpPr/>
          <p:nvPr/>
        </p:nvSpPr>
        <p:spPr>
          <a:xfrm>
            <a:off x="10122566" y="21835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1:22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D0CB971-4E90-743E-8D76-74EECB9F94E9}"/>
              </a:ext>
            </a:extLst>
          </p:cNvPr>
          <p:cNvSpPr/>
          <p:nvPr/>
        </p:nvSpPr>
        <p:spPr>
          <a:xfrm>
            <a:off x="10139612" y="2040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1:23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4CDABFF0-5815-C166-1497-13FCFDE7F432}"/>
              </a:ext>
            </a:extLst>
          </p:cNvPr>
          <p:cNvSpPr/>
          <p:nvPr/>
        </p:nvSpPr>
        <p:spPr>
          <a:xfrm>
            <a:off x="10142786" y="21056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1:24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2DF978B-41F8-82A3-0E3A-A519F7013497}"/>
              </a:ext>
            </a:extLst>
          </p:cNvPr>
          <p:cNvSpPr/>
          <p:nvPr/>
        </p:nvSpPr>
        <p:spPr>
          <a:xfrm>
            <a:off x="10128916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1:25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0D86A25E-6982-EA7B-007D-E4447CA2A028}"/>
              </a:ext>
            </a:extLst>
          </p:cNvPr>
          <p:cNvSpPr/>
          <p:nvPr/>
        </p:nvSpPr>
        <p:spPr>
          <a:xfrm>
            <a:off x="10127330" y="20264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1:26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38B8FF95-FCF7-FA90-AF91-3721D382FCD8}"/>
              </a:ext>
            </a:extLst>
          </p:cNvPr>
          <p:cNvSpPr/>
          <p:nvPr/>
        </p:nvSpPr>
        <p:spPr>
          <a:xfrm>
            <a:off x="10136620" y="2243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1:27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C6F8689-F6DF-4DC3-C050-ECFF6593CB17}"/>
              </a:ext>
            </a:extLst>
          </p:cNvPr>
          <p:cNvSpPr/>
          <p:nvPr/>
        </p:nvSpPr>
        <p:spPr>
          <a:xfrm>
            <a:off x="10122592" y="21197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1:28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D6F5B50-EFEF-62C7-F3C5-78BFEE615AC0}"/>
              </a:ext>
            </a:extLst>
          </p:cNvPr>
          <p:cNvSpPr/>
          <p:nvPr/>
        </p:nvSpPr>
        <p:spPr>
          <a:xfrm>
            <a:off x="10126286" y="20714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2:31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0292BB59-56D2-9F6D-0E40-32659F01A06A}"/>
              </a:ext>
            </a:extLst>
          </p:cNvPr>
          <p:cNvSpPr/>
          <p:nvPr/>
        </p:nvSpPr>
        <p:spPr>
          <a:xfrm>
            <a:off x="10128564" y="2123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1:29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F12ED39F-BA49-503A-2C3F-E7F31FFB1DF7}"/>
              </a:ext>
            </a:extLst>
          </p:cNvPr>
          <p:cNvSpPr/>
          <p:nvPr/>
        </p:nvSpPr>
        <p:spPr>
          <a:xfrm>
            <a:off x="10139586" y="2042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1:30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45E6276F-BBFB-2135-F911-F39238ACBC00}"/>
              </a:ext>
            </a:extLst>
          </p:cNvPr>
          <p:cNvSpPr/>
          <p:nvPr/>
        </p:nvSpPr>
        <p:spPr>
          <a:xfrm>
            <a:off x="10133314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1:31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F770CE49-398A-5025-B193-6FB29D9704AD}"/>
              </a:ext>
            </a:extLst>
          </p:cNvPr>
          <p:cNvSpPr/>
          <p:nvPr/>
        </p:nvSpPr>
        <p:spPr>
          <a:xfrm>
            <a:off x="10134822" y="20704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1:32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B670627-19E5-F008-05DA-8A38C1F33828}"/>
              </a:ext>
            </a:extLst>
          </p:cNvPr>
          <p:cNvSpPr/>
          <p:nvPr/>
        </p:nvSpPr>
        <p:spPr>
          <a:xfrm>
            <a:off x="10136934" y="2123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1:33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C041D974-04A2-43B3-CA3A-EADDC7FF401B}"/>
              </a:ext>
            </a:extLst>
          </p:cNvPr>
          <p:cNvSpPr/>
          <p:nvPr/>
        </p:nvSpPr>
        <p:spPr>
          <a:xfrm>
            <a:off x="10133496" y="20228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1:34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6EBF02A-CE43-7919-5614-5199CC7A9464}"/>
              </a:ext>
            </a:extLst>
          </p:cNvPr>
          <p:cNvSpPr/>
          <p:nvPr/>
        </p:nvSpPr>
        <p:spPr>
          <a:xfrm>
            <a:off x="10139716" y="20561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1:35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8D6D11-FE3F-55BF-FED0-67E28103A086}"/>
              </a:ext>
            </a:extLst>
          </p:cNvPr>
          <p:cNvSpPr/>
          <p:nvPr/>
        </p:nvSpPr>
        <p:spPr>
          <a:xfrm>
            <a:off x="10122992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1:36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AD6B151-AD72-38B4-C717-0064537D5080}"/>
              </a:ext>
            </a:extLst>
          </p:cNvPr>
          <p:cNvSpPr/>
          <p:nvPr/>
        </p:nvSpPr>
        <p:spPr>
          <a:xfrm>
            <a:off x="10120534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1:37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FE308346-8140-B5E6-385B-5F34CDC3B98B}"/>
              </a:ext>
            </a:extLst>
          </p:cNvPr>
          <p:cNvSpPr/>
          <p:nvPr/>
        </p:nvSpPr>
        <p:spPr>
          <a:xfrm>
            <a:off x="10123332" y="2043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1:38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64CF7E9-855A-C9C5-8A65-EAD88D6B8893}"/>
              </a:ext>
            </a:extLst>
          </p:cNvPr>
          <p:cNvSpPr/>
          <p:nvPr/>
        </p:nvSpPr>
        <p:spPr>
          <a:xfrm>
            <a:off x="10148458" y="21197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1:39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6EC6C81-F2C7-07A8-ABE4-D34B7873F468}"/>
              </a:ext>
            </a:extLst>
          </p:cNvPr>
          <p:cNvSpPr/>
          <p:nvPr/>
        </p:nvSpPr>
        <p:spPr>
          <a:xfrm>
            <a:off x="10136464" y="2045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1:40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29F7F15D-EC6D-9282-C8E3-98B9645FEA3D}"/>
              </a:ext>
            </a:extLst>
          </p:cNvPr>
          <p:cNvSpPr/>
          <p:nvPr/>
        </p:nvSpPr>
        <p:spPr>
          <a:xfrm>
            <a:off x="10138094" y="20544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1:41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87C2D7F1-5697-FF5E-74BB-730006B0A85D}"/>
              </a:ext>
            </a:extLst>
          </p:cNvPr>
          <p:cNvSpPr/>
          <p:nvPr/>
        </p:nvSpPr>
        <p:spPr>
          <a:xfrm>
            <a:off x="10136464" y="2116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1:42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AECBE4FD-6391-033E-EE89-0E6289CF013F}"/>
              </a:ext>
            </a:extLst>
          </p:cNvPr>
          <p:cNvSpPr/>
          <p:nvPr/>
        </p:nvSpPr>
        <p:spPr>
          <a:xfrm>
            <a:off x="10141226" y="20691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1:42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F0F5C6A-7030-5141-D5BD-436FAFE40E9F}"/>
              </a:ext>
            </a:extLst>
          </p:cNvPr>
          <p:cNvSpPr/>
          <p:nvPr/>
        </p:nvSpPr>
        <p:spPr>
          <a:xfrm>
            <a:off x="10133340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1:43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D4D39202-0338-BD12-B3C2-CAD9318AE9CD}"/>
              </a:ext>
            </a:extLst>
          </p:cNvPr>
          <p:cNvSpPr/>
          <p:nvPr/>
        </p:nvSpPr>
        <p:spPr>
          <a:xfrm>
            <a:off x="10123332" y="20432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1:44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B94E892A-9A58-0E02-9BD9-1AE9412BB481}"/>
              </a:ext>
            </a:extLst>
          </p:cNvPr>
          <p:cNvSpPr/>
          <p:nvPr/>
        </p:nvSpPr>
        <p:spPr>
          <a:xfrm>
            <a:off x="10129890" y="20454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1:45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E1331CA-0A25-3E9E-39FB-106818264108}"/>
              </a:ext>
            </a:extLst>
          </p:cNvPr>
          <p:cNvSpPr/>
          <p:nvPr/>
        </p:nvSpPr>
        <p:spPr>
          <a:xfrm>
            <a:off x="10130552" y="20872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1:46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B6E84B56-CA26-C71B-B87C-069FE075C28F}"/>
              </a:ext>
            </a:extLst>
          </p:cNvPr>
          <p:cNvSpPr/>
          <p:nvPr/>
        </p:nvSpPr>
        <p:spPr>
          <a:xfrm>
            <a:off x="10142546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1:47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F468DC1B-2EFA-0FF3-3A12-2657A87C915B}"/>
              </a:ext>
            </a:extLst>
          </p:cNvPr>
          <p:cNvSpPr/>
          <p:nvPr/>
        </p:nvSpPr>
        <p:spPr>
          <a:xfrm>
            <a:off x="10142630" y="21198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1:48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564EBF3D-CE20-9D21-395E-160D72CEB937}"/>
              </a:ext>
            </a:extLst>
          </p:cNvPr>
          <p:cNvSpPr/>
          <p:nvPr/>
        </p:nvSpPr>
        <p:spPr>
          <a:xfrm>
            <a:off x="10132852" y="21198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1:49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8DEEA31C-F6B9-4555-5195-8B2C8E2D80C2}"/>
              </a:ext>
            </a:extLst>
          </p:cNvPr>
          <p:cNvSpPr/>
          <p:nvPr/>
        </p:nvSpPr>
        <p:spPr>
          <a:xfrm>
            <a:off x="10138766" y="20075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1:50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97FB025-DF45-8AD1-09CF-C914DD8099FB}"/>
              </a:ext>
            </a:extLst>
          </p:cNvPr>
          <p:cNvSpPr/>
          <p:nvPr/>
        </p:nvSpPr>
        <p:spPr>
          <a:xfrm>
            <a:off x="10133674" y="22291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1:51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933958F-3DF0-B83A-B84E-64B3640BA163}"/>
              </a:ext>
            </a:extLst>
          </p:cNvPr>
          <p:cNvSpPr/>
          <p:nvPr/>
        </p:nvSpPr>
        <p:spPr>
          <a:xfrm>
            <a:off x="10142712" y="20873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1:52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D504D65-B127-0CC1-21BE-54A5BBDA7300}"/>
              </a:ext>
            </a:extLst>
          </p:cNvPr>
          <p:cNvSpPr/>
          <p:nvPr/>
        </p:nvSpPr>
        <p:spPr>
          <a:xfrm>
            <a:off x="10132034" y="20862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1:53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0985FDA-BE1F-D060-10B7-3683CC000B64}"/>
              </a:ext>
            </a:extLst>
          </p:cNvPr>
          <p:cNvSpPr/>
          <p:nvPr/>
        </p:nvSpPr>
        <p:spPr>
          <a:xfrm>
            <a:off x="10142218" y="20245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1:54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6DD04432-E4D2-0DF2-7C39-63E71ACAFE73}"/>
              </a:ext>
            </a:extLst>
          </p:cNvPr>
          <p:cNvSpPr/>
          <p:nvPr/>
        </p:nvSpPr>
        <p:spPr>
          <a:xfrm>
            <a:off x="10142712" y="21318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1:55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00B5E9B3-1756-2BC1-9341-6A630C3F492B}"/>
              </a:ext>
            </a:extLst>
          </p:cNvPr>
          <p:cNvSpPr/>
          <p:nvPr/>
        </p:nvSpPr>
        <p:spPr>
          <a:xfrm>
            <a:off x="10133676" y="20873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1:56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1403618B-B6B0-A56E-3559-3C1B68256D40}"/>
              </a:ext>
            </a:extLst>
          </p:cNvPr>
          <p:cNvSpPr/>
          <p:nvPr/>
        </p:nvSpPr>
        <p:spPr>
          <a:xfrm>
            <a:off x="10134008" y="21835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1:57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A38D83F-BDEF-F4D6-B112-4CC7E3181463}"/>
              </a:ext>
            </a:extLst>
          </p:cNvPr>
          <p:cNvSpPr/>
          <p:nvPr/>
        </p:nvSpPr>
        <p:spPr>
          <a:xfrm>
            <a:off x="10136472" y="20501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1:58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3E349E91-220C-8FBF-F7D9-19A3B1E3EA5C}"/>
              </a:ext>
            </a:extLst>
          </p:cNvPr>
          <p:cNvSpPr/>
          <p:nvPr/>
        </p:nvSpPr>
        <p:spPr>
          <a:xfrm>
            <a:off x="10142874" y="20501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1:59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2571ECB-DB5F-F4D9-054A-119C3543C2D8}"/>
              </a:ext>
            </a:extLst>
          </p:cNvPr>
          <p:cNvSpPr/>
          <p:nvPr/>
        </p:nvSpPr>
        <p:spPr>
          <a:xfrm>
            <a:off x="10139098" y="20789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2:00</a:t>
            </a:r>
          </a:p>
        </p:txBody>
      </p:sp>
    </p:spTree>
    <p:extLst>
      <p:ext uri="{BB962C8B-B14F-4D97-AF65-F5344CB8AC3E}">
        <p14:creationId xmlns:p14="http://schemas.microsoft.com/office/powerpoint/2010/main" val="38850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6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9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4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8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000"/>
                            </p:stCondLst>
                            <p:childTnLst>
                              <p:par>
                                <p:cTn id="38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3000"/>
                            </p:stCondLst>
                            <p:childTnLst>
                              <p:par>
                                <p:cTn id="38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6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000"/>
                            </p:stCondLst>
                            <p:childTnLst>
                              <p:par>
                                <p:cTn id="38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0"/>
                            </p:stCondLst>
                            <p:childTnLst>
                              <p:par>
                                <p:cTn id="39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6000"/>
                            </p:stCondLst>
                            <p:childTnLst>
                              <p:par>
                                <p:cTn id="39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7000"/>
                            </p:stCondLst>
                            <p:childTnLst>
                              <p:par>
                                <p:cTn id="40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8000"/>
                            </p:stCondLst>
                            <p:childTnLst>
                              <p:par>
                                <p:cTn id="40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6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9000"/>
                            </p:stCondLst>
                            <p:childTnLst>
                              <p:par>
                                <p:cTn id="40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8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6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4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8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6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4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6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8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8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6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29000"/>
                            </p:stCondLst>
                            <p:childTnLst>
                              <p:par>
                                <p:cTn id="48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4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31000"/>
                            </p:stCondLst>
                            <p:childTnLst>
                              <p:par>
                                <p:cTn id="49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50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0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35000"/>
                            </p:stCondLst>
                            <p:childTnLst>
                              <p:par>
                                <p:cTn id="5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36000"/>
                            </p:stCondLst>
                            <p:childTnLst>
                              <p:par>
                                <p:cTn id="5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5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5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5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5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5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0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5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4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5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47000"/>
                            </p:stCondLst>
                            <p:childTnLst>
                              <p:par>
                                <p:cTn id="5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56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6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7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57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52000"/>
                            </p:stCondLst>
                            <p:childTnLst>
                              <p:par>
                                <p:cTn id="58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53000"/>
                            </p:stCondLst>
                            <p:childTnLst>
                              <p:par>
                                <p:cTn id="58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58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55000"/>
                            </p:stCondLst>
                            <p:childTnLst>
                              <p:par>
                                <p:cTn id="59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59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57000"/>
                            </p:stCondLst>
                            <p:childTnLst>
                              <p:par>
                                <p:cTn id="60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8000"/>
                            </p:stCondLst>
                            <p:childTnLst>
                              <p:par>
                                <p:cTn id="60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60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60000"/>
                            </p:stCondLst>
                            <p:childTnLst>
                              <p:par>
                                <p:cTn id="6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61000"/>
                            </p:stCondLst>
                            <p:childTnLst>
                              <p:par>
                                <p:cTn id="6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6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6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64000"/>
                            </p:stCondLst>
                            <p:childTnLst>
                              <p:par>
                                <p:cTn id="6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6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66000"/>
                            </p:stCondLst>
                            <p:childTnLst>
                              <p:par>
                                <p:cTn id="6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6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8000"/>
                            </p:stCondLst>
                            <p:childTnLst>
                              <p:par>
                                <p:cTn id="6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6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70000"/>
                            </p:stCondLst>
                            <p:childTnLst>
                              <p:par>
                                <p:cTn id="6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71000"/>
                            </p:stCondLst>
                            <p:childTnLst>
                              <p:par>
                                <p:cTn id="6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72000"/>
                            </p:stCondLst>
                            <p:childTnLst>
                              <p:par>
                                <p:cTn id="6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66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74000"/>
                            </p:stCondLst>
                            <p:childTnLst>
                              <p:par>
                                <p:cTn id="66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75000"/>
                            </p:stCondLst>
                            <p:childTnLst>
                              <p:par>
                                <p:cTn id="67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76000"/>
                            </p:stCondLst>
                            <p:childTnLst>
                              <p:par>
                                <p:cTn id="67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8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8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78000"/>
                            </p:stCondLst>
                            <p:childTnLst>
                              <p:par>
                                <p:cTn id="68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79000"/>
                            </p:stCondLst>
                            <p:childTnLst>
                              <p:par>
                                <p:cTn id="68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0000"/>
                            </p:stCondLst>
                            <p:childTnLst>
                              <p:par>
                                <p:cTn id="69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81000"/>
                            </p:stCondLst>
                            <p:childTnLst>
                              <p:par>
                                <p:cTn id="69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2000"/>
                            </p:stCondLst>
                            <p:childTnLst>
                              <p:par>
                                <p:cTn id="70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83000"/>
                            </p:stCondLst>
                            <p:childTnLst>
                              <p:par>
                                <p:cTn id="70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4000"/>
                            </p:stCondLst>
                            <p:childTnLst>
                              <p:par>
                                <p:cTn id="70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85000"/>
                            </p:stCondLst>
                            <p:childTnLst>
                              <p:par>
                                <p:cTn id="7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6000"/>
                            </p:stCondLst>
                            <p:childTnLst>
                              <p:par>
                                <p:cTn id="7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91000"/>
                            </p:stCondLst>
                            <p:childTnLst>
                              <p:par>
                                <p:cTn id="7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93000"/>
                            </p:stCondLst>
                            <p:childTnLst>
                              <p:par>
                                <p:cTn id="7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4000"/>
                            </p:stCondLst>
                            <p:childTnLst>
                              <p:par>
                                <p:cTn id="7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95000"/>
                            </p:stCondLst>
                            <p:childTnLst>
                              <p:par>
                                <p:cTn id="7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6000"/>
                            </p:stCondLst>
                            <p:childTnLst>
                              <p:par>
                                <p:cTn id="7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97000"/>
                            </p:stCondLst>
                            <p:childTnLst>
                              <p:par>
                                <p:cTn id="7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8000"/>
                            </p:stCondLst>
                            <p:childTnLst>
                              <p:par>
                                <p:cTn id="76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99000"/>
                            </p:stCondLst>
                            <p:childTnLst>
                              <p:par>
                                <p:cTn id="76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77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77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78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78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78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79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79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0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0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0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1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8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8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8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8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8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8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8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8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8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861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0" y="1832905"/>
            <a:ext cx="7924800" cy="697515"/>
          </a:xfrm>
          <a:prstGeom prst="rect">
            <a:avLst/>
          </a:prstGeom>
          <a:noFill/>
        </p:spPr>
        <p:txBody>
          <a:bodyPr wrap="square" lIns="121773" tIns="60887" rIns="121773" bIns="60887" rtlCol="0">
            <a:spAutoFit/>
          </a:bodyPr>
          <a:lstStyle/>
          <a:p>
            <a:pPr algn="ctr" defTabSz="1217524"/>
            <a:r>
              <a:rPr lang="en-US" sz="3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7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6600" b="1" dirty="0">
              <a:solidFill>
                <a:srgbClr val="FF0000"/>
              </a:solidFill>
              <a:latin typeface="Algerian" panose="04020705040A02060702" pitchFamily="8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699552"/>
            <a:ext cx="12192000" cy="177800"/>
          </a:xfrm>
          <a:prstGeom prst="rect">
            <a:avLst/>
          </a:prstGeom>
          <a:solidFill>
            <a:srgbClr val="DF8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6" tIns="60879" rIns="121756" bIns="60879" spcCol="0" rtlCol="0" anchor="ctr"/>
          <a:lstStyle/>
          <a:p>
            <a:pPr algn="ctr" defTabSz="1217524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9352"/>
            <a:ext cx="12192000" cy="177800"/>
          </a:xfrm>
          <a:prstGeom prst="rect">
            <a:avLst/>
          </a:prstGeom>
          <a:solidFill>
            <a:srgbClr val="EB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6" tIns="60879" rIns="121756" bIns="60879" spcCol="0" rtlCol="0" anchor="ctr"/>
          <a:lstStyle/>
          <a:p>
            <a:pPr algn="ctr" defTabSz="1217524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FD546-6BE0-A7E8-EEBA-7F30015202D4}"/>
              </a:ext>
            </a:extLst>
          </p:cNvPr>
          <p:cNvSpPr txBox="1"/>
          <p:nvPr/>
        </p:nvSpPr>
        <p:spPr>
          <a:xfrm>
            <a:off x="2032000" y="2575802"/>
            <a:ext cx="7924800" cy="1138725"/>
          </a:xfrm>
          <a:prstGeom prst="rect">
            <a:avLst/>
          </a:prstGeom>
          <a:noFill/>
        </p:spPr>
        <p:txBody>
          <a:bodyPr wrap="square" lIns="121773" tIns="60887" rIns="121773" bIns="60887" rtlCol="0">
            <a:spAutoFit/>
          </a:bodyPr>
          <a:lstStyle/>
          <a:p>
            <a:pPr algn="ctr" defTabSz="1217524"/>
            <a:r>
              <a:rPr lang="en-US" sz="6600" b="1" dirty="0">
                <a:solidFill>
                  <a:srgbClr val="FF0000"/>
                </a:solidFill>
                <a:latin typeface="Algerian" panose="04020705040A02060702" pitchFamily="82" charset="0"/>
                <a:ea typeface="Arial-Rounded" pitchFamily="34" charset="0"/>
                <a:cs typeface="Arial-Rounded" pitchFamily="34" charset="0"/>
              </a:rPr>
              <a:t>PHÓNG VIÊN NHÍ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 flipV="1">
            <a:off x="2336800" y="762003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91366" tIns="45685" rIns="91366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vi-VN" sz="240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051" name="Picture 9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3" y="9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43009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2" y="990611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Rectangle 16"/>
          <p:cNvSpPr>
            <a:spLocks noGrp="1" noChangeArrowheads="1"/>
          </p:cNvSpPr>
          <p:nvPr>
            <p:ph type="ctrTitle" idx="4294967295"/>
          </p:nvPr>
        </p:nvSpPr>
        <p:spPr>
          <a:xfrm>
            <a:off x="678137" y="2209808"/>
            <a:ext cx="11199843" cy="2232025"/>
          </a:xfrm>
        </p:spPr>
        <p:txBody>
          <a:bodyPr>
            <a:noAutofit/>
          </a:bodyPr>
          <a:lstStyle/>
          <a:p>
            <a:pPr eaLnBrk="1" hangingPunct="1"/>
            <a:r>
              <a:rPr lang="en-US" sz="9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9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9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9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9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17" descr="DAISY-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3581400"/>
            <a:ext cx="123613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 descr="DAISY-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953000"/>
            <a:ext cx="123613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XMASCA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2" y="5410209"/>
            <a:ext cx="2527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 descr="BLUME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5562600"/>
            <a:ext cx="132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1" descr="BLUME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5562600"/>
            <a:ext cx="132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2" descr="BLUME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562600"/>
            <a:ext cx="132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1" name="Group 93"/>
          <p:cNvGrpSpPr>
            <a:grpSpLocks/>
          </p:cNvGrpSpPr>
          <p:nvPr/>
        </p:nvGrpSpPr>
        <p:grpSpPr bwMode="auto">
          <a:xfrm>
            <a:off x="6908800" y="0"/>
            <a:ext cx="5283200" cy="3886200"/>
            <a:chOff x="3936" y="-15"/>
            <a:chExt cx="1817" cy="1788"/>
          </a:xfrm>
        </p:grpSpPr>
        <p:pic>
          <p:nvPicPr>
            <p:cNvPr id="2066" name="Picture 94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95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96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2" name="Group 93"/>
          <p:cNvGrpSpPr>
            <a:grpSpLocks/>
          </p:cNvGrpSpPr>
          <p:nvPr/>
        </p:nvGrpSpPr>
        <p:grpSpPr bwMode="auto">
          <a:xfrm rot="-5400000">
            <a:off x="609602" y="-609598"/>
            <a:ext cx="3962400" cy="5181600"/>
            <a:chOff x="3936" y="-15"/>
            <a:chExt cx="1817" cy="1788"/>
          </a:xfrm>
        </p:grpSpPr>
        <p:pic>
          <p:nvPicPr>
            <p:cNvPr id="2063" name="Picture 94" descr="hoa-hong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5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96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2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/>
      <p:bldP spid="206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4495878-BFE9-1690-0F2F-5E86EB919632}"/>
              </a:ext>
            </a:extLst>
          </p:cNvPr>
          <p:cNvSpPr txBox="1"/>
          <p:nvPr/>
        </p:nvSpPr>
        <p:spPr>
          <a:xfrm>
            <a:off x="1009862" y="3811602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19826-BBA7-192B-07BF-C16A169545EF}"/>
              </a:ext>
            </a:extLst>
          </p:cNvPr>
          <p:cNvSpPr txBox="1"/>
          <p:nvPr/>
        </p:nvSpPr>
        <p:spPr>
          <a:xfrm>
            <a:off x="1009862" y="4427682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6E600-E9A9-FA78-0964-9FFA41E55B74}"/>
              </a:ext>
            </a:extLst>
          </p:cNvPr>
          <p:cNvSpPr txBox="1"/>
          <p:nvPr/>
        </p:nvSpPr>
        <p:spPr>
          <a:xfrm>
            <a:off x="1009862" y="5135568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hoa thầy cô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19612-7541-AE6D-7573-3B01B1B3356C}"/>
              </a:ext>
            </a:extLst>
          </p:cNvPr>
          <p:cNvSpPr txBox="1"/>
          <p:nvPr/>
        </p:nvSpPr>
        <p:spPr>
          <a:xfrm>
            <a:off x="1009862" y="5843454"/>
            <a:ext cx="8802732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lợn siêu trọng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347012-225E-D792-D31A-EA124A0592B3}"/>
              </a:ext>
            </a:extLst>
          </p:cNvPr>
          <p:cNvSpPr txBox="1"/>
          <p:nvPr/>
        </p:nvSpPr>
        <p:spPr>
          <a:xfrm>
            <a:off x="1009862" y="5135568"/>
            <a:ext cx="6001260" cy="707886"/>
          </a:xfrm>
          <a:prstGeom prst="rect">
            <a:avLst/>
          </a:prstGeom>
          <a:noFill/>
        </p:spPr>
        <p:txBody>
          <a:bodyPr wrap="square" lIns="91366" tIns="45685" rIns="91366" bIns="45685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hoa thầy cô.</a:t>
            </a:r>
          </a:p>
        </p:txBody>
      </p:sp>
      <p:sp>
        <p:nvSpPr>
          <p:cNvPr id="2" name="Oval 24">
            <a:extLst>
              <a:ext uri="{FF2B5EF4-FFF2-40B4-BE49-F238E27FC236}">
                <a16:creationId xmlns:a16="http://schemas.microsoft.com/office/drawing/2014/main" id="{9E1C1AF0-C190-BB88-1AEE-0DC9FF143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3" name="Oval 25">
            <a:extLst>
              <a:ext uri="{FF2B5EF4-FFF2-40B4-BE49-F238E27FC236}">
                <a16:creationId xmlns:a16="http://schemas.microsoft.com/office/drawing/2014/main" id="{F1362EA4-725E-DB76-2D05-E00489B24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" name="Oval 26">
            <a:extLst>
              <a:ext uri="{FF2B5EF4-FFF2-40B4-BE49-F238E27FC236}">
                <a16:creationId xmlns:a16="http://schemas.microsoft.com/office/drawing/2014/main" id="{87021685-DECD-B66E-33D7-9C29546BC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6600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Oval 27">
            <a:extLst>
              <a:ext uri="{FF2B5EF4-FFF2-40B4-BE49-F238E27FC236}">
                <a16:creationId xmlns:a16="http://schemas.microsoft.com/office/drawing/2014/main" id="{BC40F9DF-BD04-455C-C0FD-59EBC9D2F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6" name="Oval 28">
            <a:extLst>
              <a:ext uri="{FF2B5EF4-FFF2-40B4-BE49-F238E27FC236}">
                <a16:creationId xmlns:a16="http://schemas.microsoft.com/office/drawing/2014/main" id="{3A8D0F11-BDA6-311D-CE81-AADC32D6E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chemeClr val="folHlink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C35678C8-A54B-FBD8-1747-ED8EEC9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Oval 30">
            <a:extLst>
              <a:ext uri="{FF2B5EF4-FFF2-40B4-BE49-F238E27FC236}">
                <a16:creationId xmlns:a16="http://schemas.microsoft.com/office/drawing/2014/main" id="{01B03B56-46B7-C9A8-C38A-FBB37410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6</a:t>
            </a: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C6CD9F64-AB19-770E-6236-70EA9874D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1" name="Oval 32">
            <a:extLst>
              <a:ext uri="{FF2B5EF4-FFF2-40B4-BE49-F238E27FC236}">
                <a16:creationId xmlns:a16="http://schemas.microsoft.com/office/drawing/2014/main" id="{7B11AC8C-69C0-02F0-913C-1098B479C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006600"/>
                </a:solidFill>
              </a:rPr>
              <a:t>8</a:t>
            </a:r>
          </a:p>
        </p:txBody>
      </p:sp>
      <p:sp>
        <p:nvSpPr>
          <p:cNvPr id="18" name="Oval 33">
            <a:extLst>
              <a:ext uri="{FF2B5EF4-FFF2-40B4-BE49-F238E27FC236}">
                <a16:creationId xmlns:a16="http://schemas.microsoft.com/office/drawing/2014/main" id="{7E962196-56BD-F42F-C17A-9B47C4A59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715000"/>
            <a:ext cx="15240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" name="Oval 34">
            <a:extLst>
              <a:ext uri="{FF2B5EF4-FFF2-40B4-BE49-F238E27FC236}">
                <a16:creationId xmlns:a16="http://schemas.microsoft.com/office/drawing/2014/main" id="{93E87F98-897B-F604-09C7-A4DA391C9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1" y="5691991"/>
            <a:ext cx="1524000" cy="1143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000099"/>
            </a:solidFill>
            <a:round/>
            <a:headEnd/>
            <a:tailEnd/>
          </a:ln>
        </p:spPr>
        <p:txBody>
          <a:bodyPr wrap="none" lIns="91366" tIns="45685" rIns="91366" bIns="45685" anchor="ctr"/>
          <a:lstStyle/>
          <a:p>
            <a:pPr algn="ctr"/>
            <a:r>
              <a:rPr lang="en-US" sz="8800" b="1" dirty="0">
                <a:solidFill>
                  <a:srgbClr val="000099"/>
                </a:solidFill>
              </a:rPr>
              <a:t>10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E22E25-832B-3403-C2E4-5C2F3C49C0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23008"/>
            <a:ext cx="5623810" cy="3696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6321E5-FC9A-D26B-8EA2-EB08258289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8" y="23008"/>
            <a:ext cx="5430370" cy="376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59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8" grpId="0" animBg="1"/>
      <p:bldP spid="18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691</Words>
  <Application>Microsoft Office PowerPoint</Application>
  <PresentationFormat>Widescreen</PresentationFormat>
  <Paragraphs>394</Paragraphs>
  <Slides>19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Algerian</vt:lpstr>
      <vt:lpstr>Arial</vt:lpstr>
      <vt:lpstr>Arial Black</vt:lpstr>
      <vt:lpstr>Arial-Rounded</vt:lpstr>
      <vt:lpstr>Calibri</vt:lpstr>
      <vt:lpstr>Calibri Light</vt:lpstr>
      <vt:lpstr>HY-MarPro</vt:lpstr>
      <vt:lpstr>HY-Pleent</vt:lpstr>
      <vt:lpstr>Tahoma</vt:lpstr>
      <vt:lpstr>Times New Roman</vt:lpstr>
      <vt:lpstr>UTM Avo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nhanh? Ai đúng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66</cp:revision>
  <dcterms:created xsi:type="dcterms:W3CDTF">2024-03-11T14:18:00Z</dcterms:created>
  <dcterms:modified xsi:type="dcterms:W3CDTF">2025-03-27T08:13:58Z</dcterms:modified>
</cp:coreProperties>
</file>