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319" r:id="rId3"/>
    <p:sldId id="292" r:id="rId4"/>
    <p:sldId id="258" r:id="rId5"/>
    <p:sldId id="259" r:id="rId6"/>
    <p:sldId id="261" r:id="rId7"/>
    <p:sldId id="262" r:id="rId8"/>
    <p:sldId id="263" r:id="rId9"/>
    <p:sldId id="264" r:id="rId10"/>
    <p:sldId id="257" r:id="rId11"/>
    <p:sldId id="286" r:id="rId12"/>
    <p:sldId id="312" r:id="rId13"/>
    <p:sldId id="288" r:id="rId14"/>
    <p:sldId id="331" r:id="rId15"/>
    <p:sldId id="325" r:id="rId16"/>
    <p:sldId id="323" r:id="rId17"/>
    <p:sldId id="326" r:id="rId18"/>
    <p:sldId id="335" r:id="rId19"/>
    <p:sldId id="317" r:id="rId20"/>
    <p:sldId id="293" r:id="rId21"/>
    <p:sldId id="314" r:id="rId22"/>
    <p:sldId id="336" r:id="rId23"/>
    <p:sldId id="334" r:id="rId24"/>
    <p:sldId id="329" r:id="rId25"/>
    <p:sldId id="327" r:id="rId26"/>
    <p:sldId id="315" r:id="rId27"/>
    <p:sldId id="316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5E493-25C1-4C02-8868-F979B7D5E92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45EA2-A71E-43FB-8545-8066D485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3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89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448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70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7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0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93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8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45EA2-A71E-43FB-8545-8066D4856C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2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868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6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515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9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6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1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4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id="{0C83305F-17DE-4531-8DD0-9C7426AAC842}"/>
              </a:ext>
            </a:extLst>
          </p:cNvPr>
          <p:cNvSpPr/>
          <p:nvPr userDrawn="1"/>
        </p:nvSpPr>
        <p:spPr>
          <a:xfrm>
            <a:off x="173620" y="202557"/>
            <a:ext cx="11747385" cy="6655443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2" y="-16856"/>
            <a:ext cx="12192000" cy="3766457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CC014C71-A37C-4EE9-8A85-915EEAB76362}"/>
              </a:ext>
            </a:extLst>
          </p:cNvPr>
          <p:cNvGrpSpPr/>
          <p:nvPr userDrawn="1"/>
        </p:nvGrpSpPr>
        <p:grpSpPr>
          <a:xfrm>
            <a:off x="-855759" y="6056773"/>
            <a:ext cx="13218777" cy="1116671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9E245CF6-3C7A-49E4-9A7D-88FFBC61E9BB}"/>
              </a:ext>
            </a:extLst>
          </p:cNvPr>
          <p:cNvGrpSpPr/>
          <p:nvPr userDrawn="1"/>
        </p:nvGrpSpPr>
        <p:grpSpPr>
          <a:xfrm>
            <a:off x="270995" y="5184545"/>
            <a:ext cx="936738" cy="13716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2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6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6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A666AF7-8D3F-4CD7-8A66-36CF4407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0F4898-ECE6-4F28-BA41-E1917ECB8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2B3E05-DAAF-42A9-80D6-ED4214F3C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F081-F403-4045-ACE1-DDD66506966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F6348C-9538-40DB-9767-680AEB48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E6EFC-A6DD-4494-8D19-343B29E11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F52B781-0017-0590-8446-72BF8831DF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85725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17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ordwall.net/resource/83905478" TargetMode="Externa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slide" Target="slide5.xml"/><Relationship Id="rId26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slide" Target="slide8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hyperlink" Target="https://www.facebook.com/nkpowerskills" TargetMode="External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1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BA8C009-D883-4134-9980-2C8D295CA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759" y="4334995"/>
            <a:ext cx="13218777" cy="25386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B421B8-47D2-4504-A5EA-32D889AB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789"/>
            <a:ext cx="4049257" cy="38312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0CFE39-6BBF-4556-B67A-0BCFCD425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1" y="4388109"/>
            <a:ext cx="12192000" cy="283845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4AFE8AC-CAAE-4F84-9D11-51FBAB92FCFB}"/>
              </a:ext>
            </a:extLst>
          </p:cNvPr>
          <p:cNvGrpSpPr/>
          <p:nvPr/>
        </p:nvGrpSpPr>
        <p:grpSpPr>
          <a:xfrm>
            <a:off x="4044342" y="4294209"/>
            <a:ext cx="936738" cy="1371600"/>
            <a:chOff x="6135308" y="4402280"/>
            <a:chExt cx="936738" cy="13716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5AEF250-D571-434C-A0ED-F13C0D843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B89D371-40D5-45A6-8FF2-89618718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0428F6A-F50E-445A-9275-8B01B1F67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3"/>
          <a:stretch/>
        </p:blipFill>
        <p:spPr>
          <a:xfrm>
            <a:off x="-19401" y="5179950"/>
            <a:ext cx="13218776" cy="1834337"/>
          </a:xfrm>
          <a:prstGeom prst="rect">
            <a:avLst/>
          </a:prstGeom>
        </p:spPr>
      </p:pic>
      <p:pic>
        <p:nvPicPr>
          <p:cNvPr id="18" name="Picture 2" descr="Hanoi vietnam with decoration background Vector Image">
            <a:extLst>
              <a:ext uri="{FF2B5EF4-FFF2-40B4-BE49-F238E27FC236}">
                <a16:creationId xmlns:a16="http://schemas.microsoft.com/office/drawing/2014/main" id="{FB1E0976-74D1-4302-AB2A-D21746F3C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52" b="78796" l="12300" r="89000">
                        <a14:foregroundMark x1="38100" y1="9074" x2="60900" y2="11759"/>
                        <a14:foregroundMark x1="51800" y1="6852" x2="51800" y2="6852"/>
                        <a14:foregroundMark x1="16100" y1="36389" x2="16100" y2="36389"/>
                        <a14:foregroundMark x1="83300" y1="37500" x2="83300" y2="37500"/>
                        <a14:foregroundMark x1="85800" y1="64352" x2="85800" y2="64352"/>
                        <a14:foregroundMark x1="15100" y1="67870" x2="15100" y2="67870"/>
                        <a14:foregroundMark x1="28100" y1="76204" x2="67900" y2="72315"/>
                        <a14:foregroundMark x1="67900" y1="72315" x2="72600" y2="75463"/>
                        <a14:foregroundMark x1="79100" y1="77593" x2="79100" y2="77593"/>
                        <a14:foregroundMark x1="79100" y1="75741" x2="79100" y2="75741"/>
                        <a14:foregroundMark x1="79100" y1="74907" x2="79100" y2="74907"/>
                        <a14:foregroundMark x1="79200" y1="75093" x2="79200" y2="75093"/>
                        <a14:foregroundMark x1="87700" y1="76481" x2="87700" y2="76481"/>
                        <a14:foregroundMark x1="86900" y1="77500" x2="86900" y2="77500"/>
                        <a14:foregroundMark x1="89100" y1="76111" x2="89100" y2="76111"/>
                        <a14:foregroundMark x1="12300" y1="77500" x2="21500" y2="7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8" t="4595" r="8487" b="18033"/>
          <a:stretch/>
        </p:blipFill>
        <p:spPr bwMode="auto">
          <a:xfrm>
            <a:off x="1208434" y="774311"/>
            <a:ext cx="9553575" cy="72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326010-C295-4D63-A312-FD9527CBEB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8"/>
          <a:stretch/>
        </p:blipFill>
        <p:spPr>
          <a:xfrm>
            <a:off x="6245788" y="5034987"/>
            <a:ext cx="5962014" cy="21384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59FCCA3-283E-4AC4-B0D5-5E3927DF82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/>
          <a:stretch/>
        </p:blipFill>
        <p:spPr>
          <a:xfrm>
            <a:off x="-7161" y="4579399"/>
            <a:ext cx="3903508" cy="2629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6CCB9F-3BE0-4239-B103-2214CB62492D}"/>
              </a:ext>
            </a:extLst>
          </p:cNvPr>
          <p:cNvSpPr/>
          <p:nvPr/>
        </p:nvSpPr>
        <p:spPr>
          <a:xfrm>
            <a:off x="506980" y="501362"/>
            <a:ext cx="10974777" cy="379284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8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40461-CF73-42D5-9FD5-151149ACDCC9}"/>
              </a:ext>
            </a:extLst>
          </p:cNvPr>
          <p:cNvSpPr/>
          <p:nvPr/>
        </p:nvSpPr>
        <p:spPr>
          <a:xfrm>
            <a:off x="2024628" y="1447343"/>
            <a:ext cx="76963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250D8A-7BBF-4302-B820-41DAE77E340B}"/>
              </a:ext>
            </a:extLst>
          </p:cNvPr>
          <p:cNvSpPr/>
          <p:nvPr/>
        </p:nvSpPr>
        <p:spPr>
          <a:xfrm>
            <a:off x="2146201" y="2067869"/>
            <a:ext cx="76963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4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60680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FEBAC8-F4AE-4A35-B4C9-C587667F564E}"/>
              </a:ext>
            </a:extLst>
          </p:cNvPr>
          <p:cNvSpPr/>
          <p:nvPr/>
        </p:nvSpPr>
        <p:spPr>
          <a:xfrm>
            <a:off x="3292685" y="2042678"/>
            <a:ext cx="61734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FCB7021-1A36-4B3F-91CC-26BC33520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3802073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5171845" y="1771910"/>
            <a:ext cx="60151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62F6F5-648C-4326-B54B-1F7C211CD954}"/>
              </a:ext>
            </a:extLst>
          </p:cNvPr>
          <p:cNvGrpSpPr/>
          <p:nvPr/>
        </p:nvGrpSpPr>
        <p:grpSpPr>
          <a:xfrm>
            <a:off x="-794393" y="990725"/>
            <a:ext cx="7831371" cy="5248150"/>
            <a:chOff x="-794393" y="990725"/>
            <a:chExt cx="7831371" cy="5248150"/>
          </a:xfrm>
        </p:grpSpPr>
        <p:pic>
          <p:nvPicPr>
            <p:cNvPr id="6" name="Picture 5" descr="A red and grey structure with a green circle&#10;&#10;Description automatically generated">
              <a:extLst>
                <a:ext uri="{FF2B5EF4-FFF2-40B4-BE49-F238E27FC236}">
                  <a16:creationId xmlns:a16="http://schemas.microsoft.com/office/drawing/2014/main" id="{8F9113DD-1E98-9CC4-E82C-1EC47F22E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62" y="990725"/>
              <a:ext cx="5248150" cy="524815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99C6C5-D3DE-4637-9BF3-65EC1AEC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4393" y="1226427"/>
              <a:ext cx="7831371" cy="4405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65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195210" y="236340"/>
            <a:ext cx="11866651" cy="6621659"/>
            <a:chOff x="2329990" y="215793"/>
            <a:chExt cx="7532018" cy="62887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6D98C31-A518-6F47-8B15-F62B6E7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644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F40A-AD92-65E9-FC26-6601D33BA3A3}"/>
              </a:ext>
            </a:extLst>
          </p:cNvPr>
          <p:cNvSpPr txBox="1"/>
          <p:nvPr/>
        </p:nvSpPr>
        <p:spPr>
          <a:xfrm>
            <a:off x="697688" y="180631"/>
            <a:ext cx="11000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6,7,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ể tên một số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được tổ chức ở khu di tích Văn Miếu – Quốc Tử Giám nhằm tôn vinh truyền thống hiếu học của dân tộc.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D2883-D723-D23B-E836-8A87FE376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573" y="2258174"/>
            <a:ext cx="4559893" cy="3647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3023B-E573-5F72-16DE-87CDF89BB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281" y="2341812"/>
            <a:ext cx="5205812" cy="3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1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4689573-DA70-44F0-AC84-FCD8CC8C3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644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63D22-9AF7-489E-833A-8A9CCF64BBC0}"/>
              </a:ext>
            </a:extLst>
          </p:cNvPr>
          <p:cNvSpPr txBox="1"/>
          <p:nvPr/>
        </p:nvSpPr>
        <p:spPr>
          <a:xfrm>
            <a:off x="760617" y="167948"/>
            <a:ext cx="1067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6,7,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ể tên một số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được tổ chức ở khu di tích Văn Miếu – Quốc Tử Giám nhằm tôn vinh truyền thống hiếu học của dân tộc.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1B5942-2D42-463D-9788-3B29F2BEF4D0}"/>
              </a:ext>
            </a:extLst>
          </p:cNvPr>
          <p:cNvGrpSpPr/>
          <p:nvPr/>
        </p:nvGrpSpPr>
        <p:grpSpPr>
          <a:xfrm>
            <a:off x="7288823" y="1721658"/>
            <a:ext cx="5090746" cy="5751803"/>
            <a:chOff x="7288823" y="1721658"/>
            <a:chExt cx="5090746" cy="575180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8F1A402-846E-4E11-883E-0D698F8344F0}"/>
                </a:ext>
              </a:extLst>
            </p:cNvPr>
            <p:cNvSpPr/>
            <p:nvPr/>
          </p:nvSpPr>
          <p:spPr>
            <a:xfrm>
              <a:off x="7974623" y="2222821"/>
              <a:ext cx="4197698" cy="12748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126238-D2B1-438C-85EB-5572D40BD5BC}"/>
                </a:ext>
              </a:extLst>
            </p:cNvPr>
            <p:cNvSpPr/>
            <p:nvPr/>
          </p:nvSpPr>
          <p:spPr>
            <a:xfrm>
              <a:off x="7791607" y="2537097"/>
              <a:ext cx="353790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Thảo luận nhóm 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81B950-6E65-47EC-8809-077AE87D7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1" t="59258" r="60721"/>
            <a:stretch/>
          </p:blipFill>
          <p:spPr>
            <a:xfrm>
              <a:off x="7288823" y="3497705"/>
              <a:ext cx="5090746" cy="39757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C020A9-9A38-4C79-9A8D-0DD928530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42" b="68718"/>
            <a:stretch/>
          </p:blipFill>
          <p:spPr>
            <a:xfrm>
              <a:off x="10887307" y="1721658"/>
              <a:ext cx="1374264" cy="214532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E65F636-76AD-41AF-99A4-7B10A5ADB316}"/>
              </a:ext>
            </a:extLst>
          </p:cNvPr>
          <p:cNvGrpSpPr/>
          <p:nvPr/>
        </p:nvGrpSpPr>
        <p:grpSpPr>
          <a:xfrm>
            <a:off x="84411" y="2454352"/>
            <a:ext cx="6623187" cy="3253388"/>
            <a:chOff x="84411" y="2454352"/>
            <a:chExt cx="6623187" cy="32533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8E23E43-9684-44CE-929C-B4201262364E}"/>
                </a:ext>
              </a:extLst>
            </p:cNvPr>
            <p:cNvSpPr/>
            <p:nvPr/>
          </p:nvSpPr>
          <p:spPr>
            <a:xfrm>
              <a:off x="235842" y="2454352"/>
              <a:ext cx="1707258" cy="12748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963BCF2-C5FE-4A4C-A777-608CC8D671E7}"/>
                </a:ext>
              </a:extLst>
            </p:cNvPr>
            <p:cNvSpPr/>
            <p:nvPr/>
          </p:nvSpPr>
          <p:spPr>
            <a:xfrm>
              <a:off x="2494065" y="2454352"/>
              <a:ext cx="1707258" cy="12748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D7C7EB-0D47-41C4-A0C2-DB2EF83214BF}"/>
                </a:ext>
              </a:extLst>
            </p:cNvPr>
            <p:cNvSpPr/>
            <p:nvPr/>
          </p:nvSpPr>
          <p:spPr>
            <a:xfrm>
              <a:off x="4855784" y="2454352"/>
              <a:ext cx="1707258" cy="12748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196A6E9-32DB-479F-940F-DA2A5B9221BE}"/>
                </a:ext>
              </a:extLst>
            </p:cNvPr>
            <p:cNvSpPr/>
            <p:nvPr/>
          </p:nvSpPr>
          <p:spPr>
            <a:xfrm>
              <a:off x="235842" y="4432856"/>
              <a:ext cx="1707258" cy="12748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4C6EA8-4F14-4DB1-953E-00E8AF463212}"/>
                </a:ext>
              </a:extLst>
            </p:cNvPr>
            <p:cNvSpPr/>
            <p:nvPr/>
          </p:nvSpPr>
          <p:spPr>
            <a:xfrm>
              <a:off x="2494065" y="4432856"/>
              <a:ext cx="1707258" cy="12748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E59DE84-84C4-46FE-82CC-76BF01261AB4}"/>
                </a:ext>
              </a:extLst>
            </p:cNvPr>
            <p:cNvSpPr/>
            <p:nvPr/>
          </p:nvSpPr>
          <p:spPr>
            <a:xfrm>
              <a:off x="4855784" y="4432856"/>
              <a:ext cx="1707258" cy="12748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022E16-DCAA-4D6E-809D-0DC7D4383252}"/>
                </a:ext>
              </a:extLst>
            </p:cNvPr>
            <p:cNvSpPr/>
            <p:nvPr/>
          </p:nvSpPr>
          <p:spPr>
            <a:xfrm>
              <a:off x="84411" y="2768628"/>
              <a:ext cx="199614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Nhóm 1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C16E7E2-D5BF-416C-8E6C-F9C675AB1762}"/>
                </a:ext>
              </a:extLst>
            </p:cNvPr>
            <p:cNvSpPr/>
            <p:nvPr/>
          </p:nvSpPr>
          <p:spPr>
            <a:xfrm>
              <a:off x="4662405" y="4734758"/>
              <a:ext cx="199614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Nhóm 6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1B6695-3007-4B83-8D60-D644A7F00362}"/>
                </a:ext>
              </a:extLst>
            </p:cNvPr>
            <p:cNvSpPr/>
            <p:nvPr/>
          </p:nvSpPr>
          <p:spPr>
            <a:xfrm>
              <a:off x="2304680" y="4765329"/>
              <a:ext cx="199614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Nhóm 5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A386DA-6197-486A-A001-58CA73CFC0D8}"/>
                </a:ext>
              </a:extLst>
            </p:cNvPr>
            <p:cNvSpPr/>
            <p:nvPr/>
          </p:nvSpPr>
          <p:spPr>
            <a:xfrm>
              <a:off x="135029" y="4747132"/>
              <a:ext cx="199614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Nhóm 4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75CA24-26FC-428B-88F7-40763217741B}"/>
                </a:ext>
              </a:extLst>
            </p:cNvPr>
            <p:cNvSpPr/>
            <p:nvPr/>
          </p:nvSpPr>
          <p:spPr>
            <a:xfrm>
              <a:off x="4711453" y="2779745"/>
              <a:ext cx="199614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Nhóm 3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342997-17C2-45C7-AD63-E66148956EC4}"/>
                </a:ext>
              </a:extLst>
            </p:cNvPr>
            <p:cNvSpPr/>
            <p:nvPr/>
          </p:nvSpPr>
          <p:spPr>
            <a:xfrm>
              <a:off x="2346544" y="2764478"/>
              <a:ext cx="199614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Nhóm 2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2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F071-40FD-497A-BCD5-7EFC1FC6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óm 3">
            <a:hlinkClick r:id="" action="ppaction://media"/>
            <a:extLst>
              <a:ext uri="{FF2B5EF4-FFF2-40B4-BE49-F238E27FC236}">
                <a16:creationId xmlns:a16="http://schemas.microsoft.com/office/drawing/2014/main" id="{3814FD3F-4D5E-4566-B504-E387B30CF1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46" b="3346"/>
          <a:stretch/>
        </p:blipFill>
        <p:spPr>
          <a:xfrm>
            <a:off x="0" y="-1"/>
            <a:ext cx="12192000" cy="7164371"/>
          </a:xfrm>
        </p:spPr>
      </p:pic>
    </p:spTree>
    <p:extLst>
      <p:ext uri="{BB962C8B-B14F-4D97-AF65-F5344CB8AC3E}">
        <p14:creationId xmlns:p14="http://schemas.microsoft.com/office/powerpoint/2010/main" val="16263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195210" y="236340"/>
            <a:ext cx="11866651" cy="6621659"/>
            <a:chOff x="2329990" y="215793"/>
            <a:chExt cx="7532018" cy="62887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6D98C31-A518-6F47-8B15-F62B6E7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644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F40A-AD92-65E9-FC26-6601D33BA3A3}"/>
              </a:ext>
            </a:extLst>
          </p:cNvPr>
          <p:cNvSpPr txBox="1"/>
          <p:nvPr/>
        </p:nvSpPr>
        <p:spPr>
          <a:xfrm>
            <a:off x="574340" y="189358"/>
            <a:ext cx="11099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6,7,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ể tên một số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được tổ chức ở khu di tích Văn Miếu – Quốc Tử Giám nhằm tôn vinh truyền thống hiếu học của dân tộc.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D2883-D723-D23B-E836-8A87FE376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573" y="2258174"/>
            <a:ext cx="4559893" cy="3647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3023B-E573-5F72-16DE-87CDF89BB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281" y="2341812"/>
            <a:ext cx="5205812" cy="3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0334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424F-FE2B-47FB-9601-A56C1965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óm 2">
            <a:hlinkClick r:id="" action="ppaction://media"/>
            <a:extLst>
              <a:ext uri="{FF2B5EF4-FFF2-40B4-BE49-F238E27FC236}">
                <a16:creationId xmlns:a16="http://schemas.microsoft.com/office/drawing/2014/main" id="{EAEB3413-EC6A-4AF2-9D3A-7942CC8EC6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46" b="3346"/>
          <a:stretch/>
        </p:blipFill>
        <p:spPr>
          <a:xfrm>
            <a:off x="0" y="0"/>
            <a:ext cx="12192000" cy="7173798"/>
          </a:xfrm>
        </p:spPr>
      </p:pic>
    </p:spTree>
    <p:extLst>
      <p:ext uri="{BB962C8B-B14F-4D97-AF65-F5344CB8AC3E}">
        <p14:creationId xmlns:p14="http://schemas.microsoft.com/office/powerpoint/2010/main" val="33782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195210" y="236340"/>
            <a:ext cx="11866651" cy="6621659"/>
            <a:chOff x="2329990" y="215793"/>
            <a:chExt cx="7532018" cy="62887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6D98C31-A518-6F47-8B15-F62B6E7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644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F40A-AD92-65E9-FC26-6601D33BA3A3}"/>
              </a:ext>
            </a:extLst>
          </p:cNvPr>
          <p:cNvSpPr txBox="1"/>
          <p:nvPr/>
        </p:nvSpPr>
        <p:spPr>
          <a:xfrm>
            <a:off x="979042" y="168240"/>
            <a:ext cx="1025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6,7,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ể tên một số hoạt động được tổ chức ở khu di tích Văn Miếu – Quốc Tử Giám nhằm tôn vinh truyền thống hiếu học của dân tộc.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D2883-D723-D23B-E836-8A87FE376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573" y="2258174"/>
            <a:ext cx="4559893" cy="3647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3023B-E573-5F72-16DE-87CDF89BB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281" y="2341812"/>
            <a:ext cx="5205812" cy="3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7705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418194-3D58-41F7-B53A-B2A5DEEF715C}"/>
              </a:ext>
            </a:extLst>
          </p:cNvPr>
          <p:cNvGrpSpPr/>
          <p:nvPr/>
        </p:nvGrpSpPr>
        <p:grpSpPr>
          <a:xfrm>
            <a:off x="443698" y="348929"/>
            <a:ext cx="11349233" cy="1656184"/>
            <a:chOff x="2411760" y="483518"/>
            <a:chExt cx="6408712" cy="28083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2B386F-6E1E-400C-98D9-35A64EC9B6D5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BA3C9BB-41FF-4C4C-9F81-72D1E4478B9A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9BFFED8-2778-44DC-BE66-AC22448FB4F7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996C1B-BB65-4C0D-8699-E919492D8391}"/>
                </a:ext>
              </a:extLst>
            </p:cNvPr>
            <p:cNvSpPr/>
            <p:nvPr/>
          </p:nvSpPr>
          <p:spPr>
            <a:xfrm>
              <a:off x="2967638" y="782667"/>
              <a:ext cx="5407125" cy="203534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Theo em, cần làm gì để giữ gìn và phát huy giá trị của khu di tích Văn Miếu – Quốc Tử Giám?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834C7D79-332E-41FF-B748-501865A8D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16" y="3708970"/>
            <a:ext cx="3149029" cy="31490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CB2D6EB-CEF2-447E-A32F-25C4C6CA7E53}"/>
              </a:ext>
            </a:extLst>
          </p:cNvPr>
          <p:cNvGrpSpPr/>
          <p:nvPr/>
        </p:nvGrpSpPr>
        <p:grpSpPr>
          <a:xfrm>
            <a:off x="1197427" y="2771570"/>
            <a:ext cx="6311204" cy="4348268"/>
            <a:chOff x="1197427" y="2771570"/>
            <a:chExt cx="6311204" cy="434826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46395C2-3E9B-4CA2-886A-D5B7ADE3A2F6}"/>
                </a:ext>
              </a:extLst>
            </p:cNvPr>
            <p:cNvSpPr/>
            <p:nvPr/>
          </p:nvSpPr>
          <p:spPr>
            <a:xfrm>
              <a:off x="2611316" y="2779061"/>
              <a:ext cx="4794248" cy="116868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42EDDC-8045-4A1D-B6BC-DB38E65E4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70" t="10253" r="34601" b="63460"/>
            <a:stretch/>
          </p:blipFill>
          <p:spPr>
            <a:xfrm>
              <a:off x="6030196" y="2771570"/>
              <a:ext cx="1389185" cy="12998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4C0EF7-6FAC-4992-A02B-2251DA793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8" r="58576" b="63846"/>
            <a:stretch/>
          </p:blipFill>
          <p:spPr>
            <a:xfrm>
              <a:off x="1197427" y="3964482"/>
              <a:ext cx="6311204" cy="315535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78A34F-E40E-4BDC-A3DB-D957C6AD4AE0}"/>
                </a:ext>
              </a:extLst>
            </p:cNvPr>
            <p:cNvSpPr/>
            <p:nvPr/>
          </p:nvSpPr>
          <p:spPr>
            <a:xfrm>
              <a:off x="2522066" y="3098343"/>
              <a:ext cx="404068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Thảo luận nhóm </a:t>
              </a:r>
              <a:endParaRPr lang="en-US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0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2E7E634E-951C-4771-9D77-6753A4028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75" y="3613104"/>
            <a:ext cx="7312776" cy="3655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3C1CED-0F37-C83D-22B8-31307020C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532" y="1807433"/>
            <a:ext cx="880948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AAABFFB0-9E27-4810-8059-28A767691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CB8D3-1BCC-83C3-BE03-58357F86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350" y="1959200"/>
            <a:ext cx="826079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5171845" y="1771910"/>
            <a:ext cx="60151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" y="990725"/>
            <a:ext cx="5248150" cy="5248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17B3DC-0AAC-4F5D-B9BB-E6A213523C59}"/>
              </a:ext>
            </a:extLst>
          </p:cNvPr>
          <p:cNvGrpSpPr/>
          <p:nvPr/>
        </p:nvGrpSpPr>
        <p:grpSpPr>
          <a:xfrm>
            <a:off x="-794393" y="990725"/>
            <a:ext cx="7831371" cy="5248150"/>
            <a:chOff x="-794393" y="990725"/>
            <a:chExt cx="7831371" cy="5248150"/>
          </a:xfrm>
        </p:grpSpPr>
        <p:pic>
          <p:nvPicPr>
            <p:cNvPr id="8" name="Picture 7" descr="A red and grey structure with a green circle&#10;&#10;Description automatically generated">
              <a:extLst>
                <a:ext uri="{FF2B5EF4-FFF2-40B4-BE49-F238E27FC236}">
                  <a16:creationId xmlns:a16="http://schemas.microsoft.com/office/drawing/2014/main" id="{616EA1E0-7A92-447A-936E-A5BE7F817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62" y="990725"/>
              <a:ext cx="5248150" cy="52481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202728-051D-47EB-AAC8-D84D01B2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4393" y="1226427"/>
              <a:ext cx="7831371" cy="4405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6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8BAD0-238D-4E51-A73A-4730FD95CF34}"/>
              </a:ext>
            </a:extLst>
          </p:cNvPr>
          <p:cNvGrpSpPr/>
          <p:nvPr/>
        </p:nvGrpSpPr>
        <p:grpSpPr>
          <a:xfrm>
            <a:off x="505244" y="850091"/>
            <a:ext cx="11349233" cy="1656184"/>
            <a:chOff x="443698" y="348929"/>
            <a:chExt cx="11349233" cy="16561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F012287-F192-430B-806A-58727FFF083A}"/>
                </a:ext>
              </a:extLst>
            </p:cNvPr>
            <p:cNvGrpSpPr/>
            <p:nvPr/>
          </p:nvGrpSpPr>
          <p:grpSpPr>
            <a:xfrm>
              <a:off x="443698" y="348929"/>
              <a:ext cx="11349233" cy="1656184"/>
              <a:chOff x="2391009" y="483518"/>
              <a:chExt cx="6408712" cy="280831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9C4F8CF-FD51-4D1B-95D7-53415DDF1082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84142C9-C8F8-415A-B9D2-95993AC8797D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89A058-3D65-488D-1DA9-9D5EB566CA6B}"/>
                </a:ext>
              </a:extLst>
            </p:cNvPr>
            <p:cNvSpPr/>
            <p:nvPr/>
          </p:nvSpPr>
          <p:spPr>
            <a:xfrm>
              <a:off x="892375" y="635774"/>
              <a:ext cx="1064551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Văn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Miếu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245618E-372E-4B8A-B397-4832D498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640" y="3708971"/>
            <a:ext cx="3149029" cy="3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B2F92929-C6A0-4B36-8734-C50C8FA33BA1}"/>
              </a:ext>
            </a:extLst>
          </p:cNvPr>
          <p:cNvGrpSpPr/>
          <p:nvPr/>
        </p:nvGrpSpPr>
        <p:grpSpPr>
          <a:xfrm>
            <a:off x="1280614" y="1648150"/>
            <a:ext cx="8892221" cy="4090946"/>
            <a:chOff x="1280614" y="1648150"/>
            <a:chExt cx="8892221" cy="409094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21A3704-E050-495E-81A7-52E4620E40FE}"/>
                </a:ext>
              </a:extLst>
            </p:cNvPr>
            <p:cNvSpPr/>
            <p:nvPr/>
          </p:nvSpPr>
          <p:spPr>
            <a:xfrm>
              <a:off x="1280616" y="2460334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05F5164-BF40-481A-B7B8-97FAEB6EEA37}"/>
                </a:ext>
              </a:extLst>
            </p:cNvPr>
            <p:cNvSpPr/>
            <p:nvPr/>
          </p:nvSpPr>
          <p:spPr>
            <a:xfrm>
              <a:off x="1283905" y="5051688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429232-7BA1-48DB-885E-40571F096B63}"/>
                </a:ext>
              </a:extLst>
            </p:cNvPr>
            <p:cNvSpPr/>
            <p:nvPr/>
          </p:nvSpPr>
          <p:spPr>
            <a:xfrm>
              <a:off x="1280614" y="4211241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537F99-34D3-4917-9B1D-456620FF2992}"/>
                </a:ext>
              </a:extLst>
            </p:cNvPr>
            <p:cNvSpPr/>
            <p:nvPr/>
          </p:nvSpPr>
          <p:spPr>
            <a:xfrm>
              <a:off x="1280615" y="3370794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2920E0-1EF2-4F6C-B2ED-15BF1A8D13A9}"/>
                </a:ext>
              </a:extLst>
            </p:cNvPr>
            <p:cNvSpPr/>
            <p:nvPr/>
          </p:nvSpPr>
          <p:spPr>
            <a:xfrm>
              <a:off x="1280616" y="1648150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E4F1294-033D-45BB-9977-DFBA5E458445}"/>
                </a:ext>
              </a:extLst>
            </p:cNvPr>
            <p:cNvSpPr/>
            <p:nvPr/>
          </p:nvSpPr>
          <p:spPr>
            <a:xfrm>
              <a:off x="4784240" y="2460334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7A6286-3865-43A7-B171-CC4715CC1D11}"/>
                </a:ext>
              </a:extLst>
            </p:cNvPr>
            <p:cNvSpPr/>
            <p:nvPr/>
          </p:nvSpPr>
          <p:spPr>
            <a:xfrm>
              <a:off x="4787529" y="5051688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8B27F3-C183-4B4B-9E2E-C1B105F1768A}"/>
                </a:ext>
              </a:extLst>
            </p:cNvPr>
            <p:cNvSpPr/>
            <p:nvPr/>
          </p:nvSpPr>
          <p:spPr>
            <a:xfrm>
              <a:off x="4784238" y="4211241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9A92B78-D1BD-4524-8250-8EB535619483}"/>
                </a:ext>
              </a:extLst>
            </p:cNvPr>
            <p:cNvSpPr/>
            <p:nvPr/>
          </p:nvSpPr>
          <p:spPr>
            <a:xfrm>
              <a:off x="4784239" y="3370794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76C5C12-5498-4017-980D-FC3D41384A60}"/>
                </a:ext>
              </a:extLst>
            </p:cNvPr>
            <p:cNvSpPr/>
            <p:nvPr/>
          </p:nvSpPr>
          <p:spPr>
            <a:xfrm>
              <a:off x="4784240" y="1648150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18EFE43-D7F9-4705-B172-397C5473F811}"/>
                </a:ext>
              </a:extLst>
            </p:cNvPr>
            <p:cNvSpPr/>
            <p:nvPr/>
          </p:nvSpPr>
          <p:spPr>
            <a:xfrm>
              <a:off x="8331889" y="2460334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863569D-ABB7-4D4D-B168-12C0349344A0}"/>
                </a:ext>
              </a:extLst>
            </p:cNvPr>
            <p:cNvSpPr/>
            <p:nvPr/>
          </p:nvSpPr>
          <p:spPr>
            <a:xfrm>
              <a:off x="8335178" y="5051688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97B1DCC-374B-4A77-B660-66DD7D71BC0D}"/>
                </a:ext>
              </a:extLst>
            </p:cNvPr>
            <p:cNvSpPr/>
            <p:nvPr/>
          </p:nvSpPr>
          <p:spPr>
            <a:xfrm>
              <a:off x="8331887" y="4211241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154AAB2-7BCE-4990-8D98-D48F83149CF2}"/>
                </a:ext>
              </a:extLst>
            </p:cNvPr>
            <p:cNvSpPr/>
            <p:nvPr/>
          </p:nvSpPr>
          <p:spPr>
            <a:xfrm>
              <a:off x="8331888" y="3370794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848934D-04D7-44A2-AFB1-063A78F1C5D3}"/>
                </a:ext>
              </a:extLst>
            </p:cNvPr>
            <p:cNvSpPr/>
            <p:nvPr/>
          </p:nvSpPr>
          <p:spPr>
            <a:xfrm>
              <a:off x="8331889" y="1648150"/>
              <a:ext cx="1837657" cy="6874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AE7BD8-130F-4125-B56E-A6DF86B82938}"/>
              </a:ext>
            </a:extLst>
          </p:cNvPr>
          <p:cNvGrpSpPr/>
          <p:nvPr/>
        </p:nvGrpSpPr>
        <p:grpSpPr>
          <a:xfrm>
            <a:off x="1376784" y="1689665"/>
            <a:ext cx="597489" cy="4010833"/>
            <a:chOff x="1473766" y="1655618"/>
            <a:chExt cx="597489" cy="4017174"/>
          </a:xfrm>
        </p:grpSpPr>
        <p:sp>
          <p:nvSpPr>
            <p:cNvPr id="15" name="Cross 14">
              <a:extLst>
                <a:ext uri="{FF2B5EF4-FFF2-40B4-BE49-F238E27FC236}">
                  <a16:creationId xmlns:a16="http://schemas.microsoft.com/office/drawing/2014/main" id="{5F898539-6140-48B9-900B-8EC0228CA1AC}"/>
                </a:ext>
              </a:extLst>
            </p:cNvPr>
            <p:cNvSpPr/>
            <p:nvPr/>
          </p:nvSpPr>
          <p:spPr>
            <a:xfrm rot="2853794">
              <a:off x="1468582" y="1662545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ross 15">
              <a:extLst>
                <a:ext uri="{FF2B5EF4-FFF2-40B4-BE49-F238E27FC236}">
                  <a16:creationId xmlns:a16="http://schemas.microsoft.com/office/drawing/2014/main" id="{DD96290C-320A-46C8-8DBF-374204C2CBC0}"/>
                </a:ext>
              </a:extLst>
            </p:cNvPr>
            <p:cNvSpPr/>
            <p:nvPr/>
          </p:nvSpPr>
          <p:spPr>
            <a:xfrm rot="2853794">
              <a:off x="1466839" y="4218225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ross 16">
              <a:extLst>
                <a:ext uri="{FF2B5EF4-FFF2-40B4-BE49-F238E27FC236}">
                  <a16:creationId xmlns:a16="http://schemas.microsoft.com/office/drawing/2014/main" id="{1C409957-741D-4483-B2E5-C5FDAF15A1AF}"/>
                </a:ext>
              </a:extLst>
            </p:cNvPr>
            <p:cNvSpPr/>
            <p:nvPr/>
          </p:nvSpPr>
          <p:spPr>
            <a:xfrm rot="2853794">
              <a:off x="1466839" y="2514438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ross 17">
              <a:extLst>
                <a:ext uri="{FF2B5EF4-FFF2-40B4-BE49-F238E27FC236}">
                  <a16:creationId xmlns:a16="http://schemas.microsoft.com/office/drawing/2014/main" id="{423E0909-F24D-49D5-912A-A666F3789FF7}"/>
                </a:ext>
              </a:extLst>
            </p:cNvPr>
            <p:cNvSpPr/>
            <p:nvPr/>
          </p:nvSpPr>
          <p:spPr>
            <a:xfrm rot="2853794">
              <a:off x="1466839" y="5070119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ross 18">
              <a:extLst>
                <a:ext uri="{FF2B5EF4-FFF2-40B4-BE49-F238E27FC236}">
                  <a16:creationId xmlns:a16="http://schemas.microsoft.com/office/drawing/2014/main" id="{73783BF3-2727-4C44-A626-DE26058B7994}"/>
                </a:ext>
              </a:extLst>
            </p:cNvPr>
            <p:cNvSpPr/>
            <p:nvPr/>
          </p:nvSpPr>
          <p:spPr>
            <a:xfrm rot="2853794">
              <a:off x="1466839" y="3366332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5991D3-3D81-424F-ABFE-3FC7564648B9}"/>
              </a:ext>
            </a:extLst>
          </p:cNvPr>
          <p:cNvGrpSpPr/>
          <p:nvPr/>
        </p:nvGrpSpPr>
        <p:grpSpPr>
          <a:xfrm>
            <a:off x="2488880" y="1704107"/>
            <a:ext cx="554183" cy="3968680"/>
            <a:chOff x="2585862" y="1676400"/>
            <a:chExt cx="554183" cy="3968680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4EEC5197-07F5-4538-A1FD-2D07DC753FAE}"/>
                </a:ext>
              </a:extLst>
            </p:cNvPr>
            <p:cNvSpPr/>
            <p:nvPr/>
          </p:nvSpPr>
          <p:spPr>
            <a:xfrm>
              <a:off x="2585864" y="253521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95D2AFE4-2CD6-41DD-A511-248C6680A415}"/>
                </a:ext>
              </a:extLst>
            </p:cNvPr>
            <p:cNvSpPr/>
            <p:nvPr/>
          </p:nvSpPr>
          <p:spPr>
            <a:xfrm>
              <a:off x="2585862" y="1676400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33A9BC9B-67F5-40FB-9E36-1F665C88F4D5}"/>
                </a:ext>
              </a:extLst>
            </p:cNvPr>
            <p:cNvSpPr/>
            <p:nvPr/>
          </p:nvSpPr>
          <p:spPr>
            <a:xfrm>
              <a:off x="2585862" y="5090899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63C1729A-56CB-457F-BFF3-0C10EBE9FAE7}"/>
                </a:ext>
              </a:extLst>
            </p:cNvPr>
            <p:cNvSpPr/>
            <p:nvPr/>
          </p:nvSpPr>
          <p:spPr>
            <a:xfrm>
              <a:off x="2585862" y="423932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1BB5EC8-DE26-4E66-9559-410264240CC7}"/>
                </a:ext>
              </a:extLst>
            </p:cNvPr>
            <p:cNvSpPr/>
            <p:nvPr/>
          </p:nvSpPr>
          <p:spPr>
            <a:xfrm>
              <a:off x="2585862" y="3387435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D12545-C2BD-45A4-A7DF-F07B2E750A73}"/>
              </a:ext>
            </a:extLst>
          </p:cNvPr>
          <p:cNvGrpSpPr/>
          <p:nvPr/>
        </p:nvGrpSpPr>
        <p:grpSpPr>
          <a:xfrm>
            <a:off x="4881346" y="1706792"/>
            <a:ext cx="554183" cy="3968679"/>
            <a:chOff x="2585862" y="1676401"/>
            <a:chExt cx="554183" cy="3968679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F1FAA3FC-DFD5-477B-AB73-2B7F59AB1F3E}"/>
                </a:ext>
              </a:extLst>
            </p:cNvPr>
            <p:cNvSpPr/>
            <p:nvPr/>
          </p:nvSpPr>
          <p:spPr>
            <a:xfrm>
              <a:off x="2585864" y="253521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E7CC1ED2-2E8C-48CF-AD8B-2DC13DAB7688}"/>
                </a:ext>
              </a:extLst>
            </p:cNvPr>
            <p:cNvSpPr/>
            <p:nvPr/>
          </p:nvSpPr>
          <p:spPr>
            <a:xfrm>
              <a:off x="2585864" y="1676401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07C5F9FB-A562-466C-9389-FAF34277B619}"/>
                </a:ext>
              </a:extLst>
            </p:cNvPr>
            <p:cNvSpPr/>
            <p:nvPr/>
          </p:nvSpPr>
          <p:spPr>
            <a:xfrm>
              <a:off x="2585862" y="5090899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955AC3C7-4B53-4948-A013-D5FD7AAF072C}"/>
                </a:ext>
              </a:extLst>
            </p:cNvPr>
            <p:cNvSpPr/>
            <p:nvPr/>
          </p:nvSpPr>
          <p:spPr>
            <a:xfrm>
              <a:off x="2585862" y="423932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BD138421-713D-49BB-B3C8-70828D4229E5}"/>
                </a:ext>
              </a:extLst>
            </p:cNvPr>
            <p:cNvSpPr/>
            <p:nvPr/>
          </p:nvSpPr>
          <p:spPr>
            <a:xfrm>
              <a:off x="2585862" y="3387435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4B18AB-6ABF-4210-A547-D368C96D77F7}"/>
              </a:ext>
            </a:extLst>
          </p:cNvPr>
          <p:cNvGrpSpPr/>
          <p:nvPr/>
        </p:nvGrpSpPr>
        <p:grpSpPr>
          <a:xfrm>
            <a:off x="8428995" y="1706792"/>
            <a:ext cx="554183" cy="3968679"/>
            <a:chOff x="2585862" y="1676401"/>
            <a:chExt cx="554183" cy="3968679"/>
          </a:xfrm>
        </p:grpSpPr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B587A9D5-0DDD-407A-8BDB-2B9F90575079}"/>
                </a:ext>
              </a:extLst>
            </p:cNvPr>
            <p:cNvSpPr/>
            <p:nvPr/>
          </p:nvSpPr>
          <p:spPr>
            <a:xfrm>
              <a:off x="2585864" y="253521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E64A8081-A75A-465E-B2A2-811959B0BD6F}"/>
                </a:ext>
              </a:extLst>
            </p:cNvPr>
            <p:cNvSpPr/>
            <p:nvPr/>
          </p:nvSpPr>
          <p:spPr>
            <a:xfrm>
              <a:off x="2585864" y="1676401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07EEF1F6-51DC-4E63-85D3-C211A345FE22}"/>
                </a:ext>
              </a:extLst>
            </p:cNvPr>
            <p:cNvSpPr/>
            <p:nvPr/>
          </p:nvSpPr>
          <p:spPr>
            <a:xfrm>
              <a:off x="2585862" y="5090899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969C8D45-EE99-48A4-9C8D-219AD3FB30DE}"/>
                </a:ext>
              </a:extLst>
            </p:cNvPr>
            <p:cNvSpPr/>
            <p:nvPr/>
          </p:nvSpPr>
          <p:spPr>
            <a:xfrm>
              <a:off x="2585862" y="423932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69DAEF4A-4597-45B8-B0FE-E46D83000A6B}"/>
                </a:ext>
              </a:extLst>
            </p:cNvPr>
            <p:cNvSpPr/>
            <p:nvPr/>
          </p:nvSpPr>
          <p:spPr>
            <a:xfrm>
              <a:off x="2585862" y="3387435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F56D22-151A-4C88-8BA6-EBECA5048B90}"/>
              </a:ext>
            </a:extLst>
          </p:cNvPr>
          <p:cNvGrpSpPr/>
          <p:nvPr/>
        </p:nvGrpSpPr>
        <p:grpSpPr>
          <a:xfrm>
            <a:off x="9438965" y="1692989"/>
            <a:ext cx="597489" cy="4017174"/>
            <a:chOff x="5851802" y="1655617"/>
            <a:chExt cx="597489" cy="4017174"/>
          </a:xfrm>
        </p:grpSpPr>
        <p:sp>
          <p:nvSpPr>
            <p:cNvPr id="50" name="Cross 49">
              <a:extLst>
                <a:ext uri="{FF2B5EF4-FFF2-40B4-BE49-F238E27FC236}">
                  <a16:creationId xmlns:a16="http://schemas.microsoft.com/office/drawing/2014/main" id="{EF4FF2C6-1401-439D-B2A7-C074CBFED74C}"/>
                </a:ext>
              </a:extLst>
            </p:cNvPr>
            <p:cNvSpPr/>
            <p:nvPr/>
          </p:nvSpPr>
          <p:spPr>
            <a:xfrm rot="2853794">
              <a:off x="5846618" y="1662544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FED9B2C6-9A08-4BD9-8932-9248E0DA3148}"/>
                </a:ext>
              </a:extLst>
            </p:cNvPr>
            <p:cNvSpPr/>
            <p:nvPr/>
          </p:nvSpPr>
          <p:spPr>
            <a:xfrm rot="2853794">
              <a:off x="5844875" y="4218224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ross 51">
              <a:extLst>
                <a:ext uri="{FF2B5EF4-FFF2-40B4-BE49-F238E27FC236}">
                  <a16:creationId xmlns:a16="http://schemas.microsoft.com/office/drawing/2014/main" id="{9764DE7F-7F7E-4C72-A621-18B676B2E504}"/>
                </a:ext>
              </a:extLst>
            </p:cNvPr>
            <p:cNvSpPr/>
            <p:nvPr/>
          </p:nvSpPr>
          <p:spPr>
            <a:xfrm rot="2853794">
              <a:off x="5844875" y="2514437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ross 52">
              <a:extLst>
                <a:ext uri="{FF2B5EF4-FFF2-40B4-BE49-F238E27FC236}">
                  <a16:creationId xmlns:a16="http://schemas.microsoft.com/office/drawing/2014/main" id="{DE51E940-30FA-4D73-BDCE-3E7BF1ACEC77}"/>
                </a:ext>
              </a:extLst>
            </p:cNvPr>
            <p:cNvSpPr/>
            <p:nvPr/>
          </p:nvSpPr>
          <p:spPr>
            <a:xfrm rot="2853794">
              <a:off x="5844875" y="5070118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ross 53">
              <a:extLst>
                <a:ext uri="{FF2B5EF4-FFF2-40B4-BE49-F238E27FC236}">
                  <a16:creationId xmlns:a16="http://schemas.microsoft.com/office/drawing/2014/main" id="{F0C67E4C-FE9E-4EED-85E7-7E215B3F98CD}"/>
                </a:ext>
              </a:extLst>
            </p:cNvPr>
            <p:cNvSpPr/>
            <p:nvPr/>
          </p:nvSpPr>
          <p:spPr>
            <a:xfrm rot="2853794">
              <a:off x="5844875" y="3366331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73FF619-A3CA-4F09-BFD1-B3A02AE01CA5}"/>
              </a:ext>
            </a:extLst>
          </p:cNvPr>
          <p:cNvGrpSpPr/>
          <p:nvPr/>
        </p:nvGrpSpPr>
        <p:grpSpPr>
          <a:xfrm>
            <a:off x="5957191" y="1704107"/>
            <a:ext cx="554183" cy="3968679"/>
            <a:chOff x="2585862" y="1676401"/>
            <a:chExt cx="554183" cy="3968679"/>
          </a:xfrm>
        </p:grpSpPr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3E56E6CC-335E-4D7A-B018-EE502C928E5E}"/>
                </a:ext>
              </a:extLst>
            </p:cNvPr>
            <p:cNvSpPr/>
            <p:nvPr/>
          </p:nvSpPr>
          <p:spPr>
            <a:xfrm>
              <a:off x="2585864" y="253521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31EA5913-1484-48AB-84E4-CFD275A7208D}"/>
                </a:ext>
              </a:extLst>
            </p:cNvPr>
            <p:cNvSpPr/>
            <p:nvPr/>
          </p:nvSpPr>
          <p:spPr>
            <a:xfrm>
              <a:off x="2585864" y="1676401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031E7FAB-FFB6-4138-AAB6-07D32E3A6218}"/>
                </a:ext>
              </a:extLst>
            </p:cNvPr>
            <p:cNvSpPr/>
            <p:nvPr/>
          </p:nvSpPr>
          <p:spPr>
            <a:xfrm>
              <a:off x="2585862" y="5090899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Connector 58">
              <a:extLst>
                <a:ext uri="{FF2B5EF4-FFF2-40B4-BE49-F238E27FC236}">
                  <a16:creationId xmlns:a16="http://schemas.microsoft.com/office/drawing/2014/main" id="{C97A42E3-F6EB-431A-8BAB-EA2EB068369F}"/>
                </a:ext>
              </a:extLst>
            </p:cNvPr>
            <p:cNvSpPr/>
            <p:nvPr/>
          </p:nvSpPr>
          <p:spPr>
            <a:xfrm>
              <a:off x="2585862" y="4239328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2B350206-2710-4A27-A89F-5D4364E08EE8}"/>
                </a:ext>
              </a:extLst>
            </p:cNvPr>
            <p:cNvSpPr/>
            <p:nvPr/>
          </p:nvSpPr>
          <p:spPr>
            <a:xfrm>
              <a:off x="2585862" y="3387435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Curved Down Arrow 53">
            <a:extLst>
              <a:ext uri="{FF2B5EF4-FFF2-40B4-BE49-F238E27FC236}">
                <a16:creationId xmlns:a16="http://schemas.microsoft.com/office/drawing/2014/main" id="{4DBCA6E8-CF36-43CF-AD51-EB963D8FBDAB}"/>
              </a:ext>
            </a:extLst>
          </p:cNvPr>
          <p:cNvSpPr/>
          <p:nvPr/>
        </p:nvSpPr>
        <p:spPr>
          <a:xfrm flipH="1">
            <a:off x="2626837" y="980993"/>
            <a:ext cx="2449571" cy="667157"/>
          </a:xfrm>
          <a:prstGeom prst="curvedDown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urved Down Arrow 54">
            <a:extLst>
              <a:ext uri="{FF2B5EF4-FFF2-40B4-BE49-F238E27FC236}">
                <a16:creationId xmlns:a16="http://schemas.microsoft.com/office/drawing/2014/main" id="{445B27A1-3085-4056-8C14-4BDCC07D7397}"/>
              </a:ext>
            </a:extLst>
          </p:cNvPr>
          <p:cNvSpPr/>
          <p:nvPr/>
        </p:nvSpPr>
        <p:spPr>
          <a:xfrm flipV="1">
            <a:off x="2632362" y="5836134"/>
            <a:ext cx="2599061" cy="689353"/>
          </a:xfrm>
          <a:prstGeom prst="curvedDownArrow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115877E-DE89-45FF-B5BE-B11B80A9C2C4}"/>
              </a:ext>
            </a:extLst>
          </p:cNvPr>
          <p:cNvGrpSpPr/>
          <p:nvPr/>
        </p:nvGrpSpPr>
        <p:grpSpPr>
          <a:xfrm>
            <a:off x="2698774" y="2278903"/>
            <a:ext cx="138545" cy="2818365"/>
            <a:chOff x="2698774" y="2278903"/>
            <a:chExt cx="138545" cy="2818365"/>
          </a:xfrm>
        </p:grpSpPr>
        <p:sp>
          <p:nvSpPr>
            <p:cNvPr id="64" name="Down Arrow 56">
              <a:extLst>
                <a:ext uri="{FF2B5EF4-FFF2-40B4-BE49-F238E27FC236}">
                  <a16:creationId xmlns:a16="http://schemas.microsoft.com/office/drawing/2014/main" id="{BDA6C1E7-53B9-4991-8C13-45F343C7456C}"/>
                </a:ext>
              </a:extLst>
            </p:cNvPr>
            <p:cNvSpPr/>
            <p:nvPr/>
          </p:nvSpPr>
          <p:spPr>
            <a:xfrm>
              <a:off x="2698774" y="2278903"/>
              <a:ext cx="138545" cy="284022"/>
            </a:xfrm>
            <a:prstGeom prst="downArrow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Down Arrow 58">
              <a:extLst>
                <a:ext uri="{FF2B5EF4-FFF2-40B4-BE49-F238E27FC236}">
                  <a16:creationId xmlns:a16="http://schemas.microsoft.com/office/drawing/2014/main" id="{7B634C67-DA6F-47A3-8EC7-7116A01F1598}"/>
                </a:ext>
              </a:extLst>
            </p:cNvPr>
            <p:cNvSpPr/>
            <p:nvPr/>
          </p:nvSpPr>
          <p:spPr>
            <a:xfrm>
              <a:off x="2698774" y="4813246"/>
              <a:ext cx="138545" cy="284022"/>
            </a:xfrm>
            <a:prstGeom prst="downArrow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wn Arrow 59">
              <a:extLst>
                <a:ext uri="{FF2B5EF4-FFF2-40B4-BE49-F238E27FC236}">
                  <a16:creationId xmlns:a16="http://schemas.microsoft.com/office/drawing/2014/main" id="{81D352F2-0BC5-40E6-99D1-489CDFD730ED}"/>
                </a:ext>
              </a:extLst>
            </p:cNvPr>
            <p:cNvSpPr/>
            <p:nvPr/>
          </p:nvSpPr>
          <p:spPr>
            <a:xfrm>
              <a:off x="2698774" y="3961675"/>
              <a:ext cx="138545" cy="284022"/>
            </a:xfrm>
            <a:prstGeom prst="downArrow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own Arrow 60">
              <a:extLst>
                <a:ext uri="{FF2B5EF4-FFF2-40B4-BE49-F238E27FC236}">
                  <a16:creationId xmlns:a16="http://schemas.microsoft.com/office/drawing/2014/main" id="{6B2587D1-CEAB-459D-AE74-FE6E4B06396E}"/>
                </a:ext>
              </a:extLst>
            </p:cNvPr>
            <p:cNvSpPr/>
            <p:nvPr/>
          </p:nvSpPr>
          <p:spPr>
            <a:xfrm>
              <a:off x="2698774" y="3123874"/>
              <a:ext cx="138545" cy="284022"/>
            </a:xfrm>
            <a:prstGeom prst="downArrow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Curved Down Arrow 55">
            <a:extLst>
              <a:ext uri="{FF2B5EF4-FFF2-40B4-BE49-F238E27FC236}">
                <a16:creationId xmlns:a16="http://schemas.microsoft.com/office/drawing/2014/main" id="{04DF94BC-333D-40BC-99C7-505F855C58B7}"/>
              </a:ext>
            </a:extLst>
          </p:cNvPr>
          <p:cNvSpPr/>
          <p:nvPr/>
        </p:nvSpPr>
        <p:spPr>
          <a:xfrm flipV="1">
            <a:off x="6188168" y="5779156"/>
            <a:ext cx="2795008" cy="703844"/>
          </a:xfrm>
          <a:prstGeom prst="curvedDown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1E26EDC-31FE-4813-9E96-34BC208D1EC9}"/>
              </a:ext>
            </a:extLst>
          </p:cNvPr>
          <p:cNvGrpSpPr/>
          <p:nvPr/>
        </p:nvGrpSpPr>
        <p:grpSpPr>
          <a:xfrm>
            <a:off x="6186529" y="2273643"/>
            <a:ext cx="149199" cy="2832621"/>
            <a:chOff x="2688120" y="2264647"/>
            <a:chExt cx="149199" cy="2832621"/>
          </a:xfrm>
          <a:solidFill>
            <a:srgbClr val="FFFF00"/>
          </a:solidFill>
        </p:grpSpPr>
        <p:sp>
          <p:nvSpPr>
            <p:cNvPr id="70" name="Down Arrow 69">
              <a:extLst>
                <a:ext uri="{FF2B5EF4-FFF2-40B4-BE49-F238E27FC236}">
                  <a16:creationId xmlns:a16="http://schemas.microsoft.com/office/drawing/2014/main" id="{138D4FB1-6257-409E-A9EB-39E7CC62C545}"/>
                </a:ext>
              </a:extLst>
            </p:cNvPr>
            <p:cNvSpPr/>
            <p:nvPr/>
          </p:nvSpPr>
          <p:spPr>
            <a:xfrm>
              <a:off x="2688120" y="2264647"/>
              <a:ext cx="138545" cy="284022"/>
            </a:xfrm>
            <a:prstGeom prst="down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Down Arrow 70">
              <a:extLst>
                <a:ext uri="{FF2B5EF4-FFF2-40B4-BE49-F238E27FC236}">
                  <a16:creationId xmlns:a16="http://schemas.microsoft.com/office/drawing/2014/main" id="{8B1AE64D-7C7B-4566-B686-225BD8AB8EAB}"/>
                </a:ext>
              </a:extLst>
            </p:cNvPr>
            <p:cNvSpPr/>
            <p:nvPr/>
          </p:nvSpPr>
          <p:spPr>
            <a:xfrm>
              <a:off x="2698774" y="4813246"/>
              <a:ext cx="138545" cy="28402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Down Arrow 71">
              <a:extLst>
                <a:ext uri="{FF2B5EF4-FFF2-40B4-BE49-F238E27FC236}">
                  <a16:creationId xmlns:a16="http://schemas.microsoft.com/office/drawing/2014/main" id="{FF0587F5-D6E4-454F-B53A-87FDD8F421A6}"/>
                </a:ext>
              </a:extLst>
            </p:cNvPr>
            <p:cNvSpPr/>
            <p:nvPr/>
          </p:nvSpPr>
          <p:spPr>
            <a:xfrm>
              <a:off x="2698774" y="3961356"/>
              <a:ext cx="138545" cy="28402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Down Arrow 72">
              <a:extLst>
                <a:ext uri="{FF2B5EF4-FFF2-40B4-BE49-F238E27FC236}">
                  <a16:creationId xmlns:a16="http://schemas.microsoft.com/office/drawing/2014/main" id="{C19AEE5B-E89D-4DBE-AC58-496887E606A2}"/>
                </a:ext>
              </a:extLst>
            </p:cNvPr>
            <p:cNvSpPr/>
            <p:nvPr/>
          </p:nvSpPr>
          <p:spPr>
            <a:xfrm>
              <a:off x="2698774" y="3123874"/>
              <a:ext cx="138545" cy="28402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Curved Down Arrow 94">
            <a:extLst>
              <a:ext uri="{FF2B5EF4-FFF2-40B4-BE49-F238E27FC236}">
                <a16:creationId xmlns:a16="http://schemas.microsoft.com/office/drawing/2014/main" id="{79BA56C1-9F69-4096-922C-C68AAD6165FE}"/>
              </a:ext>
            </a:extLst>
          </p:cNvPr>
          <p:cNvSpPr/>
          <p:nvPr/>
        </p:nvSpPr>
        <p:spPr>
          <a:xfrm rot="10800000" flipV="1">
            <a:off x="6266455" y="969895"/>
            <a:ext cx="2449570" cy="689353"/>
          </a:xfrm>
          <a:prstGeom prst="curvedDownArrow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31C6F96-C3FF-4DAC-92C6-0EFA78A31436}"/>
              </a:ext>
            </a:extLst>
          </p:cNvPr>
          <p:cNvGrpSpPr/>
          <p:nvPr/>
        </p:nvGrpSpPr>
        <p:grpSpPr>
          <a:xfrm>
            <a:off x="5099266" y="2312312"/>
            <a:ext cx="118244" cy="2822821"/>
            <a:chOff x="7086117" y="2276158"/>
            <a:chExt cx="118244" cy="2822821"/>
          </a:xfrm>
          <a:solidFill>
            <a:srgbClr val="FFFF00"/>
          </a:solidFill>
        </p:grpSpPr>
        <p:sp>
          <p:nvSpPr>
            <p:cNvPr id="76" name="Up Arrow 74">
              <a:extLst>
                <a:ext uri="{FF2B5EF4-FFF2-40B4-BE49-F238E27FC236}">
                  <a16:creationId xmlns:a16="http://schemas.microsoft.com/office/drawing/2014/main" id="{1D77ADE3-71B0-4C0D-B9BC-073803BBB862}"/>
                </a:ext>
              </a:extLst>
            </p:cNvPr>
            <p:cNvSpPr/>
            <p:nvPr/>
          </p:nvSpPr>
          <p:spPr>
            <a:xfrm>
              <a:off x="7088586" y="2276158"/>
              <a:ext cx="115775" cy="272952"/>
            </a:xfrm>
            <a:prstGeom prst="upArrow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Up Arrow 75">
              <a:extLst>
                <a:ext uri="{FF2B5EF4-FFF2-40B4-BE49-F238E27FC236}">
                  <a16:creationId xmlns:a16="http://schemas.microsoft.com/office/drawing/2014/main" id="{8FB2D016-E98C-4AA4-B780-C55311449159}"/>
                </a:ext>
              </a:extLst>
            </p:cNvPr>
            <p:cNvSpPr/>
            <p:nvPr/>
          </p:nvSpPr>
          <p:spPr>
            <a:xfrm>
              <a:off x="7086117" y="4826027"/>
              <a:ext cx="115775" cy="272952"/>
            </a:xfrm>
            <a:prstGeom prst="upArrow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Up Arrow 76">
              <a:extLst>
                <a:ext uri="{FF2B5EF4-FFF2-40B4-BE49-F238E27FC236}">
                  <a16:creationId xmlns:a16="http://schemas.microsoft.com/office/drawing/2014/main" id="{19177D8C-9EB7-4ED5-801D-256E22961AC1}"/>
                </a:ext>
              </a:extLst>
            </p:cNvPr>
            <p:cNvSpPr/>
            <p:nvPr/>
          </p:nvSpPr>
          <p:spPr>
            <a:xfrm>
              <a:off x="7086117" y="3979672"/>
              <a:ext cx="115775" cy="272952"/>
            </a:xfrm>
            <a:prstGeom prst="upArrow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Up Arrow 77">
              <a:extLst>
                <a:ext uri="{FF2B5EF4-FFF2-40B4-BE49-F238E27FC236}">
                  <a16:creationId xmlns:a16="http://schemas.microsoft.com/office/drawing/2014/main" id="{E4FE9683-42FD-47A9-9F17-BA6702C79462}"/>
                </a:ext>
              </a:extLst>
            </p:cNvPr>
            <p:cNvSpPr/>
            <p:nvPr/>
          </p:nvSpPr>
          <p:spPr>
            <a:xfrm>
              <a:off x="7088586" y="3134969"/>
              <a:ext cx="115775" cy="272952"/>
            </a:xfrm>
            <a:prstGeom prst="upArrow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40A6BE0-9C1F-4E4A-BC80-D87AAE7CCC26}"/>
              </a:ext>
            </a:extLst>
          </p:cNvPr>
          <p:cNvGrpSpPr/>
          <p:nvPr/>
        </p:nvGrpSpPr>
        <p:grpSpPr>
          <a:xfrm>
            <a:off x="8656903" y="2275706"/>
            <a:ext cx="118244" cy="2822821"/>
            <a:chOff x="7086117" y="2276158"/>
            <a:chExt cx="118244" cy="2822821"/>
          </a:xfrm>
        </p:grpSpPr>
        <p:sp>
          <p:nvSpPr>
            <p:cNvPr id="81" name="Up Arrow 62">
              <a:extLst>
                <a:ext uri="{FF2B5EF4-FFF2-40B4-BE49-F238E27FC236}">
                  <a16:creationId xmlns:a16="http://schemas.microsoft.com/office/drawing/2014/main" id="{4F8D0FE1-02E4-4A85-B259-1A8B6A29F069}"/>
                </a:ext>
              </a:extLst>
            </p:cNvPr>
            <p:cNvSpPr/>
            <p:nvPr/>
          </p:nvSpPr>
          <p:spPr>
            <a:xfrm>
              <a:off x="7088586" y="2276158"/>
              <a:ext cx="115775" cy="272952"/>
            </a:xfrm>
            <a:prstGeom prst="up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Up Arrow 64">
              <a:extLst>
                <a:ext uri="{FF2B5EF4-FFF2-40B4-BE49-F238E27FC236}">
                  <a16:creationId xmlns:a16="http://schemas.microsoft.com/office/drawing/2014/main" id="{BD0DC01F-1CF1-4101-BFC4-E32831B3DD8A}"/>
                </a:ext>
              </a:extLst>
            </p:cNvPr>
            <p:cNvSpPr/>
            <p:nvPr/>
          </p:nvSpPr>
          <p:spPr>
            <a:xfrm>
              <a:off x="7086117" y="4826027"/>
              <a:ext cx="115775" cy="272952"/>
            </a:xfrm>
            <a:prstGeom prst="up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Up Arrow 65">
              <a:extLst>
                <a:ext uri="{FF2B5EF4-FFF2-40B4-BE49-F238E27FC236}">
                  <a16:creationId xmlns:a16="http://schemas.microsoft.com/office/drawing/2014/main" id="{680C9BF1-6B72-4CA1-A379-B4887E246B7C}"/>
                </a:ext>
              </a:extLst>
            </p:cNvPr>
            <p:cNvSpPr/>
            <p:nvPr/>
          </p:nvSpPr>
          <p:spPr>
            <a:xfrm>
              <a:off x="7086117" y="3979672"/>
              <a:ext cx="115775" cy="272952"/>
            </a:xfrm>
            <a:prstGeom prst="up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Up Arrow 66">
              <a:extLst>
                <a:ext uri="{FF2B5EF4-FFF2-40B4-BE49-F238E27FC236}">
                  <a16:creationId xmlns:a16="http://schemas.microsoft.com/office/drawing/2014/main" id="{2302C51A-CEC6-428E-A0C8-4861A6823CBD}"/>
                </a:ext>
              </a:extLst>
            </p:cNvPr>
            <p:cNvSpPr/>
            <p:nvPr/>
          </p:nvSpPr>
          <p:spPr>
            <a:xfrm>
              <a:off x="7088586" y="3134969"/>
              <a:ext cx="115775" cy="272952"/>
            </a:xfrm>
            <a:prstGeom prst="up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0170F351-6E3F-471C-8582-A90439700ACC}"/>
              </a:ext>
            </a:extLst>
          </p:cNvPr>
          <p:cNvSpPr/>
          <p:nvPr/>
        </p:nvSpPr>
        <p:spPr>
          <a:xfrm>
            <a:off x="5083517" y="189272"/>
            <a:ext cx="1938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altLang="en-US" sz="4000" b="1" kern="0" dirty="0">
                <a:solidFill>
                  <a:srgbClr val="212529"/>
                </a:solidFill>
                <a:latin typeface="+mj-lt"/>
                <a:cs typeface="Calibri" panose="020F0502020204030204" pitchFamily="34" charset="0"/>
                <a:sym typeface="Arial"/>
              </a:rPr>
              <a:t>SƠ ĐỒ: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00FA14F-6AEA-4A67-8F62-01853EE4861C}"/>
              </a:ext>
            </a:extLst>
          </p:cNvPr>
          <p:cNvGrpSpPr/>
          <p:nvPr/>
        </p:nvGrpSpPr>
        <p:grpSpPr>
          <a:xfrm>
            <a:off x="525766" y="275688"/>
            <a:ext cx="2436901" cy="644331"/>
            <a:chOff x="525766" y="275688"/>
            <a:chExt cx="2436901" cy="644331"/>
          </a:xfrm>
        </p:grpSpPr>
        <p:sp>
          <p:nvSpPr>
            <p:cNvPr id="87" name="Cross 86">
              <a:extLst>
                <a:ext uri="{FF2B5EF4-FFF2-40B4-BE49-F238E27FC236}">
                  <a16:creationId xmlns:a16="http://schemas.microsoft.com/office/drawing/2014/main" id="{331155F5-BEA0-45C5-A9AA-767736308AE3}"/>
                </a:ext>
              </a:extLst>
            </p:cNvPr>
            <p:cNvSpPr/>
            <p:nvPr/>
          </p:nvSpPr>
          <p:spPr>
            <a:xfrm rot="2853794">
              <a:off x="518839" y="317346"/>
              <a:ext cx="609600" cy="595746"/>
            </a:xfrm>
            <a:prstGeom prst="plus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E79380B-9E51-43AF-B47D-2236BC07CDD1}"/>
                </a:ext>
              </a:extLst>
            </p:cNvPr>
            <p:cNvSpPr/>
            <p:nvPr/>
          </p:nvSpPr>
          <p:spPr>
            <a:xfrm>
              <a:off x="1102864" y="275688"/>
              <a:ext cx="18598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219170">
                <a:buClr>
                  <a:srgbClr val="000000"/>
                </a:buClr>
                <a:defRPr/>
              </a:pPr>
              <a:r>
                <a:rPr lang="vi-VN" altLang="en-US" sz="3200" b="1" kern="0" dirty="0">
                  <a:solidFill>
                    <a:srgbClr val="212529"/>
                  </a:solidFill>
                  <a:latin typeface="+mj-lt"/>
                  <a:cs typeface="Calibri" panose="020F0502020204030204" pitchFamily="34" charset="0"/>
                  <a:sym typeface="Arial"/>
                </a:rPr>
                <a:t>:Ngồi yên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02B8EE4-A3D6-43BC-8E37-712B3D37BB47}"/>
              </a:ext>
            </a:extLst>
          </p:cNvPr>
          <p:cNvGrpSpPr/>
          <p:nvPr/>
        </p:nvGrpSpPr>
        <p:grpSpPr>
          <a:xfrm>
            <a:off x="9424587" y="266124"/>
            <a:ext cx="2561980" cy="594339"/>
            <a:chOff x="9424587" y="266124"/>
            <a:chExt cx="2561980" cy="594339"/>
          </a:xfrm>
        </p:grpSpPr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77ACA435-EECF-4B76-BEC2-7B0115E83AD5}"/>
                </a:ext>
              </a:extLst>
            </p:cNvPr>
            <p:cNvSpPr/>
            <p:nvPr/>
          </p:nvSpPr>
          <p:spPr>
            <a:xfrm>
              <a:off x="9424587" y="266124"/>
              <a:ext cx="554181" cy="554181"/>
            </a:xfrm>
            <a:prstGeom prst="flowChartConnector">
              <a:avLst/>
            </a:prstGeom>
            <a:solidFill>
              <a:srgbClr val="0099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22C7627-625A-4081-91DE-93DBF7321810}"/>
                </a:ext>
              </a:extLst>
            </p:cNvPr>
            <p:cNvSpPr/>
            <p:nvPr/>
          </p:nvSpPr>
          <p:spPr>
            <a:xfrm>
              <a:off x="9899136" y="275688"/>
              <a:ext cx="20874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219170">
                <a:buClr>
                  <a:srgbClr val="000000"/>
                </a:buClr>
                <a:defRPr/>
              </a:pPr>
              <a:r>
                <a:rPr lang="vi-VN" altLang="en-US" sz="3200" b="1" kern="0">
                  <a:solidFill>
                    <a:srgbClr val="212529"/>
                  </a:solidFill>
                  <a:latin typeface="+mj-lt"/>
                  <a:cs typeface="Calibri" panose="020F0502020204030204" pitchFamily="34" charset="0"/>
                  <a:sym typeface="Arial"/>
                </a:rPr>
                <a:t>:Di chuyển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0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92" y="47145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2E7E634E-951C-4771-9D77-6753A4028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43A702-167A-4E35-8367-FC1D0EBD81EC}"/>
              </a:ext>
            </a:extLst>
          </p:cNvPr>
          <p:cNvSpPr/>
          <p:nvPr/>
        </p:nvSpPr>
        <p:spPr>
          <a:xfrm>
            <a:off x="4165986" y="2182616"/>
            <a:ext cx="4049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9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96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5171845" y="1771910"/>
            <a:ext cx="60151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" y="990725"/>
            <a:ext cx="5248150" cy="5248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17B3DC-0AAC-4F5D-B9BB-E6A213523C59}"/>
              </a:ext>
            </a:extLst>
          </p:cNvPr>
          <p:cNvGrpSpPr/>
          <p:nvPr/>
        </p:nvGrpSpPr>
        <p:grpSpPr>
          <a:xfrm>
            <a:off x="-794393" y="990725"/>
            <a:ext cx="7831371" cy="5248150"/>
            <a:chOff x="-794393" y="990725"/>
            <a:chExt cx="7831371" cy="5248150"/>
          </a:xfrm>
        </p:grpSpPr>
        <p:pic>
          <p:nvPicPr>
            <p:cNvPr id="8" name="Picture 7" descr="A red and grey structure with a green circle&#10;&#10;Description automatically generated">
              <a:extLst>
                <a:ext uri="{FF2B5EF4-FFF2-40B4-BE49-F238E27FC236}">
                  <a16:creationId xmlns:a16="http://schemas.microsoft.com/office/drawing/2014/main" id="{616EA1E0-7A92-447A-936E-A5BE7F817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62" y="990725"/>
              <a:ext cx="5248150" cy="52481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202728-051D-47EB-AAC8-D84D01B2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4393" y="1226427"/>
              <a:ext cx="7831371" cy="440514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6E32BB-8EC7-4E33-BCB0-6E8B1F70D0C1}"/>
              </a:ext>
            </a:extLst>
          </p:cNvPr>
          <p:cNvSpPr txBox="1"/>
          <p:nvPr/>
        </p:nvSpPr>
        <p:spPr>
          <a:xfrm>
            <a:off x="6186506" y="5073213"/>
            <a:ext cx="550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https://wordwall.net/resource/83905478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2E7E634E-951C-4771-9D77-6753A4028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4FCBE-373F-D6BC-B59A-0DE0424B1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6413" y="1704691"/>
            <a:ext cx="85046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834C7D79-332E-41FF-B748-501865A8D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67" y="3091762"/>
            <a:ext cx="3926421" cy="39264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CC4FC2-A84F-4492-B286-5D19222C9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56" y="3639704"/>
            <a:ext cx="6215254" cy="4143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418194-3D58-41F7-B53A-B2A5DEEF715C}"/>
              </a:ext>
            </a:extLst>
          </p:cNvPr>
          <p:cNvGrpSpPr/>
          <p:nvPr/>
        </p:nvGrpSpPr>
        <p:grpSpPr>
          <a:xfrm>
            <a:off x="443698" y="348929"/>
            <a:ext cx="11349233" cy="2219610"/>
            <a:chOff x="2411760" y="483518"/>
            <a:chExt cx="6408712" cy="28083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2B386F-6E1E-400C-98D9-35A64EC9B6D5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BA3C9BB-41FF-4C4C-9F81-72D1E4478B9A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9BFFED8-2778-44DC-BE66-AC22448FB4F7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996C1B-BB65-4C0D-8699-E919492D8391}"/>
                </a:ext>
              </a:extLst>
            </p:cNvPr>
            <p:cNvSpPr/>
            <p:nvPr/>
          </p:nvSpPr>
          <p:spPr>
            <a:xfrm>
              <a:off x="2590533" y="782667"/>
              <a:ext cx="6085916" cy="22196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viết cảm nghĩ của bản thân về truyền thống hiếu học của dân tộc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4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9BC8EAF5-84CF-4FE2-A34F-F4594717F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60" y="2950590"/>
            <a:ext cx="10297946" cy="4284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F91FE-95A3-CC70-A1D2-E62F95CB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6" y="1403963"/>
            <a:ext cx="121920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5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8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9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20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1" name="Ghé thăm Fb.com/nkpowerskills">
            <a:hlinkClick r:id="rId21" action="ppaction://hlinksldjump"/>
          </p:cNvPr>
          <p:cNvSpPr/>
          <p:nvPr/>
        </p:nvSpPr>
        <p:spPr>
          <a:xfrm>
            <a:off x="5040160" y="24161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3" name="02 NK PowerSkills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38226" flipH="1">
            <a:off x="4599192" y="3064931"/>
            <a:ext cx="1145498" cy="1150884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4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471" y="-522177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26" action="ppaction://hlinksldjump"/>
            <a:extLst>
              <a:ext uri="{FF2B5EF4-FFF2-40B4-BE49-F238E27FC236}">
                <a16:creationId xmlns:a16="http://schemas.microsoft.com/office/drawing/2014/main" id="{3B302028-8141-2388-F4E2-F9D6D4B77C8E}"/>
              </a:ext>
            </a:extLst>
          </p:cNvPr>
          <p:cNvSpPr/>
          <p:nvPr/>
        </p:nvSpPr>
        <p:spPr>
          <a:xfrm>
            <a:off x="10335802" y="102742"/>
            <a:ext cx="1304818" cy="523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Văn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1070</a:t>
            </a: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1078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1075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1076</a:t>
            </a: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133638" y="146629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Văn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Lý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Lý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55CF9F98-F570-4CDA-B16C-5A892A56325F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Lý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Thái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Lý Thái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wrong icon">
            <a:extLst>
              <a:ext uri="{FF2B5EF4-FFF2-40B4-BE49-F238E27FC236}">
                <a16:creationId xmlns:a16="http://schemas.microsoft.com/office/drawing/2014/main" id="{F79B237D-35C5-468C-900D-BC20F176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458262" y="499150"/>
            <a:ext cx="97831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 học tập của các hoàng tử, con gia đình quý tộc, quan lại và những người giỏi trong nước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4D7B22B7-BDC6-4FC8-9C22-3BA617CB7EA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946A6702-24C3-4A72-B4DD-1DC723045C02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Văn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EBC8B83C-6FA7-4E61-997C-9D935509B50D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Hoàng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70B7EE50-BD5F-4734-9D40-7788F40019D1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Bia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E8C7CC7C-493F-4533-9620-DBAA4E73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F5F38AA9-7A05-430C-BA26-E707AB4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3216A205-6FFD-4732-8474-1851409A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63D4A7B2-8B91-4C9D-9B5F-23FB5B8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FAA7391-3C52-423E-ACB0-607766437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48C63C2-3763-4FB2-BE2E-DE8C38079CA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99DA8C1-76E2-42C5-A44B-34EDDC8A4A6C}"/>
              </a:ext>
            </a:extLst>
          </p:cNvPr>
          <p:cNvSpPr txBox="1"/>
          <p:nvPr/>
        </p:nvSpPr>
        <p:spPr>
          <a:xfrm>
            <a:off x="1130204" y="451002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Bia </a:t>
            </a: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</a:t>
            </a:r>
            <a:r>
              <a:rPr lang="vi-VN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hắc tên những người đỗ tiến sĩ </a:t>
            </a: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03586F24-9CB2-47B2-8A73-D3B7C001DF83}"/>
              </a:ext>
            </a:extLst>
          </p:cNvPr>
          <p:cNvSpPr/>
          <p:nvPr/>
        </p:nvSpPr>
        <p:spPr>
          <a:xfrm>
            <a:off x="694592" y="4594635"/>
            <a:ext cx="5256501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3D36A8EA-E5EC-4B9E-AF8A-4B5EA5291567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AFC6A878-C3A4-421D-9507-FD31055113CA}"/>
              </a:ext>
            </a:extLst>
          </p:cNvPr>
          <p:cNvSpPr/>
          <p:nvPr/>
        </p:nvSpPr>
        <p:spPr>
          <a:xfrm>
            <a:off x="615462" y="3141747"/>
            <a:ext cx="5318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43A2DDAE-9ADD-4692-8996-744F5FDBE842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1FC5E2A0-12FD-4EA7-93F5-E00F11B48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0B54BA80-B247-4525-B8D2-99EBE4D0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14" y="50859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91B7F210-44A7-4B3A-AF86-7BD3743F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BD27C6B0-A3CD-4C21-9DE4-DCD0897F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078178D9-7968-4232-972A-F20820FC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04" y="35631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4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BA8C009-D883-4134-9980-2C8D295CA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759" y="4334995"/>
            <a:ext cx="13218777" cy="25386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B421B8-47D2-4504-A5EA-32D889AB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789"/>
            <a:ext cx="4049257" cy="38312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0CFE39-6BBF-4556-B67A-0BCFCD425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1" y="4388109"/>
            <a:ext cx="12192000" cy="283845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4AFE8AC-CAAE-4F84-9D11-51FBAB92FCFB}"/>
              </a:ext>
            </a:extLst>
          </p:cNvPr>
          <p:cNvGrpSpPr/>
          <p:nvPr/>
        </p:nvGrpSpPr>
        <p:grpSpPr>
          <a:xfrm>
            <a:off x="4044342" y="4294209"/>
            <a:ext cx="936738" cy="1371600"/>
            <a:chOff x="6135308" y="4402280"/>
            <a:chExt cx="936738" cy="13716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5AEF250-D571-434C-A0ED-F13C0D843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B89D371-40D5-45A6-8FF2-89618718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0428F6A-F50E-445A-9275-8B01B1F67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3"/>
          <a:stretch/>
        </p:blipFill>
        <p:spPr>
          <a:xfrm>
            <a:off x="-19401" y="5179950"/>
            <a:ext cx="13218776" cy="1834337"/>
          </a:xfrm>
          <a:prstGeom prst="rect">
            <a:avLst/>
          </a:prstGeom>
        </p:spPr>
      </p:pic>
      <p:pic>
        <p:nvPicPr>
          <p:cNvPr id="18" name="Picture 2" descr="Hanoi vietnam with decoration background Vector Image">
            <a:extLst>
              <a:ext uri="{FF2B5EF4-FFF2-40B4-BE49-F238E27FC236}">
                <a16:creationId xmlns:a16="http://schemas.microsoft.com/office/drawing/2014/main" id="{FB1E0976-74D1-4302-AB2A-D21746F3C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52" b="78796" l="12300" r="89000">
                        <a14:foregroundMark x1="38100" y1="9074" x2="60900" y2="11759"/>
                        <a14:foregroundMark x1="51800" y1="6852" x2="51800" y2="6852"/>
                        <a14:foregroundMark x1="16100" y1="36389" x2="16100" y2="36389"/>
                        <a14:foregroundMark x1="83300" y1="37500" x2="83300" y2="37500"/>
                        <a14:foregroundMark x1="85800" y1="64352" x2="85800" y2="64352"/>
                        <a14:foregroundMark x1="15100" y1="67870" x2="15100" y2="67870"/>
                        <a14:foregroundMark x1="28100" y1="76204" x2="67900" y2="72315"/>
                        <a14:foregroundMark x1="67900" y1="72315" x2="72600" y2="75463"/>
                        <a14:foregroundMark x1="79100" y1="77593" x2="79100" y2="77593"/>
                        <a14:foregroundMark x1="79100" y1="75741" x2="79100" y2="75741"/>
                        <a14:foregroundMark x1="79100" y1="74907" x2="79100" y2="74907"/>
                        <a14:foregroundMark x1="79200" y1="75093" x2="79200" y2="75093"/>
                        <a14:foregroundMark x1="87700" y1="76481" x2="87700" y2="76481"/>
                        <a14:foregroundMark x1="86900" y1="77500" x2="86900" y2="77500"/>
                        <a14:foregroundMark x1="89100" y1="76111" x2="89100" y2="76111"/>
                        <a14:foregroundMark x1="12300" y1="77500" x2="21500" y2="7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8" t="4595" r="8487" b="18033"/>
          <a:stretch/>
        </p:blipFill>
        <p:spPr bwMode="auto">
          <a:xfrm>
            <a:off x="1562100" y="-18399"/>
            <a:ext cx="9553575" cy="72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326010-C295-4D63-A312-FD9527CBEB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8"/>
          <a:stretch/>
        </p:blipFill>
        <p:spPr>
          <a:xfrm>
            <a:off x="6245788" y="5034987"/>
            <a:ext cx="5962014" cy="21384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59FCCA3-283E-4AC4-B0D5-5E3927DF82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/>
          <a:stretch/>
        </p:blipFill>
        <p:spPr>
          <a:xfrm>
            <a:off x="-7161" y="4579399"/>
            <a:ext cx="3903508" cy="2629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6DEA4C-9DFF-9236-B75C-B3CF18579E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7598" y="252166"/>
            <a:ext cx="3944454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78A7D9-F5AE-AE18-B47E-5B5A01060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5406" y="835006"/>
            <a:ext cx="6639119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2250B1-1229-EFBD-3E74-99CF8C5958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043" y="989365"/>
            <a:ext cx="2426418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3D46B-D9C0-1428-DC94-D991920878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88331" y="3337124"/>
            <a:ext cx="19143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537</Words>
  <Application>Microsoft Office PowerPoint</Application>
  <PresentationFormat>Widescreen</PresentationFormat>
  <Paragraphs>70</Paragraphs>
  <Slides>27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.VnBlack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2023-09-27T11:21:18Z</dcterms:created>
  <dcterms:modified xsi:type="dcterms:W3CDTF">2025-03-27T07:35:09Z</dcterms:modified>
</cp:coreProperties>
</file>