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84" r:id="rId2"/>
    <p:sldMasterId id="2147483696" r:id="rId3"/>
    <p:sldMasterId id="2147483709" r:id="rId4"/>
  </p:sldMasterIdLst>
  <p:notesMasterIdLst>
    <p:notesMasterId r:id="rId26"/>
  </p:notesMasterIdLst>
  <p:sldIdLst>
    <p:sldId id="271" r:id="rId5"/>
    <p:sldId id="289" r:id="rId6"/>
    <p:sldId id="339" r:id="rId7"/>
    <p:sldId id="340" r:id="rId8"/>
    <p:sldId id="341" r:id="rId9"/>
    <p:sldId id="257" r:id="rId10"/>
    <p:sldId id="263" r:id="rId11"/>
    <p:sldId id="262" r:id="rId12"/>
    <p:sldId id="284" r:id="rId13"/>
    <p:sldId id="275" r:id="rId14"/>
    <p:sldId id="335" r:id="rId15"/>
    <p:sldId id="285" r:id="rId16"/>
    <p:sldId id="334" r:id="rId17"/>
    <p:sldId id="286" r:id="rId18"/>
    <p:sldId id="287" r:id="rId19"/>
    <p:sldId id="288" r:id="rId20"/>
    <p:sldId id="260" r:id="rId21"/>
    <p:sldId id="338" r:id="rId22"/>
    <p:sldId id="272" r:id="rId23"/>
    <p:sldId id="273"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447" autoAdjust="0"/>
  </p:normalViewPr>
  <p:slideViewPr>
    <p:cSldViewPr showGuides="1">
      <p:cViewPr varScale="1">
        <p:scale>
          <a:sx n="81" d="100"/>
          <a:sy n="81" d="100"/>
        </p:scale>
        <p:origin x="948"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1C6A2F-050A-4689-A10A-129F7B28F5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437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15</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21</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B0080-BB95-EEA1-3635-46552B448EF4}"/>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1B9E299E-7EF4-C6E5-F8A4-83C7E6EDB398}"/>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FFEA85CC-52A5-A5DD-A6B1-B2671795FFA7}"/>
              </a:ext>
            </a:extLst>
          </p:cNvPr>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a:extLst>
              <a:ext uri="{FF2B5EF4-FFF2-40B4-BE49-F238E27FC236}">
                <a16:creationId xmlns:a16="http://schemas.microsoft.com/office/drawing/2014/main" id="{766EB07F-E1F4-8729-B9E3-EB49ED679D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74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6D993-31FE-FA00-C282-3BD1A1550A02}"/>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620FBAA3-F37E-B4AC-B94F-8263C1310327}"/>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F7198351-45C2-91B4-31CF-90BD181D04AC}"/>
              </a:ext>
            </a:extLst>
          </p:cNvPr>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a:extLst>
              <a:ext uri="{FF2B5EF4-FFF2-40B4-BE49-F238E27FC236}">
                <a16:creationId xmlns:a16="http://schemas.microsoft.com/office/drawing/2014/main" id="{8B60D255-E6C8-BC7D-7A2E-BC6F9DE73B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95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12B65-7A91-C435-86AC-152D3E9BD85A}"/>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ED785EBB-34E9-1D60-869E-4E42E29C3F34}"/>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128DA49A-192A-3535-3E64-61F7EB16D408}"/>
              </a:ext>
            </a:extLst>
          </p:cNvPr>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a:extLst>
              <a:ext uri="{FF2B5EF4-FFF2-40B4-BE49-F238E27FC236}">
                <a16:creationId xmlns:a16="http://schemas.microsoft.com/office/drawing/2014/main" id="{BBE0395B-7382-9EA4-055F-9C45930B97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26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6</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10</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3/27/2025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3/27/2025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3/27/2025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BDDA-3B48-4E48-99AD-ACE3A8D919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17B5EB-78F8-41C3-9211-A2DFAEA1C8A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B71B5F-EA11-4BA1-A02D-6390A2C9B3AE}"/>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3/27/2025</a:t>
            </a:fld>
            <a:endParaRPr lang="en-US"/>
          </a:p>
        </p:txBody>
      </p:sp>
      <p:sp>
        <p:nvSpPr>
          <p:cNvPr id="5" name="Footer Placeholder 4">
            <a:extLst>
              <a:ext uri="{FF2B5EF4-FFF2-40B4-BE49-F238E27FC236}">
                <a16:creationId xmlns:a16="http://schemas.microsoft.com/office/drawing/2014/main" id="{E7D2C336-7D53-4126-B9BA-1A9A15D004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5CACAC-E19D-40BD-B61C-05635C844ADF}"/>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2587294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4EF0-2691-4B0E-AE6D-C040AA5663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B148A5-F455-4B65-8841-F1BA7C4003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85C52-D93F-43BC-B550-A8893159386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3/27/2025</a:t>
            </a:fld>
            <a:endParaRPr lang="en-US"/>
          </a:p>
        </p:txBody>
      </p:sp>
      <p:sp>
        <p:nvSpPr>
          <p:cNvPr id="5" name="Footer Placeholder 4">
            <a:extLst>
              <a:ext uri="{FF2B5EF4-FFF2-40B4-BE49-F238E27FC236}">
                <a16:creationId xmlns:a16="http://schemas.microsoft.com/office/drawing/2014/main" id="{9FB6C143-0818-4777-9603-E02A4FBBD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31879-CDD2-4E41-9F71-9F7D0346D563}"/>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2037800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FD6-3EE4-4642-B141-2A86B7B0F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2178A-C028-43F8-A12A-3D1F200246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F7A136-1A9F-47A6-B70D-774B4650FB46}"/>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3/27/2025</a:t>
            </a:fld>
            <a:endParaRPr lang="en-US"/>
          </a:p>
        </p:txBody>
      </p:sp>
      <p:sp>
        <p:nvSpPr>
          <p:cNvPr id="5" name="Footer Placeholder 4">
            <a:extLst>
              <a:ext uri="{FF2B5EF4-FFF2-40B4-BE49-F238E27FC236}">
                <a16:creationId xmlns:a16="http://schemas.microsoft.com/office/drawing/2014/main" id="{3B2B7A12-CB25-4616-B119-459441E9F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A9C00E-EA83-46E2-95BF-8FA4D0CF1FE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750811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A797-9387-417E-968F-09E18BAE2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C2183C-CCCC-4774-B36B-A7EA1A4F49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4A9C7C-8E09-44BB-B99A-78CBDA3685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1C60A-711C-4740-93F7-3C1D04316E67}"/>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3/27/2025</a:t>
            </a:fld>
            <a:endParaRPr lang="en-US"/>
          </a:p>
        </p:txBody>
      </p:sp>
      <p:sp>
        <p:nvSpPr>
          <p:cNvPr id="6" name="Footer Placeholder 5">
            <a:extLst>
              <a:ext uri="{FF2B5EF4-FFF2-40B4-BE49-F238E27FC236}">
                <a16:creationId xmlns:a16="http://schemas.microsoft.com/office/drawing/2014/main" id="{A0D1F7F8-FC36-42A4-AAAA-E4214BD46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DB806F-14AD-4A10-836B-FA6B39D43895}"/>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8" name="Picture 7">
            <a:extLst>
              <a:ext uri="{FF2B5EF4-FFF2-40B4-BE49-F238E27FC236}">
                <a16:creationId xmlns:a16="http://schemas.microsoft.com/office/drawing/2014/main" id="{AE925444-D878-4B39-A6D5-655CAC86BF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9CEC528-F5EA-4AD8-91D2-6E63AE91B9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669014D-20F2-49A5-8BDC-9C9D1E8FB1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7E9DC187-D51E-4116-9861-F4692A7AAE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51153" y="-1125886"/>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4B9F154-B255-4A35-9C11-D09D18D832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0547" y="247650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30872428-B983-4DF2-9E53-8D17304232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52699" y="-2774213"/>
            <a:ext cx="2195254" cy="2195254"/>
          </a:xfrm>
          <a:prstGeom prst="ellipse">
            <a:avLst/>
          </a:prstGeom>
          <a:ln>
            <a:noFill/>
          </a:ln>
          <a:effectLst>
            <a:softEdge rad="112500"/>
          </a:effectLst>
        </p:spPr>
      </p:pic>
    </p:spTree>
    <p:extLst>
      <p:ext uri="{BB962C8B-B14F-4D97-AF65-F5344CB8AC3E}">
        <p14:creationId xmlns:p14="http://schemas.microsoft.com/office/powerpoint/2010/main" val="48187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61BC-33F4-435B-BAF8-D17614233F9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2CC58D-B96E-447A-B98A-2492592574E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162B0D-FF1E-4017-AE07-685E9C162C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C6425-4162-4B78-9DF3-5742D74079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8D84F3-9CE4-4426-BCEC-4E8AD61A4E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747C9C-7B41-4E17-95AB-6531A51AA5B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3/27/2025</a:t>
            </a:fld>
            <a:endParaRPr lang="en-US"/>
          </a:p>
        </p:txBody>
      </p:sp>
      <p:sp>
        <p:nvSpPr>
          <p:cNvPr id="8" name="Footer Placeholder 7">
            <a:extLst>
              <a:ext uri="{FF2B5EF4-FFF2-40B4-BE49-F238E27FC236}">
                <a16:creationId xmlns:a16="http://schemas.microsoft.com/office/drawing/2014/main" id="{548C25E1-F975-45C0-A436-61B390F357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2E0BE53-6282-49E1-AEF8-0D5E898EF6EE}"/>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1960781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8F37-4381-4ABB-B75E-2AD3CE9D1A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5E1B9FF-71F0-45C1-B093-2B6D4B84FE2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3/27/2025</a:t>
            </a:fld>
            <a:endParaRPr lang="en-US"/>
          </a:p>
        </p:txBody>
      </p:sp>
      <p:sp>
        <p:nvSpPr>
          <p:cNvPr id="4" name="Footer Placeholder 3">
            <a:extLst>
              <a:ext uri="{FF2B5EF4-FFF2-40B4-BE49-F238E27FC236}">
                <a16:creationId xmlns:a16="http://schemas.microsoft.com/office/drawing/2014/main" id="{1C4DBE6E-6795-4EFD-93C5-67B0660B5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B29581-BB85-49EF-B052-13C197A1BF47}"/>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1799858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302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EC72-FF22-4612-8B7E-9671A7F687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0FF21-9190-4F27-93B6-AB7CF27E5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7139EA-EA49-4CBA-BC84-C8F7811BD5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3CE60-4CDF-43E7-B410-E85E0F322F0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3/27/2025</a:t>
            </a:fld>
            <a:endParaRPr lang="en-US"/>
          </a:p>
        </p:txBody>
      </p:sp>
      <p:sp>
        <p:nvSpPr>
          <p:cNvPr id="6" name="Footer Placeholder 5">
            <a:extLst>
              <a:ext uri="{FF2B5EF4-FFF2-40B4-BE49-F238E27FC236}">
                <a16:creationId xmlns:a16="http://schemas.microsoft.com/office/drawing/2014/main" id="{E0213A75-028D-4985-95DE-BCF23CA432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8C9D0B-3BF8-42C8-ACA0-99D2CDB4D51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432090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A056-A0FA-4C6F-A3D3-4F8AF96B08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C20527-2BB5-4BBD-98EF-C805C415BD1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D01B0-8577-480C-B210-DCCA263E59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59DAE-966D-4F23-BD8C-E0BF13CCA7A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3/27/2025</a:t>
            </a:fld>
            <a:endParaRPr lang="en-US"/>
          </a:p>
        </p:txBody>
      </p:sp>
      <p:sp>
        <p:nvSpPr>
          <p:cNvPr id="6" name="Footer Placeholder 5">
            <a:extLst>
              <a:ext uri="{FF2B5EF4-FFF2-40B4-BE49-F238E27FC236}">
                <a16:creationId xmlns:a16="http://schemas.microsoft.com/office/drawing/2014/main" id="{06293917-1D3C-4779-BD16-50F00B3D1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61CA9B-C871-406C-914D-6BE715A5B394}"/>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286426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23D4-7523-4846-91D3-11F2EF1C15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AE4A6-20F9-458E-994D-E5713366BA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A4CF0-B694-4CED-BF0A-7FF91F5CAF2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3/27/2025</a:t>
            </a:fld>
            <a:endParaRPr lang="en-US"/>
          </a:p>
        </p:txBody>
      </p:sp>
      <p:sp>
        <p:nvSpPr>
          <p:cNvPr id="5" name="Footer Placeholder 4">
            <a:extLst>
              <a:ext uri="{FF2B5EF4-FFF2-40B4-BE49-F238E27FC236}">
                <a16:creationId xmlns:a16="http://schemas.microsoft.com/office/drawing/2014/main" id="{47AED017-886B-4FF4-ABAE-A927E57B3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4AAD8-CF20-48E7-9BE0-199A4D06F9BC}"/>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46EF6DCA-1845-463C-9BBB-D854385AC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6C62131-7569-47DD-B8C8-95868933E9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F30C132-14F3-4529-A231-EDE12BEF7C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468990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BD59B-F109-4FCD-BFBC-BE876DAEE9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9F655-EC23-4369-AF6B-B5F7A77E8E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441F8-7974-46A2-9855-E99558D8271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3/27/2025</a:t>
            </a:fld>
            <a:endParaRPr lang="en-US"/>
          </a:p>
        </p:txBody>
      </p:sp>
      <p:sp>
        <p:nvSpPr>
          <p:cNvPr id="5" name="Footer Placeholder 4">
            <a:extLst>
              <a:ext uri="{FF2B5EF4-FFF2-40B4-BE49-F238E27FC236}">
                <a16:creationId xmlns:a16="http://schemas.microsoft.com/office/drawing/2014/main" id="{E5EE546F-637E-4CDD-8BBE-C01959FD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308C37-E16F-44B7-842F-B911B3FC429D}"/>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A08EB93E-66CC-4479-85A6-8BB8FD975B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4991778-7A7E-42D9-8AD5-D75D3FCAB7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1AD31C8-4528-446F-8C8C-45D4CA4C8A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00773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0179771-6F65-79F7-9E04-0BE64DCAF9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4E9EB1-B951-CF71-AA0F-5B5217DAF5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F1F652-2C9A-A9FD-3192-1F3F0DD2E4F4}"/>
              </a:ext>
            </a:extLst>
          </p:cNvPr>
          <p:cNvSpPr>
            <a:spLocks noGrp="1" noChangeArrowheads="1"/>
          </p:cNvSpPr>
          <p:nvPr>
            <p:ph type="sldNum" sz="quarter" idx="12"/>
          </p:nvPr>
        </p:nvSpPr>
        <p:spPr>
          <a:ln/>
        </p:spPr>
        <p:txBody>
          <a:bodyPr/>
          <a:lstStyle>
            <a:lvl1pPr>
              <a:defRPr/>
            </a:lvl1pPr>
          </a:lstStyle>
          <a:p>
            <a:fld id="{A689183A-1DA6-4FE9-BDB7-0BCC765D1212}" type="slidenum">
              <a:rPr lang="en-US" altLang="en-US"/>
              <a:pPr/>
              <a:t>‹#›</a:t>
            </a:fld>
            <a:endParaRPr lang="en-US" altLang="en-US"/>
          </a:p>
        </p:txBody>
      </p:sp>
    </p:spTree>
    <p:extLst>
      <p:ext uri="{BB962C8B-B14F-4D97-AF65-F5344CB8AC3E}">
        <p14:creationId xmlns:p14="http://schemas.microsoft.com/office/powerpoint/2010/main" val="3630559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2D4836-D435-9C9C-8016-76607A04BD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141B07-27BF-35B9-35D3-6FA5B30C89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4B6F76-392F-F052-8BF0-86F124B559E6}"/>
              </a:ext>
            </a:extLst>
          </p:cNvPr>
          <p:cNvSpPr>
            <a:spLocks noGrp="1" noChangeArrowheads="1"/>
          </p:cNvSpPr>
          <p:nvPr>
            <p:ph type="sldNum" sz="quarter" idx="12"/>
          </p:nvPr>
        </p:nvSpPr>
        <p:spPr>
          <a:ln/>
        </p:spPr>
        <p:txBody>
          <a:bodyPr/>
          <a:lstStyle>
            <a:lvl1pPr>
              <a:defRPr/>
            </a:lvl1pPr>
          </a:lstStyle>
          <a:p>
            <a:fld id="{269C3E98-E730-4E15-B0CF-636F6E1C1F0C}" type="slidenum">
              <a:rPr lang="en-US" altLang="en-US"/>
              <a:pPr/>
              <a:t>‹#›</a:t>
            </a:fld>
            <a:endParaRPr lang="en-US" altLang="en-US"/>
          </a:p>
        </p:txBody>
      </p:sp>
    </p:spTree>
    <p:extLst>
      <p:ext uri="{BB962C8B-B14F-4D97-AF65-F5344CB8AC3E}">
        <p14:creationId xmlns:p14="http://schemas.microsoft.com/office/powerpoint/2010/main" val="3485179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545260-67A7-7B76-56B6-5A267B9C89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2283DC-3A0B-D6E8-EDAA-0C8A373DB9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F5EC23-0E5C-4A62-6271-41F6D868CC01}"/>
              </a:ext>
            </a:extLst>
          </p:cNvPr>
          <p:cNvSpPr>
            <a:spLocks noGrp="1" noChangeArrowheads="1"/>
          </p:cNvSpPr>
          <p:nvPr>
            <p:ph type="sldNum" sz="quarter" idx="12"/>
          </p:nvPr>
        </p:nvSpPr>
        <p:spPr>
          <a:ln/>
        </p:spPr>
        <p:txBody>
          <a:bodyPr/>
          <a:lstStyle>
            <a:lvl1pPr>
              <a:defRPr/>
            </a:lvl1pPr>
          </a:lstStyle>
          <a:p>
            <a:fld id="{715620D4-08A3-42CF-97CF-FD9A74FE8A85}" type="slidenum">
              <a:rPr lang="en-US" altLang="en-US"/>
              <a:pPr/>
              <a:t>‹#›</a:t>
            </a:fld>
            <a:endParaRPr lang="en-US" altLang="en-US"/>
          </a:p>
        </p:txBody>
      </p:sp>
    </p:spTree>
    <p:extLst>
      <p:ext uri="{BB962C8B-B14F-4D97-AF65-F5344CB8AC3E}">
        <p14:creationId xmlns:p14="http://schemas.microsoft.com/office/powerpoint/2010/main" val="4237383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C5BC9D8-9696-61E6-4EA8-BDCAC0D8F8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49B1BF-08BE-420F-6C23-B4CED47950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B538FC-0C16-BDB3-A631-FF7F15D44C76}"/>
              </a:ext>
            </a:extLst>
          </p:cNvPr>
          <p:cNvSpPr>
            <a:spLocks noGrp="1" noChangeArrowheads="1"/>
          </p:cNvSpPr>
          <p:nvPr>
            <p:ph type="sldNum" sz="quarter" idx="12"/>
          </p:nvPr>
        </p:nvSpPr>
        <p:spPr>
          <a:ln/>
        </p:spPr>
        <p:txBody>
          <a:bodyPr/>
          <a:lstStyle>
            <a:lvl1pPr>
              <a:defRPr/>
            </a:lvl1pPr>
          </a:lstStyle>
          <a:p>
            <a:fld id="{29D55465-E59D-4DFD-BFC2-3426DBF31BB3}" type="slidenum">
              <a:rPr lang="en-US" altLang="en-US"/>
              <a:pPr/>
              <a:t>‹#›</a:t>
            </a:fld>
            <a:endParaRPr lang="en-US" altLang="en-US"/>
          </a:p>
        </p:txBody>
      </p:sp>
    </p:spTree>
    <p:extLst>
      <p:ext uri="{BB962C8B-B14F-4D97-AF65-F5344CB8AC3E}">
        <p14:creationId xmlns:p14="http://schemas.microsoft.com/office/powerpoint/2010/main" val="2145874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C5DAB5-3138-5807-FA95-811DD8CB2D4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7745092-3543-4ADD-5DAC-0B83B3B337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1467385-A44F-94E5-74C4-1C23B890D9E3}"/>
              </a:ext>
            </a:extLst>
          </p:cNvPr>
          <p:cNvSpPr>
            <a:spLocks noGrp="1" noChangeArrowheads="1"/>
          </p:cNvSpPr>
          <p:nvPr>
            <p:ph type="sldNum" sz="quarter" idx="12"/>
          </p:nvPr>
        </p:nvSpPr>
        <p:spPr>
          <a:ln/>
        </p:spPr>
        <p:txBody>
          <a:bodyPr/>
          <a:lstStyle>
            <a:lvl1pPr>
              <a:defRPr/>
            </a:lvl1pPr>
          </a:lstStyle>
          <a:p>
            <a:fld id="{1CFB4B44-6D4E-41A5-A55D-D25A2BA83BD5}" type="slidenum">
              <a:rPr lang="en-US" altLang="en-US"/>
              <a:pPr/>
              <a:t>‹#›</a:t>
            </a:fld>
            <a:endParaRPr lang="en-US" altLang="en-US"/>
          </a:p>
        </p:txBody>
      </p:sp>
    </p:spTree>
    <p:extLst>
      <p:ext uri="{BB962C8B-B14F-4D97-AF65-F5344CB8AC3E}">
        <p14:creationId xmlns:p14="http://schemas.microsoft.com/office/powerpoint/2010/main" val="2072007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B34207D-008B-B957-FE38-1D22917FD2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50BA993-3E4C-760F-FB27-5B6BD56DE0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8B2483F-DB54-BB8B-9F84-2E8C6696EAB5}"/>
              </a:ext>
            </a:extLst>
          </p:cNvPr>
          <p:cNvSpPr>
            <a:spLocks noGrp="1" noChangeArrowheads="1"/>
          </p:cNvSpPr>
          <p:nvPr>
            <p:ph type="sldNum" sz="quarter" idx="12"/>
          </p:nvPr>
        </p:nvSpPr>
        <p:spPr>
          <a:ln/>
        </p:spPr>
        <p:txBody>
          <a:bodyPr/>
          <a:lstStyle>
            <a:lvl1pPr>
              <a:defRPr/>
            </a:lvl1pPr>
          </a:lstStyle>
          <a:p>
            <a:fld id="{420EE5B3-1610-4C95-8E0E-FECDFCC7587E}" type="slidenum">
              <a:rPr lang="en-US" altLang="en-US"/>
              <a:pPr/>
              <a:t>‹#›</a:t>
            </a:fld>
            <a:endParaRPr lang="en-US" altLang="en-US"/>
          </a:p>
        </p:txBody>
      </p:sp>
    </p:spTree>
    <p:extLst>
      <p:ext uri="{BB962C8B-B14F-4D97-AF65-F5344CB8AC3E}">
        <p14:creationId xmlns:p14="http://schemas.microsoft.com/office/powerpoint/2010/main" val="4061682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7E1233A-9C75-B7B8-7501-53B310322D8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34C7AF8-283E-0ECE-73EF-F7F0FA4DD9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6225E89-01AE-D931-A780-7FEB92B3B7F2}"/>
              </a:ext>
            </a:extLst>
          </p:cNvPr>
          <p:cNvSpPr>
            <a:spLocks noGrp="1" noChangeArrowheads="1"/>
          </p:cNvSpPr>
          <p:nvPr>
            <p:ph type="sldNum" sz="quarter" idx="12"/>
          </p:nvPr>
        </p:nvSpPr>
        <p:spPr>
          <a:ln/>
        </p:spPr>
        <p:txBody>
          <a:bodyPr/>
          <a:lstStyle>
            <a:lvl1pPr>
              <a:defRPr/>
            </a:lvl1pPr>
          </a:lstStyle>
          <a:p>
            <a:fld id="{BCEB76F6-2456-497E-9584-6B6206671792}" type="slidenum">
              <a:rPr lang="en-US" altLang="en-US"/>
              <a:pPr/>
              <a:t>‹#›</a:t>
            </a:fld>
            <a:endParaRPr lang="en-US" altLang="en-US"/>
          </a:p>
        </p:txBody>
      </p:sp>
    </p:spTree>
    <p:extLst>
      <p:ext uri="{BB962C8B-B14F-4D97-AF65-F5344CB8AC3E}">
        <p14:creationId xmlns:p14="http://schemas.microsoft.com/office/powerpoint/2010/main" val="1171394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6647CA5-98BC-6BDE-A3CE-89E48E0FAC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7C78E4-86C9-BDC9-1A6D-9F75C629C5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DFE86B-E56E-6236-97D8-E521F218E9DB}"/>
              </a:ext>
            </a:extLst>
          </p:cNvPr>
          <p:cNvSpPr>
            <a:spLocks noGrp="1" noChangeArrowheads="1"/>
          </p:cNvSpPr>
          <p:nvPr>
            <p:ph type="sldNum" sz="quarter" idx="12"/>
          </p:nvPr>
        </p:nvSpPr>
        <p:spPr>
          <a:ln/>
        </p:spPr>
        <p:txBody>
          <a:bodyPr/>
          <a:lstStyle>
            <a:lvl1pPr>
              <a:defRPr/>
            </a:lvl1pPr>
          </a:lstStyle>
          <a:p>
            <a:fld id="{1859977F-332C-40DC-8835-288F44D0FA4A}" type="slidenum">
              <a:rPr lang="en-US" altLang="en-US"/>
              <a:pPr/>
              <a:t>‹#›</a:t>
            </a:fld>
            <a:endParaRPr lang="en-US" altLang="en-US"/>
          </a:p>
        </p:txBody>
      </p:sp>
    </p:spTree>
    <p:extLst>
      <p:ext uri="{BB962C8B-B14F-4D97-AF65-F5344CB8AC3E}">
        <p14:creationId xmlns:p14="http://schemas.microsoft.com/office/powerpoint/2010/main" val="3722002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1A5ED6-79F4-E32D-13CA-D255F7FA76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98BE7B9-18E6-6503-E4C2-5C4FCAA483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94C088-4745-D7C0-E0C3-27DC966E1982}"/>
              </a:ext>
            </a:extLst>
          </p:cNvPr>
          <p:cNvSpPr>
            <a:spLocks noGrp="1" noChangeArrowheads="1"/>
          </p:cNvSpPr>
          <p:nvPr>
            <p:ph type="sldNum" sz="quarter" idx="12"/>
          </p:nvPr>
        </p:nvSpPr>
        <p:spPr>
          <a:ln/>
        </p:spPr>
        <p:txBody>
          <a:bodyPr/>
          <a:lstStyle>
            <a:lvl1pPr>
              <a:defRPr/>
            </a:lvl1pPr>
          </a:lstStyle>
          <a:p>
            <a:fld id="{E84BCF79-60F6-4A1C-A67B-B71C5C33E6C5}" type="slidenum">
              <a:rPr lang="en-US" altLang="en-US"/>
              <a:pPr/>
              <a:t>‹#›</a:t>
            </a:fld>
            <a:endParaRPr lang="en-US" altLang="en-US"/>
          </a:p>
        </p:txBody>
      </p:sp>
    </p:spTree>
    <p:extLst>
      <p:ext uri="{BB962C8B-B14F-4D97-AF65-F5344CB8AC3E}">
        <p14:creationId xmlns:p14="http://schemas.microsoft.com/office/powerpoint/2010/main" val="733892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667C4B-DFEE-1B92-59EB-9CC0369907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4DE677-35E0-467C-4F3E-3E9A1F4F94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A19949-D9D9-7923-A7B1-61800576873F}"/>
              </a:ext>
            </a:extLst>
          </p:cNvPr>
          <p:cNvSpPr>
            <a:spLocks noGrp="1" noChangeArrowheads="1"/>
          </p:cNvSpPr>
          <p:nvPr>
            <p:ph type="sldNum" sz="quarter" idx="12"/>
          </p:nvPr>
        </p:nvSpPr>
        <p:spPr>
          <a:ln/>
        </p:spPr>
        <p:txBody>
          <a:bodyPr/>
          <a:lstStyle>
            <a:lvl1pPr>
              <a:defRPr/>
            </a:lvl1pPr>
          </a:lstStyle>
          <a:p>
            <a:fld id="{F9BC515B-5844-4AAF-9765-1FFB576F2A6E}" type="slidenum">
              <a:rPr lang="en-US" altLang="en-US"/>
              <a:pPr/>
              <a:t>‹#›</a:t>
            </a:fld>
            <a:endParaRPr lang="en-US" altLang="en-US"/>
          </a:p>
        </p:txBody>
      </p:sp>
    </p:spTree>
    <p:extLst>
      <p:ext uri="{BB962C8B-B14F-4D97-AF65-F5344CB8AC3E}">
        <p14:creationId xmlns:p14="http://schemas.microsoft.com/office/powerpoint/2010/main" val="19137585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53E3C7-86E1-30D8-6AD0-155476BB6F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AA8144-1F5D-95C2-0BC1-76329B0971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183F00-E1E7-7CA4-4B68-2D9D1FBB51FF}"/>
              </a:ext>
            </a:extLst>
          </p:cNvPr>
          <p:cNvSpPr>
            <a:spLocks noGrp="1" noChangeArrowheads="1"/>
          </p:cNvSpPr>
          <p:nvPr>
            <p:ph type="sldNum" sz="quarter" idx="12"/>
          </p:nvPr>
        </p:nvSpPr>
        <p:spPr>
          <a:ln/>
        </p:spPr>
        <p:txBody>
          <a:bodyPr/>
          <a:lstStyle>
            <a:lvl1pPr>
              <a:defRPr/>
            </a:lvl1pPr>
          </a:lstStyle>
          <a:p>
            <a:fld id="{259A0281-AA4A-4CD2-8955-6A2F7CB2C940}" type="slidenum">
              <a:rPr lang="en-US" altLang="en-US"/>
              <a:pPr/>
              <a:t>‹#›</a:t>
            </a:fld>
            <a:endParaRPr lang="en-US" altLang="en-US"/>
          </a:p>
        </p:txBody>
      </p:sp>
    </p:spTree>
    <p:extLst>
      <p:ext uri="{BB962C8B-B14F-4D97-AF65-F5344CB8AC3E}">
        <p14:creationId xmlns:p14="http://schemas.microsoft.com/office/powerpoint/2010/main" val="8019930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43E110C1-0526-A4A9-FA1B-C05E5A7EF8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EE1E49-A3DC-613B-D388-D499A86DA4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258276A-6C5C-621F-90DD-89ADE7351912}"/>
              </a:ext>
            </a:extLst>
          </p:cNvPr>
          <p:cNvSpPr>
            <a:spLocks noGrp="1" noChangeArrowheads="1"/>
          </p:cNvSpPr>
          <p:nvPr>
            <p:ph type="sldNum" sz="quarter" idx="12"/>
          </p:nvPr>
        </p:nvSpPr>
        <p:spPr>
          <a:ln/>
        </p:spPr>
        <p:txBody>
          <a:bodyPr/>
          <a:lstStyle>
            <a:lvl1pPr>
              <a:defRPr/>
            </a:lvl1pPr>
          </a:lstStyle>
          <a:p>
            <a:fld id="{55DED05B-C1E4-4D3E-A315-EA6C0D844C04}" type="slidenum">
              <a:rPr lang="en-US" altLang="en-US"/>
              <a:pPr/>
              <a:t>‹#›</a:t>
            </a:fld>
            <a:endParaRPr lang="en-US" altLang="en-US"/>
          </a:p>
        </p:txBody>
      </p:sp>
    </p:spTree>
    <p:extLst>
      <p:ext uri="{BB962C8B-B14F-4D97-AF65-F5344CB8AC3E}">
        <p14:creationId xmlns:p14="http://schemas.microsoft.com/office/powerpoint/2010/main" val="3145790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3/27/2025</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535242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3/27/2025</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604013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3/27/2025</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4138006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3/27/2025</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645006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3/27/2025</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529564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3/27/2025</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5684322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3/27/2025</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3176555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3/27/2025</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4897896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3/27/2025</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77751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3/27/2025</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8987021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3/27/2025</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395392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3/27/2025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3/27/2025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E8D85D7-7E9A-988A-9949-D53928DEBC9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52600" y="228600"/>
            <a:ext cx="1542752" cy="1542752"/>
          </a:xfrm>
          <a:prstGeom prst="rect">
            <a:avLst/>
          </a:prstGeom>
        </p:spPr>
      </p:pic>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7E0F5433-0A15-F2E9-51CC-425632FC7D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59913" y="0"/>
            <a:ext cx="1871330" cy="1871330"/>
          </a:xfrm>
          <a:prstGeom prst="rect">
            <a:avLst/>
          </a:prstGeom>
        </p:spPr>
      </p:pic>
    </p:spTree>
    <p:extLst>
      <p:ext uri="{BB962C8B-B14F-4D97-AF65-F5344CB8AC3E}">
        <p14:creationId xmlns:p14="http://schemas.microsoft.com/office/powerpoint/2010/main" val="5369161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2A87765-1864-CFC4-C243-65E665DC16E0}"/>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6B61CAC-D002-8405-F91C-035C1B47AEC0}"/>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4313BC0-A78D-4761-8C7E-62366952AF0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en-US"/>
          </a:p>
        </p:txBody>
      </p:sp>
      <p:sp>
        <p:nvSpPr>
          <p:cNvPr id="1029" name="Rectangle 5">
            <a:extLst>
              <a:ext uri="{FF2B5EF4-FFF2-40B4-BE49-F238E27FC236}">
                <a16:creationId xmlns:a16="http://schemas.microsoft.com/office/drawing/2014/main" id="{55C081AC-FA8E-FA03-19B1-7A1B089255E3}"/>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a:defRPr/>
            </a:pPr>
            <a:endParaRPr lang="en-US"/>
          </a:p>
        </p:txBody>
      </p:sp>
      <p:sp>
        <p:nvSpPr>
          <p:cNvPr id="1030" name="Rectangle 6">
            <a:extLst>
              <a:ext uri="{FF2B5EF4-FFF2-40B4-BE49-F238E27FC236}">
                <a16:creationId xmlns:a16="http://schemas.microsoft.com/office/drawing/2014/main" id="{2AED3F87-0F0F-05AF-64A2-FB7A4FBED62F}"/>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53962318-5AE8-46FF-B40A-A14E7D277719}" type="slidenum">
              <a:rPr lang="en-US" altLang="en-US"/>
              <a:pPr/>
              <a:t>‹#›</a:t>
            </a:fld>
            <a:endParaRPr lang="en-US" altLang="en-US"/>
          </a:p>
        </p:txBody>
      </p:sp>
    </p:spTree>
    <p:extLst>
      <p:ext uri="{BB962C8B-B14F-4D97-AF65-F5344CB8AC3E}">
        <p14:creationId xmlns:p14="http://schemas.microsoft.com/office/powerpoint/2010/main" val="8658394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126FBB3-7460-5F08-BB57-AAC0EC8B29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6189" y="67659"/>
            <a:ext cx="1812202" cy="1812202"/>
          </a:xfrm>
          <a:prstGeom prst="rect">
            <a:avLst/>
          </a:prstGeom>
        </p:spPr>
      </p:pic>
    </p:spTree>
    <p:extLst>
      <p:ext uri="{BB962C8B-B14F-4D97-AF65-F5344CB8AC3E}">
        <p14:creationId xmlns:p14="http://schemas.microsoft.com/office/powerpoint/2010/main" val="79109880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83E56F6-B936-A8D3-1636-E2F4A6AB471F}"/>
              </a:ext>
            </a:extLst>
          </p:cNvPr>
          <p:cNvSpPr>
            <a:spLocks noGrp="1" noChangeArrowheads="1"/>
          </p:cNvSpPr>
          <p:nvPr>
            <p:ph type="title" idx="4294967295"/>
          </p:nvPr>
        </p:nvSpPr>
        <p:spPr/>
        <p:txBody>
          <a:bodyPr/>
          <a:lstStyle/>
          <a:p>
            <a:pPr eaLnBrk="1" hangingPunct="1"/>
            <a:endParaRPr lang="en-US" altLang="en-US"/>
          </a:p>
        </p:txBody>
      </p:sp>
      <p:sp>
        <p:nvSpPr>
          <p:cNvPr id="2051" name="Rectangle 3">
            <a:extLst>
              <a:ext uri="{FF2B5EF4-FFF2-40B4-BE49-F238E27FC236}">
                <a16:creationId xmlns:a16="http://schemas.microsoft.com/office/drawing/2014/main" id="{07CF686E-7387-C97B-D9F0-92FABC769270}"/>
              </a:ext>
            </a:extLst>
          </p:cNvPr>
          <p:cNvSpPr>
            <a:spLocks noGrp="1" noChangeArrowheads="1"/>
          </p:cNvSpPr>
          <p:nvPr>
            <p:ph type="body" idx="4294967295"/>
          </p:nvPr>
        </p:nvSpPr>
        <p:spPr/>
        <p:txBody>
          <a:bodyPr/>
          <a:lstStyle/>
          <a:p>
            <a:pPr eaLnBrk="1" hangingPunct="1"/>
            <a:endParaRPr lang="en-US" altLang="en-US"/>
          </a:p>
        </p:txBody>
      </p:sp>
      <p:pic>
        <p:nvPicPr>
          <p:cNvPr id="2052" name="Picture 4" descr="20070324033529604">
            <a:extLst>
              <a:ext uri="{FF2B5EF4-FFF2-40B4-BE49-F238E27FC236}">
                <a16:creationId xmlns:a16="http://schemas.microsoft.com/office/drawing/2014/main" id="{7290864F-FFE1-79C2-FC27-D96173BAB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12192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WordArt 5">
            <a:extLst>
              <a:ext uri="{FF2B5EF4-FFF2-40B4-BE49-F238E27FC236}">
                <a16:creationId xmlns:a16="http://schemas.microsoft.com/office/drawing/2014/main" id="{3A4E382D-C620-33AC-2828-52634859D393}"/>
              </a:ext>
            </a:extLst>
          </p:cNvPr>
          <p:cNvSpPr>
            <a:spLocks noChangeArrowheads="1" noChangeShapeType="1" noTextEdit="1"/>
          </p:cNvSpPr>
          <p:nvPr/>
        </p:nvSpPr>
        <p:spPr bwMode="auto">
          <a:xfrm>
            <a:off x="2971800" y="1555750"/>
            <a:ext cx="6858000" cy="3549650"/>
          </a:xfrm>
          <a:prstGeom prst="rect">
            <a:avLst/>
          </a:prstGeom>
        </p:spPr>
        <p:txBody>
          <a:bodyPr spcFirstLastPara="1" wrap="none" fromWordArt="1">
            <a:prstTxWarp prst="textArchUp">
              <a:avLst>
                <a:gd name="adj" fmla="val 10799116"/>
              </a:avLst>
            </a:prstTxWarp>
          </a:bodyPr>
          <a:lstStyle/>
          <a:p>
            <a:pPr algn="ctr" eaLnBrk="0" fontAlgn="base" hangingPunct="0">
              <a:spcBef>
                <a:spcPct val="0"/>
              </a:spcBef>
              <a:spcAft>
                <a:spcPct val="0"/>
              </a:spcAft>
            </a:pPr>
            <a:r>
              <a:rPr lang="en-US" sz="4800" b="1"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Môn</a:t>
            </a:r>
            <a:r>
              <a:rPr lang="en-US" sz="4800" b="1"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a:t>
            </a:r>
            <a:r>
              <a:rPr lang="en-US" sz="4800" b="1"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Luyện</a:t>
            </a:r>
            <a:r>
              <a:rPr lang="en-US" sz="4800" b="1"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a:t>
            </a:r>
            <a:r>
              <a:rPr lang="en-US" sz="4800" b="1"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từ</a:t>
            </a:r>
            <a:r>
              <a:rPr lang="en-US" sz="4800" b="1"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a:t>
            </a:r>
            <a:r>
              <a:rPr lang="en-US" sz="4800" b="1"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và</a:t>
            </a:r>
            <a:r>
              <a:rPr lang="en-US" sz="4800" b="1"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a:t>
            </a:r>
            <a:r>
              <a:rPr lang="en-US" sz="4800" b="1"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câu</a:t>
            </a:r>
            <a:endParaRPr lang="en-US" sz="4800" b="1"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endParaRPr>
          </a:p>
        </p:txBody>
      </p:sp>
      <p:sp>
        <p:nvSpPr>
          <p:cNvPr id="33798" name="WordArt 6">
            <a:extLst>
              <a:ext uri="{FF2B5EF4-FFF2-40B4-BE49-F238E27FC236}">
                <a16:creationId xmlns:a16="http://schemas.microsoft.com/office/drawing/2014/main" id="{FAE7ACA2-1550-DB6C-DEEA-FA52C4396214}"/>
              </a:ext>
            </a:extLst>
          </p:cNvPr>
          <p:cNvSpPr>
            <a:spLocks noChangeArrowheads="1" noChangeShapeType="1" noTextEdit="1"/>
          </p:cNvSpPr>
          <p:nvPr/>
        </p:nvSpPr>
        <p:spPr bwMode="auto">
          <a:xfrm>
            <a:off x="3505200" y="3429000"/>
            <a:ext cx="5638800" cy="9334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Lớp</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5</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nodeType="withEffect">
                                  <p:stCondLst>
                                    <p:cond delay="0"/>
                                  </p:stCondLst>
                                  <p:childTnLst>
                                    <p:animClr clrSpc="hsl" dir="cw">
                                      <p:cBhvr override="childStyle">
                                        <p:cTn id="6" dur="500" fill="hold"/>
                                        <p:tgtEl>
                                          <p:spTgt spid="33798"/>
                                        </p:tgtEl>
                                        <p:attrNameLst>
                                          <p:attrName>style.color</p:attrName>
                                        </p:attrNameLst>
                                      </p:cBhvr>
                                      <p:by>
                                        <p:hsl h="10842353" s="0" l="0"/>
                                      </p:by>
                                    </p:animClr>
                                    <p:animClr clrSpc="hsl" dir="cw">
                                      <p:cBhvr>
                                        <p:cTn id="7" dur="500" fill="hold"/>
                                        <p:tgtEl>
                                          <p:spTgt spid="33798"/>
                                        </p:tgtEl>
                                        <p:attrNameLst>
                                          <p:attrName>fillcolor</p:attrName>
                                        </p:attrNameLst>
                                      </p:cBhvr>
                                      <p:by>
                                        <p:hsl h="10842353" s="0" l="0"/>
                                      </p:by>
                                    </p:animClr>
                                    <p:animClr clrSpc="hsl" dir="cw">
                                      <p:cBhvr>
                                        <p:cTn id="8" dur="500" fill="hold"/>
                                        <p:tgtEl>
                                          <p:spTgt spid="33798"/>
                                        </p:tgtEl>
                                        <p:attrNameLst>
                                          <p:attrName>stroke.color</p:attrName>
                                        </p:attrNameLst>
                                      </p:cBhvr>
                                      <p:by>
                                        <p:hsl h="10842353" s="0" l="0"/>
                                      </p:by>
                                    </p:animClr>
                                    <p:set>
                                      <p:cBhvr>
                                        <p:cTn id="9" dur="500" fill="hold"/>
                                        <p:tgtEl>
                                          <p:spTgt spid="337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en-US" sz="3600" b="1" dirty="0">
                <a:solidFill>
                  <a:prstClr val="black"/>
                </a:solidFill>
                <a:latin typeface="Times New Roman" panose="02020603050405020304" pitchFamily="18" charset="0"/>
                <a:cs typeface="Times New Roman" panose="02020603050405020304" pitchFamily="18" charset="0"/>
              </a:rPr>
              <a:t>2. </a:t>
            </a:r>
            <a:r>
              <a:rPr lang="vi-VN" sz="3600" b="1" dirty="0">
                <a:solidFill>
                  <a:prstClr val="black"/>
                </a:solidFill>
                <a:latin typeface="Times New Roman" panose="02020603050405020304" pitchFamily="18" charset="0"/>
                <a:cs typeface="Times New Roman" panose="02020603050405020304" pitchFamily="18" charset="0"/>
              </a:rPr>
              <a:t>Các từ ngữ in đậm trong đoạn văn dưới đây nói về ai? Việc dùng những từ ngữ đó có tác dụng gì?</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533400" y="1358690"/>
            <a:ext cx="10591800" cy="4698073"/>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DD6DC2-BAA8-979C-456F-D5081716E5F1}"/>
              </a:ext>
            </a:extLst>
          </p:cNvPr>
          <p:cNvSpPr txBox="1"/>
          <p:nvPr/>
        </p:nvSpPr>
        <p:spPr>
          <a:xfrm>
            <a:off x="762000" y="990600"/>
            <a:ext cx="10744200" cy="4446987"/>
          </a:xfrm>
          <a:prstGeom prst="rect">
            <a:avLst/>
          </a:prstGeom>
          <a:noFill/>
        </p:spPr>
        <p:txBody>
          <a:bodyPr wrap="square" rtlCol="0">
            <a:spAutoFit/>
          </a:bodyPr>
          <a:lstStyle/>
          <a:p>
            <a:pPr algn="just">
              <a:lnSpc>
                <a:spcPct val="120000"/>
              </a:lnSpc>
            </a:pPr>
            <a:r>
              <a:rPr lang="en-US" sz="4800">
                <a:latin typeface="Times New Roman" panose="02020603050405020304" pitchFamily="18" charset="0"/>
                <a:cs typeface="Times New Roman" panose="02020603050405020304" pitchFamily="18" charset="0"/>
                <a:sym typeface="Symbol" panose="05050102010706020507" pitchFamily="18" charset="2"/>
              </a:rPr>
              <a:t> </a:t>
            </a:r>
            <a:r>
              <a:rPr lang="en-US" sz="4800">
                <a:latin typeface="Times New Roman" panose="02020603050405020304" pitchFamily="18" charset="0"/>
                <a:cs typeface="Times New Roman" panose="02020603050405020304" pitchFamily="18" charset="0"/>
              </a:rPr>
              <a:t>Việc dùng các danh từ để thay thế còn giúp các câu trong đoạn văn có sự biểu đạt phong phú, giúp người đọc mở rộng thêm kiến thức, biết thêm thông tin về người và vật đang được nói đến.</a:t>
            </a:r>
          </a:p>
        </p:txBody>
      </p:sp>
    </p:spTree>
    <p:extLst>
      <p:ext uri="{BB962C8B-B14F-4D97-AF65-F5344CB8AC3E}">
        <p14:creationId xmlns:p14="http://schemas.microsoft.com/office/powerpoint/2010/main" val="1443846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475E1-9CEE-23D2-10DE-E6310A7BFC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FDDA75D-AF41-63A1-714B-2526244A1D3B}"/>
              </a:ext>
            </a:extLst>
          </p:cNvPr>
          <p:cNvPicPr>
            <a:picLocks noChangeAspect="1"/>
          </p:cNvPicPr>
          <p:nvPr/>
        </p:nvPicPr>
        <p:blipFill>
          <a:blip r:embed="rId2"/>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2829727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rPr>
              <a:t>thiên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thiên đường du lịch</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2"/>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249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D31C533B-7C49-7C94-CC79-903C9FE59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990600"/>
            <a:ext cx="7200000" cy="5547841"/>
          </a:xfrm>
          <a:prstGeom prst="rect">
            <a:avLst/>
          </a:prstGeom>
        </p:spPr>
      </p:pic>
    </p:spTree>
    <p:extLst>
      <p:ext uri="{BB962C8B-B14F-4D97-AF65-F5344CB8AC3E}">
        <p14:creationId xmlns:p14="http://schemas.microsoft.com/office/powerpoint/2010/main" val="299549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C7CDA-FB82-E09E-A08B-4379308680A3}"/>
            </a:ext>
          </a:extLst>
        </p:cNvPr>
        <p:cNvGrpSpPr/>
        <p:nvPr/>
      </p:nvGrpSpPr>
      <p:grpSpPr>
        <a:xfrm>
          <a:off x="0" y="0"/>
          <a:ext cx="0" cy="0"/>
          <a:chOff x="0" y="0"/>
          <a:chExt cx="0" cy="0"/>
        </a:xfrm>
      </p:grpSpPr>
      <p:sp>
        <p:nvSpPr>
          <p:cNvPr id="2" name="Rounded Rectangle 23">
            <a:extLst>
              <a:ext uri="{FF2B5EF4-FFF2-40B4-BE49-F238E27FC236}">
                <a16:creationId xmlns:a16="http://schemas.microsoft.com/office/drawing/2014/main" id="{2FA21E07-E5BF-E496-0A24-F612E788962A}"/>
              </a:ext>
            </a:extLst>
          </p:cNvPr>
          <p:cNvSpPr/>
          <p:nvPr/>
        </p:nvSpPr>
        <p:spPr>
          <a:xfrm>
            <a:off x="914400" y="609600"/>
            <a:ext cx="10363200" cy="1752600"/>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Em đã</a:t>
            </a:r>
            <a:r>
              <a:rPr kumimoji="0" lang="en-US" sz="40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học mấy cách liên kết câu? Đó là những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32179F27-3718-8357-8196-EA87709728A3}"/>
              </a:ext>
            </a:extLst>
          </p:cNvPr>
          <p:cNvSpPr txBox="1"/>
          <p:nvPr/>
        </p:nvSpPr>
        <p:spPr>
          <a:xfrm>
            <a:off x="737416" y="3124200"/>
            <a:ext cx="10717168" cy="2243884"/>
          </a:xfrm>
          <a:prstGeom prst="rect">
            <a:avLst/>
          </a:prstGeom>
          <a:noFill/>
        </p:spPr>
        <p:txBody>
          <a:bodyPr wrap="square" rtlCol="0">
            <a:spAutoFit/>
          </a:bodyPr>
          <a:lstStyle/>
          <a:p>
            <a:pPr lvl="0" algn="just">
              <a:lnSpc>
                <a:spcPct val="120000"/>
              </a:lnSpc>
              <a:defRPr/>
            </a:pPr>
            <a:r>
              <a:rPr lang="en-US" sz="4000" b="1">
                <a:solidFill>
                  <a:prstClr val="black"/>
                </a:solidFill>
                <a:latin typeface="Times New Roman" panose="02020603050405020304" pitchFamily="18" charset="0"/>
                <a:cs typeface="Times New Roman" panose="02020603050405020304" pitchFamily="18" charset="0"/>
              </a:rPr>
              <a:t>Em đã được học 2 cách liên kết câu. Đó là liên kết câu bằng cách lặp từ ngữ và liên kết câu bằng từ ngữ nối.</a:t>
            </a:r>
            <a:endParaRPr lang="en-US" sz="4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615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66DBF-2364-C836-1E14-2767EFCF8E90}"/>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37C63B61-000B-F5A5-2D4B-EA4B39880987}"/>
              </a:ext>
            </a:extLst>
          </p:cNvPr>
          <p:cNvSpPr/>
          <p:nvPr/>
        </p:nvSpPr>
        <p:spPr>
          <a:xfrm>
            <a:off x="5867400" y="4724401"/>
            <a:ext cx="762000" cy="769440"/>
          </a:xfrm>
          <a:prstGeom prst="ellipse">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Rounded Rectangle 23">
            <a:extLst>
              <a:ext uri="{FF2B5EF4-FFF2-40B4-BE49-F238E27FC236}">
                <a16:creationId xmlns:a16="http://schemas.microsoft.com/office/drawing/2014/main" id="{257F050A-E33C-6139-D6A1-D6595C5FE7E0}"/>
              </a:ext>
            </a:extLst>
          </p:cNvPr>
          <p:cNvSpPr/>
          <p:nvPr/>
        </p:nvSpPr>
        <p:spPr>
          <a:xfrm>
            <a:off x="914400" y="609600"/>
            <a:ext cx="10363200" cy="1752600"/>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5E3BE21A-0CFC-DCEF-15A8-D799EAEA1F65}"/>
              </a:ext>
            </a:extLst>
          </p:cNvPr>
          <p:cNvSpPr txBox="1"/>
          <p:nvPr/>
        </p:nvSpPr>
        <p:spPr>
          <a:xfrm>
            <a:off x="838200" y="2362200"/>
            <a:ext cx="10717168" cy="164654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D4753369-5768-0AC5-4320-5FBFA54132F1}"/>
              </a:ext>
            </a:extLst>
          </p:cNvPr>
          <p:cNvSpPr txBox="1"/>
          <p:nvPr/>
        </p:nvSpPr>
        <p:spPr>
          <a:xfrm>
            <a:off x="981467" y="4716959"/>
            <a:ext cx="320953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433A81DF-D2F5-ECB7-2A49-E3ED72FB48F6}"/>
              </a:ext>
            </a:extLst>
          </p:cNvPr>
          <p:cNvSpPr txBox="1"/>
          <p:nvPr/>
        </p:nvSpPr>
        <p:spPr>
          <a:xfrm>
            <a:off x="6034886" y="4724400"/>
            <a:ext cx="448071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nối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5" name="Straight Connector 4">
            <a:extLst>
              <a:ext uri="{FF2B5EF4-FFF2-40B4-BE49-F238E27FC236}">
                <a16:creationId xmlns:a16="http://schemas.microsoft.com/office/drawing/2014/main" id="{6AE06295-DB7D-F15E-3E82-ACFBFB24344B}"/>
              </a:ext>
            </a:extLst>
          </p:cNvPr>
          <p:cNvCxnSpPr/>
          <p:nvPr/>
        </p:nvCxnSpPr>
        <p:spPr>
          <a:xfrm>
            <a:off x="981467" y="3886200"/>
            <a:ext cx="1304533"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45040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79C70-1580-7EC5-332D-4875008D2F91}"/>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74009D4C-41D1-4BAB-6B32-C116BBB1755B}"/>
              </a:ext>
            </a:extLst>
          </p:cNvPr>
          <p:cNvSpPr/>
          <p:nvPr/>
        </p:nvSpPr>
        <p:spPr>
          <a:xfrm>
            <a:off x="806244" y="4350842"/>
            <a:ext cx="762000" cy="769440"/>
          </a:xfrm>
          <a:prstGeom prst="ellipse">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305196E-4EE5-FB41-808F-8BC8E16B1073}"/>
              </a:ext>
            </a:extLst>
          </p:cNvPr>
          <p:cNvSpPr txBox="1"/>
          <p:nvPr/>
        </p:nvSpPr>
        <p:spPr>
          <a:xfrm>
            <a:off x="737416" y="1067748"/>
            <a:ext cx="10717168" cy="24590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 Thoắt</a:t>
            </a:r>
            <a:r>
              <a:rPr kumimoji="0" lang="en-US" sz="4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cái, lác đác lá vàng rơi trong khoảnh khắc mùa thu. Thoắt cái, trắng long lanh một cơn mưa tuyết trên những cành đào, lê, mận</a:t>
            </a: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3FF8C35-262D-668B-75A5-3248B228F4EA}"/>
              </a:ext>
            </a:extLst>
          </p:cNvPr>
          <p:cNvSpPr txBox="1"/>
          <p:nvPr/>
        </p:nvSpPr>
        <p:spPr>
          <a:xfrm>
            <a:off x="981467" y="4343400"/>
            <a:ext cx="320953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03C547E-4AFC-873A-C01C-0334FB49E773}"/>
              </a:ext>
            </a:extLst>
          </p:cNvPr>
          <p:cNvSpPr txBox="1"/>
          <p:nvPr/>
        </p:nvSpPr>
        <p:spPr>
          <a:xfrm>
            <a:off x="6034886" y="4350841"/>
            <a:ext cx="448071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nối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5" name="Straight Connector 4">
            <a:extLst>
              <a:ext uri="{FF2B5EF4-FFF2-40B4-BE49-F238E27FC236}">
                <a16:creationId xmlns:a16="http://schemas.microsoft.com/office/drawing/2014/main" id="{E1482E63-3DB8-C5A7-3E85-3B444952D30C}"/>
              </a:ext>
            </a:extLst>
          </p:cNvPr>
          <p:cNvCxnSpPr>
            <a:cxnSpLocks/>
          </p:cNvCxnSpPr>
          <p:nvPr/>
        </p:nvCxnSpPr>
        <p:spPr>
          <a:xfrm>
            <a:off x="1447800" y="1828800"/>
            <a:ext cx="2057400"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9" name="Straight Connector 8">
            <a:extLst>
              <a:ext uri="{FF2B5EF4-FFF2-40B4-BE49-F238E27FC236}">
                <a16:creationId xmlns:a16="http://schemas.microsoft.com/office/drawing/2014/main" id="{F0D370FA-0380-B9CF-EA0D-CAA659B689C3}"/>
              </a:ext>
            </a:extLst>
          </p:cNvPr>
          <p:cNvCxnSpPr>
            <a:cxnSpLocks/>
          </p:cNvCxnSpPr>
          <p:nvPr/>
        </p:nvCxnSpPr>
        <p:spPr>
          <a:xfrm>
            <a:off x="4419600" y="2667000"/>
            <a:ext cx="2057400"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643882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par>
                                <p:cTn id="28" presetID="6"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15EC6D-D40F-D7EE-E18F-3917AAD20F19}"/>
              </a:ext>
            </a:extLst>
          </p:cNvPr>
          <p:cNvSpPr txBox="1"/>
          <p:nvPr/>
        </p:nvSpPr>
        <p:spPr>
          <a:xfrm>
            <a:off x="4267200" y="3581400"/>
            <a:ext cx="4499233" cy="2308324"/>
          </a:xfrm>
          <a:prstGeom prst="rect">
            <a:avLst/>
          </a:prstGeom>
          <a:noFill/>
        </p:spPr>
        <p:txBody>
          <a:bodyPr wrap="square" rtlCol="0">
            <a:spAutoFit/>
          </a:bodyPr>
          <a:lstStyle/>
          <a:p>
            <a:pPr algn="ctr"/>
            <a:r>
              <a:rPr lang="en-US" sz="7200" b="1">
                <a:solidFill>
                  <a:srgbClr val="FF0000"/>
                </a:solidFill>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379525621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914400" y="533400"/>
            <a:ext cx="10515600" cy="2133600"/>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en-US" sz="4000" b="1" dirty="0">
                <a:solidFill>
                  <a:prstClr val="black"/>
                </a:solidFill>
                <a:latin typeface="Times New Roman" panose="02020603050405020304" pitchFamily="18" charset="0"/>
                <a:cs typeface="Times New Roman" panose="02020603050405020304" pitchFamily="18" charset="0"/>
              </a:rPr>
              <a:t>1. </a:t>
            </a:r>
            <a:r>
              <a:rPr lang="vi-VN" sz="4000" b="1" dirty="0">
                <a:solidFill>
                  <a:prstClr val="black"/>
                </a:solidFill>
                <a:latin typeface="Times New Roman" panose="02020603050405020304" pitchFamily="18" charset="0"/>
                <a:cs typeface="Times New Roman" panose="02020603050405020304" pitchFamily="18" charset="0"/>
              </a:rPr>
              <a:t>Mỗi từ in đậm trong đoạn văn dưới đây thay thế cho từ ngữ nào? Nêu tác dụng của việc thay thế từ ngữ trong đoạn văn.</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533400" y="2667000"/>
            <a:ext cx="11048999" cy="3242042"/>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066800" y="6858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mj-lt"/>
              </a:rPr>
              <a:t>Việc dùng đại từ thay thế trong đoạn văn có tác dụng gì?</a:t>
            </a:r>
            <a:endParaRPr lang="en-US" sz="3600" b="1" dirty="0">
              <a:solidFill>
                <a:srgbClr val="002060"/>
              </a:solidFill>
              <a:latin typeface="+mj-lt"/>
            </a:endParaRP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514600" y="2438400"/>
            <a:ext cx="8763000" cy="3578800"/>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lnSpc>
                <a:spcPct val="120000"/>
              </a:lnSpc>
            </a:pPr>
            <a:r>
              <a:rPr lang="en-US" sz="4800" b="1" dirty="0">
                <a:solidFill>
                  <a:srgbClr val="FF0066"/>
                </a:solidFill>
                <a:latin typeface="Calibri" panose="020F0502020204030204"/>
              </a:rPr>
              <a:t>   </a:t>
            </a:r>
            <a:r>
              <a:rPr lang="vi-VN" sz="4800" b="1" dirty="0">
                <a:solidFill>
                  <a:srgbClr val="FF0066"/>
                </a:solidFill>
                <a:latin typeface="Calibri" panose="020F0502020204030204"/>
              </a:rPr>
              <a:t>Việc dùng đại từ thay thế </a:t>
            </a:r>
            <a:r>
              <a:rPr lang="vi-VN" sz="4800" b="1">
                <a:solidFill>
                  <a:srgbClr val="FF0066"/>
                </a:solidFill>
                <a:latin typeface="Calibri" panose="020F0502020204030204"/>
              </a:rPr>
              <a:t>giúp </a:t>
            </a:r>
            <a:r>
              <a:rPr lang="en-US" sz="4800" b="1">
                <a:solidFill>
                  <a:srgbClr val="FF0066"/>
                </a:solidFill>
                <a:latin typeface="Calibri" panose="020F0502020204030204"/>
              </a:rPr>
              <a:t>liên kết </a:t>
            </a:r>
            <a:r>
              <a:rPr lang="vi-VN" sz="4800" b="1">
                <a:solidFill>
                  <a:srgbClr val="FF0066"/>
                </a:solidFill>
                <a:latin typeface="Calibri" panose="020F0502020204030204"/>
              </a:rPr>
              <a:t>các </a:t>
            </a:r>
            <a:r>
              <a:rPr lang="vi-VN" sz="4800" b="1" dirty="0">
                <a:solidFill>
                  <a:srgbClr val="FF0066"/>
                </a:solidFill>
                <a:latin typeface="Calibri" panose="020F0502020204030204"/>
              </a:rPr>
              <a:t>câu trong </a:t>
            </a:r>
            <a:r>
              <a:rPr lang="vi-VN" sz="4800" b="1">
                <a:solidFill>
                  <a:srgbClr val="FF0066"/>
                </a:solidFill>
                <a:latin typeface="Calibri" panose="020F0502020204030204"/>
              </a:rPr>
              <a:t>đoạn văn, </a:t>
            </a:r>
            <a:r>
              <a:rPr lang="vi-VN" sz="4800" b="1" dirty="0">
                <a:solidFill>
                  <a:srgbClr val="FF0066"/>
                </a:solidFill>
                <a:latin typeface="Calibri" panose="020F0502020204030204"/>
              </a:rPr>
              <a:t>tránh hiện tượng trùng lặp </a:t>
            </a:r>
            <a:r>
              <a:rPr lang="vi-VN" sz="4800" b="1">
                <a:solidFill>
                  <a:srgbClr val="FF0066"/>
                </a:solidFill>
                <a:latin typeface="Calibri" panose="020F0502020204030204"/>
              </a:rPr>
              <a:t>từ ngữ</a:t>
            </a:r>
            <a:r>
              <a:rPr lang="en-US" sz="4800" b="1">
                <a:solidFill>
                  <a:srgbClr val="FF0066"/>
                </a:solidFill>
                <a:latin typeface="Calibri" panose="020F0502020204030204"/>
              </a:rPr>
              <a:t>.</a:t>
            </a:r>
            <a:endParaRPr lang="vi-VN" sz="4800" b="1" dirty="0">
              <a:solidFill>
                <a:srgbClr val="FF0066"/>
              </a:solidFill>
              <a:latin typeface="Calibri" panose="020F0502020204030204"/>
            </a:endParaRP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nAristot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nAristote"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1881</TotalTime>
  <Words>570</Words>
  <Application>Microsoft Office PowerPoint</Application>
  <PresentationFormat>Widescreen</PresentationFormat>
  <Paragraphs>62</Paragraphs>
  <Slides>21</Slides>
  <Notes>13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宋体</vt:lpstr>
      <vt:lpstr>#9Slide03 IcielSamsung Sharp Bo</vt:lpstr>
      <vt:lpstr>Arial</vt:lpstr>
      <vt:lpstr>Calibri</vt:lpstr>
      <vt:lpstr>Calibri Light</vt:lpstr>
      <vt:lpstr>Cambria</vt:lpstr>
      <vt:lpstr>Cambria (Đầu đề)</vt:lpstr>
      <vt:lpstr>iCiel Pony</vt:lpstr>
      <vt:lpstr>黑体</vt:lpstr>
      <vt:lpstr>Symbol</vt:lpstr>
      <vt:lpstr>Tahoma</vt:lpstr>
      <vt:lpstr>Times New Roman</vt:lpstr>
      <vt:lpstr>sách</vt:lpstr>
      <vt:lpstr>Custom Design</vt:lpstr>
      <vt:lpstr>Default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36</cp:revision>
  <dcterms:created xsi:type="dcterms:W3CDTF">2022-11-10T14:07:48Z</dcterms:created>
  <dcterms:modified xsi:type="dcterms:W3CDTF">2025-03-27T08:04:03Z</dcterms:modified>
</cp:coreProperties>
</file>