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34"/>
  </p:notesMasterIdLst>
  <p:sldIdLst>
    <p:sldId id="354" r:id="rId2"/>
    <p:sldId id="316" r:id="rId3"/>
    <p:sldId id="318" r:id="rId4"/>
    <p:sldId id="319" r:id="rId5"/>
    <p:sldId id="380" r:id="rId6"/>
    <p:sldId id="382" r:id="rId7"/>
    <p:sldId id="379" r:id="rId8"/>
    <p:sldId id="378" r:id="rId9"/>
    <p:sldId id="377" r:id="rId10"/>
    <p:sldId id="390" r:id="rId11"/>
    <p:sldId id="383" r:id="rId12"/>
    <p:sldId id="381" r:id="rId13"/>
    <p:sldId id="384" r:id="rId14"/>
    <p:sldId id="358" r:id="rId15"/>
    <p:sldId id="385" r:id="rId16"/>
    <p:sldId id="386" r:id="rId17"/>
    <p:sldId id="387" r:id="rId18"/>
    <p:sldId id="324" r:id="rId19"/>
    <p:sldId id="388" r:id="rId20"/>
    <p:sldId id="361" r:id="rId21"/>
    <p:sldId id="394" r:id="rId22"/>
    <p:sldId id="391" r:id="rId23"/>
    <p:sldId id="362" r:id="rId24"/>
    <p:sldId id="392" r:id="rId25"/>
    <p:sldId id="393" r:id="rId26"/>
    <p:sldId id="346" r:id="rId27"/>
    <p:sldId id="389" r:id="rId28"/>
    <p:sldId id="348" r:id="rId29"/>
    <p:sldId id="373" r:id="rId30"/>
    <p:sldId id="374" r:id="rId31"/>
    <p:sldId id="369" r:id="rId32"/>
    <p:sldId id="375" r:id="rId33"/>
  </p:sldIdLst>
  <p:sldSz cx="9144000" cy="5143500" type="screen16x9"/>
  <p:notesSz cx="6858000" cy="9144000"/>
  <p:embeddedFontLst>
    <p:embeddedFont>
      <p:font typeface="Microsoft YaHei" pitchFamily="34" charset="-122"/>
      <p:regular r:id="rId35"/>
      <p:bold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Kalam" charset="0"/>
      <p:regular r:id="rId41"/>
      <p:bold r:id="rId42"/>
    </p:embeddedFont>
    <p:embeddedFont>
      <p:font typeface="Arial Rounded MT Bold" pitchFamily="34" charset="0"/>
      <p:regular r:id="rId43"/>
    </p:embeddedFont>
    <p:embeddedFont>
      <p:font typeface="Montserrat" charset="0"/>
      <p:regular r:id="rId44"/>
      <p:bold r:id="rId45"/>
      <p:italic r:id="rId46"/>
      <p:boldItalic r:id="rId47"/>
    </p:embeddedFont>
    <p:embeddedFont>
      <p:font typeface="HP001" charset="0"/>
      <p:regular r:id="rId48"/>
      <p:bold r:id="rId49"/>
    </p:embeddedFont>
    <p:embeddedFont>
      <p:font typeface="Verdana" pitchFamily="34" charset="0"/>
      <p:regular r:id="rId50"/>
      <p:bold r:id="rId51"/>
      <p:italic r:id="rId52"/>
      <p:boldItalic r:id="rId53"/>
    </p:embeddedFont>
    <p:embeddedFont>
      <p:font typeface="HP001 4 hàng" charset="0"/>
      <p:regular r:id="rId54"/>
      <p:bold r:id="rId55"/>
    </p:embeddedFont>
    <p:embeddedFont>
      <p:font typeface="SimSun" pitchFamily="2" charset="-122"/>
      <p:regular r:id="rId56"/>
    </p:embeddedFont>
  </p:embeddedFontLst>
  <p:custDataLst>
    <p:tags r:id="rId5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CC7500"/>
    <a:srgbClr val="1E5CC1"/>
    <a:srgbClr val="FB5B53"/>
    <a:srgbClr val="FB4C43"/>
    <a:srgbClr val="6FC9C7"/>
    <a:srgbClr val="FFCC00"/>
    <a:srgbClr val="B7D574"/>
    <a:srgbClr val="7EA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364" autoAdjust="0"/>
  </p:normalViewPr>
  <p:slideViewPr>
    <p:cSldViewPr snapToGrid="0">
      <p:cViewPr varScale="1">
        <p:scale>
          <a:sx n="88" d="100"/>
          <a:sy n="88" d="100"/>
        </p:scale>
        <p:origin x="-96" y="-2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tags" Target="tags/tag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21185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66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967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09" y="194193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6" y="1331119"/>
            <a:ext cx="8582413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10822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4DD461D-A9AE-4EC2-861F-590C9694E739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65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62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5">
            <a:alphaModFix amt="5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  <p:sldLayoutId id="2147483696" r:id="rId11"/>
    <p:sldLayoutId id="2147483697" r:id="rId12"/>
    <p:sldLayoutId id="214748369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microsoft.com/office/2007/relationships/hdphoto" Target="../media/hdphoto4.wdp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7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emf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microsoft.com/office/2007/relationships/hdphoto" Target="../media/hdphoto4.wdp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7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emf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microsoft.com/office/2007/relationships/hdphoto" Target="../media/hdphoto3.wdp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8.xml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microsoft.com/office/2007/relationships/hdphoto" Target="../media/hdphoto7.wdp"/><Relationship Id="rId5" Type="http://schemas.openxmlformats.org/officeDocument/2006/relationships/image" Target="../media/image49.png"/><Relationship Id="rId4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microsoft.com/office/2007/relationships/hdphoto" Target="../media/hdphoto7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microsoft.com/office/2007/relationships/hdphoto" Target="../media/hdphoto7.wdp"/><Relationship Id="rId5" Type="http://schemas.openxmlformats.org/officeDocument/2006/relationships/image" Target="../media/image49.png"/><Relationship Id="rId4" Type="http://schemas.microsoft.com/office/2007/relationships/hdphoto" Target="../media/hdphoto6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5" Type="http://schemas.microsoft.com/office/2007/relationships/hdphoto" Target="../media/hdphoto8.wdp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42" y="372138"/>
            <a:ext cx="1715388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2441441" y="260596"/>
            <a:ext cx="6209919" cy="4561771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21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1485890" y="14835"/>
            <a:ext cx="6180715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647761" y="460421"/>
            <a:ext cx="80568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cha, 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591879" y="334126"/>
            <a:ext cx="5647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617123" y="1295007"/>
            <a:ext cx="5647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15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567960" y="3433015"/>
            <a:ext cx="5647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TextBox 16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591879" y="1903435"/>
            <a:ext cx="5647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337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6019" y="1274955"/>
            <a:ext cx="4272439" cy="22845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342900">
              <a:defRPr/>
            </a:pPr>
            <a:r>
              <a:rPr lang="en-US" altLang="zh-CN" sz="7200" b="1" i="1" dirty="0" err="1">
                <a:ln w="0"/>
                <a:solidFill>
                  <a:srgbClr val="2A07B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lang="en-US" sz="7200" b="1" i="1" dirty="0">
              <a:solidFill>
                <a:srgbClr val="2A07BF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34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637251" y="521627"/>
            <a:ext cx="8056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Ở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606613" y="496219"/>
            <a:ext cx="5647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7199429" y="1017820"/>
            <a:ext cx="137964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EE696DF-76E1-4A97-9B3A-174226DC8640}"/>
              </a:ext>
            </a:extLst>
          </p:cNvPr>
          <p:cNvSpPr txBox="1"/>
          <p:nvPr/>
        </p:nvSpPr>
        <p:spPr>
          <a:xfrm>
            <a:off x="767390" y="1547666"/>
            <a:ext cx="815976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vi-VN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754334" y="1486408"/>
            <a:ext cx="184772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2855328" y="1486404"/>
            <a:ext cx="505494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0C80351-D720-4306-950F-BB2428D0D628}"/>
              </a:ext>
            </a:extLst>
          </p:cNvPr>
          <p:cNvSpPr txBox="1"/>
          <p:nvPr/>
        </p:nvSpPr>
        <p:spPr>
          <a:xfrm>
            <a:off x="551926" y="2130987"/>
            <a:ext cx="8159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Ở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chồng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nứa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lấy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cỏ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tết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quần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áo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91C74E7-02BB-48DE-8887-6F7E44FF87DB}"/>
              </a:ext>
            </a:extLst>
          </p:cNvPr>
          <p:cNvSpPr txBox="1"/>
          <p:nvPr/>
        </p:nvSpPr>
        <p:spPr>
          <a:xfrm>
            <a:off x="525653" y="2987582"/>
            <a:ext cx="8159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chồng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nứa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lấy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cỏ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tết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quần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áo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ở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462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532148" y="123346"/>
            <a:ext cx="805685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542658" y="102326"/>
            <a:ext cx="5647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2904820" y="1354430"/>
            <a:ext cx="556727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F9BEFCD-C20C-4AED-85F9-80A2327A4898}"/>
              </a:ext>
            </a:extLst>
          </p:cNvPr>
          <p:cNvSpPr txBox="1"/>
          <p:nvPr/>
        </p:nvSpPr>
        <p:spPr>
          <a:xfrm>
            <a:off x="512128" y="3017726"/>
            <a:ext cx="8159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An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vi-VN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585881" y="1746693"/>
            <a:ext cx="116071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D866633-9D6C-416E-BCDB-B43643AF2833}"/>
              </a:ext>
            </a:extLst>
          </p:cNvPr>
          <p:cNvSpPr txBox="1"/>
          <p:nvPr/>
        </p:nvSpPr>
        <p:spPr>
          <a:xfrm>
            <a:off x="517384" y="3359316"/>
            <a:ext cx="8159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An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0B97028-D151-4007-8B14-4925A53A6430}"/>
              </a:ext>
            </a:extLst>
          </p:cNvPr>
          <p:cNvSpPr txBox="1"/>
          <p:nvPr/>
        </p:nvSpPr>
        <p:spPr>
          <a:xfrm>
            <a:off x="501620" y="4121315"/>
            <a:ext cx="8159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Mai An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145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BB02552-77BA-4AA1-8D6D-72E260B2C55A}"/>
              </a:ext>
            </a:extLst>
          </p:cNvPr>
          <p:cNvSpPr txBox="1"/>
          <p:nvPr/>
        </p:nvSpPr>
        <p:spPr>
          <a:xfrm>
            <a:off x="437686" y="564976"/>
            <a:ext cx="8159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(…),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(…),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(…),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(…).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(…)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9D27C56-BB36-4C26-BB09-5425ED5F2CC6}"/>
              </a:ext>
            </a:extLst>
          </p:cNvPr>
          <p:cNvSpPr txBox="1"/>
          <p:nvPr/>
        </p:nvSpPr>
        <p:spPr>
          <a:xfrm>
            <a:off x="439503" y="2437976"/>
            <a:ext cx="8651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vỏ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màu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xanh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ruột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đỏ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hạt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đen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nhánh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ngọt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mát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9D27C56-BB36-4C26-BB09-5425ED5F2CC6}"/>
              </a:ext>
            </a:extLst>
          </p:cNvPr>
          <p:cNvSpPr txBox="1"/>
          <p:nvPr/>
        </p:nvSpPr>
        <p:spPr>
          <a:xfrm>
            <a:off x="471096" y="2953083"/>
            <a:ext cx="8651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tên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dưa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hấu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876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3EEC2E-9F02-46E5-A0D7-67F2916A1E32}"/>
              </a:ext>
            </a:extLst>
          </p:cNvPr>
          <p:cNvSpPr txBox="1"/>
          <p:nvPr/>
        </p:nvSpPr>
        <p:spPr>
          <a:xfrm>
            <a:off x="1131349" y="1047133"/>
            <a:ext cx="8159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Mai 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22D0510-876A-4A99-95C4-F2F92ECF9D1E}"/>
              </a:ext>
            </a:extLst>
          </p:cNvPr>
          <p:cNvSpPr txBox="1"/>
          <p:nvPr/>
        </p:nvSpPr>
        <p:spPr>
          <a:xfrm>
            <a:off x="815985" y="1632699"/>
            <a:ext cx="7835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An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962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067" y="4222264"/>
            <a:ext cx="8192240" cy="764483"/>
          </a:xfrm>
          <a:prstGeom prst="rect">
            <a:avLst/>
          </a:prstGeom>
        </p:spPr>
      </p:pic>
      <p:pic>
        <p:nvPicPr>
          <p:cNvPr id="1026" name="Picture 2" descr="ngày khai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160" y="803367"/>
            <a:ext cx="6099844" cy="338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721"/>
            <a:ext cx="2042643" cy="762646"/>
          </a:xfrm>
          <a:prstGeom prst="rect">
            <a:avLst/>
          </a:prstGeom>
        </p:spPr>
      </p:pic>
      <p:grpSp>
        <p:nvGrpSpPr>
          <p:cNvPr id="7" name="1"/>
          <p:cNvGrpSpPr/>
          <p:nvPr/>
        </p:nvGrpSpPr>
        <p:grpSpPr>
          <a:xfrm>
            <a:off x="248925" y="-93498"/>
            <a:ext cx="8927783" cy="5080244"/>
            <a:chOff x="341926" y="208486"/>
            <a:chExt cx="11441759" cy="5883467"/>
          </a:xfrm>
        </p:grpSpPr>
        <p:pic>
          <p:nvPicPr>
            <p:cNvPr id="8" name="1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9" name="1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0" name="1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1" name="1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2" name="137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5910016" y="848661"/>
            <a:ext cx="1656155" cy="594412"/>
          </a:xfrm>
          <a:prstGeom prst="rect">
            <a:avLst/>
          </a:prstGeom>
        </p:spPr>
      </p:pic>
      <p:pic>
        <p:nvPicPr>
          <p:cNvPr id="13" name="1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7481" y="3832645"/>
            <a:ext cx="1737511" cy="951059"/>
          </a:xfrm>
          <a:prstGeom prst="rect">
            <a:avLst/>
          </a:prstGeom>
        </p:spPr>
      </p:pic>
      <p:pic>
        <p:nvPicPr>
          <p:cNvPr id="14" name="1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15419" y="1599067"/>
            <a:ext cx="1892972" cy="2098088"/>
          </a:xfrm>
          <a:prstGeom prst="rect">
            <a:avLst/>
          </a:prstGeom>
        </p:spPr>
      </p:pic>
      <p:pic>
        <p:nvPicPr>
          <p:cNvPr id="15" name="1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00" y="3200991"/>
            <a:ext cx="2359358" cy="1879255"/>
          </a:xfrm>
          <a:prstGeom prst="rect">
            <a:avLst/>
          </a:prstGeom>
        </p:spPr>
      </p:pic>
      <p:pic>
        <p:nvPicPr>
          <p:cNvPr id="16" name="1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68121" y="1443726"/>
            <a:ext cx="653853" cy="649280"/>
          </a:xfrm>
          <a:prstGeom prst="rect">
            <a:avLst/>
          </a:prstGeom>
        </p:spPr>
      </p:pic>
      <p:pic>
        <p:nvPicPr>
          <p:cNvPr id="17" name="1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29499" y="1752078"/>
            <a:ext cx="342931" cy="361220"/>
          </a:xfrm>
          <a:prstGeom prst="rect">
            <a:avLst/>
          </a:prstGeom>
        </p:spPr>
      </p:pic>
      <p:pic>
        <p:nvPicPr>
          <p:cNvPr id="18" name="1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8936" y="2154826"/>
            <a:ext cx="772735" cy="1046164"/>
          </a:xfrm>
          <a:prstGeom prst="rect">
            <a:avLst/>
          </a:prstGeom>
        </p:spPr>
      </p:pic>
      <p:pic>
        <p:nvPicPr>
          <p:cNvPr id="19" name="1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20514" y="415827"/>
            <a:ext cx="672143" cy="759018"/>
          </a:xfrm>
          <a:prstGeom prst="rect">
            <a:avLst/>
          </a:prstGeom>
        </p:spPr>
      </p:pic>
      <p:pic>
        <p:nvPicPr>
          <p:cNvPr id="20" name="1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91057" y="379242"/>
            <a:ext cx="727011" cy="81845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46415" y="474716"/>
            <a:ext cx="576123" cy="662998"/>
          </a:xfrm>
          <a:prstGeom prst="rect">
            <a:avLst/>
          </a:prstGeom>
        </p:spPr>
      </p:pic>
      <p:pic>
        <p:nvPicPr>
          <p:cNvPr id="22" name="1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43095" y="456135"/>
            <a:ext cx="576123" cy="667570"/>
          </a:xfrm>
          <a:prstGeom prst="rect">
            <a:avLst/>
          </a:prstGeom>
        </p:spPr>
      </p:pic>
      <p:pic>
        <p:nvPicPr>
          <p:cNvPr id="23" name="149"/>
          <p:cNvPicPr>
            <a:picLocks noChangeAspect="1"/>
          </p:cNvPicPr>
          <p:nvPr/>
        </p:nvPicPr>
        <p:blipFill rotWithShape="1">
          <a:blip r:embed="rId21" cstate="screen"/>
          <a:srcRect t="-10904" r="-11007"/>
          <a:stretch>
            <a:fillRect/>
          </a:stretch>
        </p:blipFill>
        <p:spPr>
          <a:xfrm>
            <a:off x="1348547" y="612814"/>
            <a:ext cx="914400" cy="433838"/>
          </a:xfrm>
          <a:prstGeom prst="rect">
            <a:avLst/>
          </a:prstGeom>
        </p:spPr>
      </p:pic>
      <p:pic>
        <p:nvPicPr>
          <p:cNvPr id="24" name="3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16200000">
            <a:off x="4767604" y="-794197"/>
            <a:ext cx="264224" cy="4351898"/>
          </a:xfrm>
          <a:prstGeom prst="rect">
            <a:avLst/>
          </a:prstGeom>
        </p:spPr>
      </p:pic>
      <p:pic>
        <p:nvPicPr>
          <p:cNvPr id="25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2" y="-1"/>
            <a:ext cx="2166758" cy="1319041"/>
          </a:xfrm>
          <a:prstGeom prst="rect">
            <a:avLst/>
          </a:prstGeom>
        </p:spPr>
      </p:pic>
      <p:pic>
        <p:nvPicPr>
          <p:cNvPr id="26" name="4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5400000" flipV="1">
            <a:off x="4892067" y="1524583"/>
            <a:ext cx="264224" cy="4351899"/>
          </a:xfrm>
          <a:prstGeom prst="rect">
            <a:avLst/>
          </a:prstGeom>
        </p:spPr>
      </p:pic>
      <p:pic>
        <p:nvPicPr>
          <p:cNvPr id="28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2882" y="-1"/>
            <a:ext cx="3266668" cy="1988626"/>
          </a:xfrm>
          <a:prstGeom prst="rect">
            <a:avLst/>
          </a:prstGeom>
        </p:spPr>
      </p:pic>
      <p:pic>
        <p:nvPicPr>
          <p:cNvPr id="29" name="图片 2198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47828" y="120037"/>
            <a:ext cx="1262529" cy="124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2498272" y="1606732"/>
            <a:ext cx="4869971" cy="1822370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044372" y="2102252"/>
            <a:ext cx="5602555" cy="761749"/>
          </a:xfrm>
          <a:prstGeom prst="rect">
            <a:avLst/>
          </a:prstGeom>
          <a:noFill/>
        </p:spPr>
        <p:txBody>
          <a:bodyPr wrap="square" lIns="68580" tIns="34291" rIns="68580" bIns="34291">
            <a:spAutoFit/>
          </a:bodyPr>
          <a:lstStyle/>
          <a:p>
            <a:pPr algn="ctr"/>
            <a:r>
              <a:rPr lang="en-US" sz="45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5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5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4500" b="1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5532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067" y="4222264"/>
            <a:ext cx="8192240" cy="764483"/>
          </a:xfrm>
          <a:prstGeom prst="rect">
            <a:avLst/>
          </a:prstGeom>
        </p:spPr>
      </p:pic>
      <p:pic>
        <p:nvPicPr>
          <p:cNvPr id="1026" name="Picture 2" descr="ngày khai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160" y="803367"/>
            <a:ext cx="6099844" cy="338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721"/>
            <a:ext cx="2042643" cy="762646"/>
          </a:xfrm>
          <a:prstGeom prst="rect">
            <a:avLst/>
          </a:prstGeom>
        </p:spPr>
      </p:pic>
      <p:grpSp>
        <p:nvGrpSpPr>
          <p:cNvPr id="7" name="1"/>
          <p:cNvGrpSpPr/>
          <p:nvPr/>
        </p:nvGrpSpPr>
        <p:grpSpPr>
          <a:xfrm>
            <a:off x="248925" y="-93498"/>
            <a:ext cx="8927783" cy="5080244"/>
            <a:chOff x="341926" y="208486"/>
            <a:chExt cx="11441759" cy="5883467"/>
          </a:xfrm>
        </p:grpSpPr>
        <p:pic>
          <p:nvPicPr>
            <p:cNvPr id="8" name="1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9" name="1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0" name="1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1" name="1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2" name="137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5910016" y="848661"/>
            <a:ext cx="1656155" cy="594412"/>
          </a:xfrm>
          <a:prstGeom prst="rect">
            <a:avLst/>
          </a:prstGeom>
        </p:spPr>
      </p:pic>
      <p:pic>
        <p:nvPicPr>
          <p:cNvPr id="13" name="1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7481" y="3832645"/>
            <a:ext cx="1737511" cy="951059"/>
          </a:xfrm>
          <a:prstGeom prst="rect">
            <a:avLst/>
          </a:prstGeom>
        </p:spPr>
      </p:pic>
      <p:pic>
        <p:nvPicPr>
          <p:cNvPr id="14" name="1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15419" y="1599067"/>
            <a:ext cx="1892972" cy="2098088"/>
          </a:xfrm>
          <a:prstGeom prst="rect">
            <a:avLst/>
          </a:prstGeom>
        </p:spPr>
      </p:pic>
      <p:pic>
        <p:nvPicPr>
          <p:cNvPr id="15" name="1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00" y="3200991"/>
            <a:ext cx="2359358" cy="1879255"/>
          </a:xfrm>
          <a:prstGeom prst="rect">
            <a:avLst/>
          </a:prstGeom>
        </p:spPr>
      </p:pic>
      <p:pic>
        <p:nvPicPr>
          <p:cNvPr id="16" name="1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68121" y="1443726"/>
            <a:ext cx="653853" cy="649280"/>
          </a:xfrm>
          <a:prstGeom prst="rect">
            <a:avLst/>
          </a:prstGeom>
        </p:spPr>
      </p:pic>
      <p:pic>
        <p:nvPicPr>
          <p:cNvPr id="17" name="1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29499" y="1752078"/>
            <a:ext cx="342931" cy="361220"/>
          </a:xfrm>
          <a:prstGeom prst="rect">
            <a:avLst/>
          </a:prstGeom>
        </p:spPr>
      </p:pic>
      <p:pic>
        <p:nvPicPr>
          <p:cNvPr id="18" name="1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8936" y="2154826"/>
            <a:ext cx="772735" cy="1046164"/>
          </a:xfrm>
          <a:prstGeom prst="rect">
            <a:avLst/>
          </a:prstGeom>
        </p:spPr>
      </p:pic>
      <p:pic>
        <p:nvPicPr>
          <p:cNvPr id="19" name="1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20514" y="415827"/>
            <a:ext cx="672143" cy="759018"/>
          </a:xfrm>
          <a:prstGeom prst="rect">
            <a:avLst/>
          </a:prstGeom>
        </p:spPr>
      </p:pic>
      <p:pic>
        <p:nvPicPr>
          <p:cNvPr id="20" name="1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91057" y="379242"/>
            <a:ext cx="727011" cy="81845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46415" y="474716"/>
            <a:ext cx="576123" cy="662998"/>
          </a:xfrm>
          <a:prstGeom prst="rect">
            <a:avLst/>
          </a:prstGeom>
        </p:spPr>
      </p:pic>
      <p:pic>
        <p:nvPicPr>
          <p:cNvPr id="22" name="1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43095" y="456135"/>
            <a:ext cx="576123" cy="667570"/>
          </a:xfrm>
          <a:prstGeom prst="rect">
            <a:avLst/>
          </a:prstGeom>
        </p:spPr>
      </p:pic>
      <p:pic>
        <p:nvPicPr>
          <p:cNvPr id="23" name="149"/>
          <p:cNvPicPr>
            <a:picLocks noChangeAspect="1"/>
          </p:cNvPicPr>
          <p:nvPr/>
        </p:nvPicPr>
        <p:blipFill rotWithShape="1">
          <a:blip r:embed="rId21" cstate="screen"/>
          <a:srcRect t="-10904" r="-11007"/>
          <a:stretch>
            <a:fillRect/>
          </a:stretch>
        </p:blipFill>
        <p:spPr>
          <a:xfrm>
            <a:off x="1348547" y="612814"/>
            <a:ext cx="914400" cy="433838"/>
          </a:xfrm>
          <a:prstGeom prst="rect">
            <a:avLst/>
          </a:prstGeom>
        </p:spPr>
      </p:pic>
      <p:pic>
        <p:nvPicPr>
          <p:cNvPr id="24" name="3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16200000">
            <a:off x="4767604" y="-794197"/>
            <a:ext cx="264224" cy="4351898"/>
          </a:xfrm>
          <a:prstGeom prst="rect">
            <a:avLst/>
          </a:prstGeom>
        </p:spPr>
      </p:pic>
      <p:pic>
        <p:nvPicPr>
          <p:cNvPr id="25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2" y="-1"/>
            <a:ext cx="2166758" cy="1319041"/>
          </a:xfrm>
          <a:prstGeom prst="rect">
            <a:avLst/>
          </a:prstGeom>
        </p:spPr>
      </p:pic>
      <p:pic>
        <p:nvPicPr>
          <p:cNvPr id="26" name="4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5400000" flipV="1">
            <a:off x="4892067" y="1524583"/>
            <a:ext cx="264224" cy="4351899"/>
          </a:xfrm>
          <a:prstGeom prst="rect">
            <a:avLst/>
          </a:prstGeom>
        </p:spPr>
      </p:pic>
      <p:pic>
        <p:nvPicPr>
          <p:cNvPr id="28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2882" y="-1"/>
            <a:ext cx="3266668" cy="1988626"/>
          </a:xfrm>
          <a:prstGeom prst="rect">
            <a:avLst/>
          </a:prstGeom>
        </p:spPr>
      </p:pic>
      <p:pic>
        <p:nvPicPr>
          <p:cNvPr id="29" name="图片 2198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47828" y="120037"/>
            <a:ext cx="1262529" cy="124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2498272" y="1606732"/>
            <a:ext cx="4869971" cy="1822370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044372" y="1730763"/>
            <a:ext cx="5602555" cy="1454246"/>
          </a:xfrm>
          <a:prstGeom prst="rect">
            <a:avLst/>
          </a:prstGeom>
          <a:noFill/>
        </p:spPr>
        <p:txBody>
          <a:bodyPr wrap="square" lIns="68580" tIns="34291" rIns="68580" bIns="34291">
            <a:spAutoFit/>
          </a:bodyPr>
          <a:lstStyle/>
          <a:p>
            <a:pPr algn="ctr"/>
            <a:r>
              <a:rPr lang="en-US" sz="45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5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5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5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5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5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5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500" b="1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140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497783" y="-13394"/>
            <a:ext cx="8102164" cy="62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8E79F1C-CA66-4B03-B298-7458720823C6}"/>
              </a:ext>
            </a:extLst>
          </p:cNvPr>
          <p:cNvSpPr txBox="1"/>
          <p:nvPr/>
        </p:nvSpPr>
        <p:spPr>
          <a:xfrm>
            <a:off x="188843" y="571252"/>
            <a:ext cx="880606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An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61BC6E63-88C0-4749-A462-B9EBC9B22D71}"/>
              </a:ext>
            </a:extLst>
          </p:cNvPr>
          <p:cNvCxnSpPr>
            <a:cxnSpLocks/>
          </p:cNvCxnSpPr>
          <p:nvPr/>
        </p:nvCxnSpPr>
        <p:spPr>
          <a:xfrm>
            <a:off x="5546884" y="987277"/>
            <a:ext cx="3764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B0571A07-E7EB-4326-9410-673A829ECBB9}"/>
              </a:ext>
            </a:extLst>
          </p:cNvPr>
          <p:cNvCxnSpPr>
            <a:cxnSpLocks/>
          </p:cNvCxnSpPr>
          <p:nvPr/>
        </p:nvCxnSpPr>
        <p:spPr>
          <a:xfrm>
            <a:off x="7717903" y="983413"/>
            <a:ext cx="4486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E9D13EF7-73AA-44B9-9F8B-B8D01D3CFEED}"/>
              </a:ext>
            </a:extLst>
          </p:cNvPr>
          <p:cNvCxnSpPr>
            <a:cxnSpLocks/>
          </p:cNvCxnSpPr>
          <p:nvPr/>
        </p:nvCxnSpPr>
        <p:spPr>
          <a:xfrm>
            <a:off x="4867681" y="1388196"/>
            <a:ext cx="4123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EF9BC952-1764-4484-B27B-AC4825B69C65}"/>
              </a:ext>
            </a:extLst>
          </p:cNvPr>
          <p:cNvCxnSpPr>
            <a:cxnSpLocks/>
          </p:cNvCxnSpPr>
          <p:nvPr/>
        </p:nvCxnSpPr>
        <p:spPr>
          <a:xfrm>
            <a:off x="1996984" y="983418"/>
            <a:ext cx="5461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016E5FD0-CD61-4965-8096-4C67881A104C}"/>
              </a:ext>
            </a:extLst>
          </p:cNvPr>
          <p:cNvCxnSpPr>
            <a:cxnSpLocks/>
          </p:cNvCxnSpPr>
          <p:nvPr/>
        </p:nvCxnSpPr>
        <p:spPr>
          <a:xfrm>
            <a:off x="296132" y="1388196"/>
            <a:ext cx="4399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38F5B7B-B24F-46F6-B34C-65F63C7DC780}"/>
              </a:ext>
            </a:extLst>
          </p:cNvPr>
          <p:cNvSpPr txBox="1"/>
          <p:nvPr/>
        </p:nvSpPr>
        <p:spPr>
          <a:xfrm>
            <a:off x="563098" y="1863546"/>
            <a:ext cx="8102164" cy="62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E9D13EF7-73AA-44B9-9F8B-B8D01D3CFEED}"/>
              </a:ext>
            </a:extLst>
          </p:cNvPr>
          <p:cNvCxnSpPr>
            <a:cxnSpLocks/>
          </p:cNvCxnSpPr>
          <p:nvPr/>
        </p:nvCxnSpPr>
        <p:spPr>
          <a:xfrm>
            <a:off x="3117116" y="1780083"/>
            <a:ext cx="5363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E9D13EF7-73AA-44B9-9F8B-B8D01D3CFEED}"/>
              </a:ext>
            </a:extLst>
          </p:cNvPr>
          <p:cNvCxnSpPr>
            <a:cxnSpLocks/>
          </p:cNvCxnSpPr>
          <p:nvPr/>
        </p:nvCxnSpPr>
        <p:spPr>
          <a:xfrm>
            <a:off x="6303328" y="1782539"/>
            <a:ext cx="7105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16E5FD0-CD61-4965-8096-4C67881A104C}"/>
              </a:ext>
            </a:extLst>
          </p:cNvPr>
          <p:cNvCxnSpPr>
            <a:cxnSpLocks/>
          </p:cNvCxnSpPr>
          <p:nvPr/>
        </p:nvCxnSpPr>
        <p:spPr>
          <a:xfrm>
            <a:off x="943012" y="549480"/>
            <a:ext cx="3313302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E9D13EF7-73AA-44B9-9F8B-B8D01D3CFEED}"/>
              </a:ext>
            </a:extLst>
          </p:cNvPr>
          <p:cNvCxnSpPr>
            <a:cxnSpLocks/>
          </p:cNvCxnSpPr>
          <p:nvPr/>
        </p:nvCxnSpPr>
        <p:spPr>
          <a:xfrm>
            <a:off x="7595966" y="1388196"/>
            <a:ext cx="5363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38F5B7B-B24F-46F6-B34C-65F63C7DC780}"/>
              </a:ext>
            </a:extLst>
          </p:cNvPr>
          <p:cNvSpPr txBox="1"/>
          <p:nvPr/>
        </p:nvSpPr>
        <p:spPr>
          <a:xfrm>
            <a:off x="556474" y="2324055"/>
            <a:ext cx="8102164" cy="62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38F5B7B-B24F-46F6-B34C-65F63C7DC780}"/>
              </a:ext>
            </a:extLst>
          </p:cNvPr>
          <p:cNvSpPr txBox="1"/>
          <p:nvPr/>
        </p:nvSpPr>
        <p:spPr>
          <a:xfrm>
            <a:off x="549850" y="2874015"/>
            <a:ext cx="81021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Sau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38F5B7B-B24F-46F6-B34C-65F63C7DC780}"/>
              </a:ext>
            </a:extLst>
          </p:cNvPr>
          <p:cNvSpPr txBox="1"/>
          <p:nvPr/>
        </p:nvSpPr>
        <p:spPr>
          <a:xfrm>
            <a:off x="539911" y="3604307"/>
            <a:ext cx="8102164" cy="62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3BA14E25-6C49-459C-83E7-C16EBFAA5FAB}"/>
              </a:ext>
            </a:extLst>
          </p:cNvPr>
          <p:cNvCxnSpPr>
            <a:cxnSpLocks/>
          </p:cNvCxnSpPr>
          <p:nvPr/>
        </p:nvCxnSpPr>
        <p:spPr>
          <a:xfrm>
            <a:off x="964784" y="2432915"/>
            <a:ext cx="4947662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B98A9A7-15A8-49B2-AE27-F8B1A715151F}"/>
              </a:ext>
            </a:extLst>
          </p:cNvPr>
          <p:cNvSpPr txBox="1"/>
          <p:nvPr/>
        </p:nvSpPr>
        <p:spPr>
          <a:xfrm>
            <a:off x="539909" y="4028847"/>
            <a:ext cx="8102164" cy="62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cũng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tới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4" grpId="0"/>
      <p:bldP spid="15" grpId="0"/>
      <p:bldP spid="16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2788041" y="1746451"/>
            <a:ext cx="326808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531496" y="468154"/>
            <a:ext cx="8486774" cy="3938111"/>
            <a:chOff x="1596306" y="578888"/>
            <a:chExt cx="2799380" cy="3938305"/>
          </a:xfrm>
        </p:grpSpPr>
        <p:sp>
          <p:nvSpPr>
            <p:cNvPr id="16" name="15"/>
            <p:cNvSpPr/>
            <p:nvPr/>
          </p:nvSpPr>
          <p:spPr>
            <a:xfrm>
              <a:off x="1596306" y="578888"/>
              <a:ext cx="2799380" cy="393830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defRPr/>
              </a:pPr>
              <a:endParaRPr lang="zh-CN" altLang="en-US" sz="1800" kern="12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12125" y="1008013"/>
              <a:ext cx="1510597" cy="2862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ctr">
                <a:buClrTx/>
                <a:defRPr/>
              </a:pPr>
              <a:r>
                <a:rPr lang="en-US" altLang="zh-CN" sz="6000" kern="1200" spc="225" dirty="0" err="1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</a:t>
              </a:r>
              <a:r>
                <a:rPr lang="en-US" altLang="zh-CN" sz="6000" kern="1200" spc="225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3</a:t>
              </a:r>
            </a:p>
            <a:p>
              <a:pPr lvl="1" algn="ctr">
                <a:buClrTx/>
                <a:defRPr/>
              </a:pPr>
              <a:r>
                <a:rPr lang="en-US" altLang="zh-CN" sz="6000" spc="225" dirty="0" err="1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Chữ</a:t>
              </a:r>
              <a:r>
                <a:rPr lang="en-US" altLang="zh-CN" sz="6000" spc="225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</a:t>
              </a:r>
              <a:r>
                <a:rPr lang="en-US" altLang="zh-CN" sz="6000" spc="225" dirty="0" err="1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hoa</a:t>
              </a:r>
              <a:r>
                <a:rPr lang="en-US" altLang="zh-CN" sz="6000" spc="225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N</a:t>
              </a:r>
            </a:p>
            <a:p>
              <a:pPr lvl="1" algn="ctr">
                <a:buClrTx/>
                <a:defRPr/>
              </a:pPr>
              <a:r>
                <a:rPr lang="en-US" altLang="zh-CN" sz="6000" kern="1200" spc="225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(</a:t>
              </a:r>
              <a:r>
                <a:rPr lang="en-US" altLang="zh-CN" sz="6000" kern="1200" spc="225" dirty="0" err="1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kiểu</a:t>
              </a:r>
              <a:r>
                <a:rPr lang="en-US" altLang="zh-CN" sz="6000" kern="1200" spc="225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2)</a:t>
              </a:r>
              <a:endParaRPr lang="zh-CN" altLang="en-US" sz="6000" kern="1200" spc="225" dirty="0">
                <a:solidFill>
                  <a:srgbClr val="FFFFFF"/>
                </a:solidFill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53293" y="2190760"/>
            <a:ext cx="9211855" cy="2951064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957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13">
        <p14:ripple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1928318" y="897032"/>
            <a:ext cx="6310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UTM Avo" panose="02040603050506020204" pitchFamily="18" charset="0"/>
              </a:rPr>
              <a:t>Giải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câu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đố</a:t>
            </a:r>
            <a:r>
              <a:rPr lang="en-US" sz="2800" dirty="0">
                <a:latin typeface="UTM Avo" panose="02040603050506020204" pitchFamily="18" charset="0"/>
              </a:rPr>
              <a:t>:</a:t>
            </a:r>
            <a:endParaRPr lang="vi-VN" sz="2800" dirty="0">
              <a:latin typeface="UTM Avo" panose="0204060305050602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864" y="860587"/>
            <a:ext cx="927752" cy="36671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0B08525-7EDA-4D0F-8ADA-E2E8B2254352}"/>
              </a:ext>
            </a:extLst>
          </p:cNvPr>
          <p:cNvSpPr txBox="1"/>
          <p:nvPr/>
        </p:nvSpPr>
        <p:spPr>
          <a:xfrm>
            <a:off x="0" y="1543824"/>
            <a:ext cx="6310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Vỏ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xanh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ruột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đỏ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hạt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đen</a:t>
            </a:r>
            <a:endParaRPr lang="en-US" sz="2800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Hoa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vàng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lá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biếc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đố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quả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?</a:t>
            </a:r>
            <a:endParaRPr lang="vi-VN" sz="28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1026" name="Picture 2" descr="Vô tình vứt hạt dưa vào chậu, ai dè lại mọc cây lại còn ra quả trên ban  công chung cư 3m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149" y="16037"/>
            <a:ext cx="5028264" cy="502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5 loại thực phẩm tránh không nên ăn vào những ngày gió mùa, trời lạnh -  Tinmoi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835" y="65197"/>
            <a:ext cx="6704352" cy="502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ách chọn dưa hấu ngon, ngọt - VietNamN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07" y="217772"/>
            <a:ext cx="9017874" cy="472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5 mẹo vặt chỉ nhìn cũng biết dưa hấu ngon chuẩn chỉnh hay khô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26" y="65197"/>
            <a:ext cx="6905716" cy="517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hìn 5 giây biết dưa hấu ngon hay bị tiêm nitrat hại sức khỏe | Tin tức  Onlin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81" y="114355"/>
            <a:ext cx="8391279" cy="488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héo đi chợ: Cách chọn mua dưa hấu ngon ngọt">
            <a:extLst>
              <a:ext uri="{FF2B5EF4-FFF2-40B4-BE49-F238E27FC236}">
                <a16:creationId xmlns:a16="http://schemas.microsoft.com/office/drawing/2014/main" xmlns="" id="{380082E2-AB7D-49AF-8352-FE510B5E2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81" y="21789"/>
            <a:ext cx="8625898" cy="728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90CBE52-488B-43ED-B921-C6338D91C5E2}"/>
              </a:ext>
            </a:extLst>
          </p:cNvPr>
          <p:cNvSpPr txBox="1"/>
          <p:nvPr/>
        </p:nvSpPr>
        <p:spPr>
          <a:xfrm>
            <a:off x="2250891" y="491299"/>
            <a:ext cx="7591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CHỮ HOA </a:t>
            </a:r>
            <a:r>
              <a:rPr lang="en-US" sz="4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HP001 4 hàng" panose="020B0603050302020204" pitchFamily="34" charset="0"/>
              </a:rPr>
              <a:t>W</a:t>
            </a:r>
            <a:endParaRPr lang="en-US" sz="3600" dirty="0">
              <a:solidFill>
                <a:schemeClr val="bg2">
                  <a:lumMod val="20000"/>
                  <a:lumOff val="80000"/>
                </a:schemeClr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0495074-CD09-4CB2-8F23-DB3380F67003}"/>
              </a:ext>
            </a:extLst>
          </p:cNvPr>
          <p:cNvSpPr txBox="1"/>
          <p:nvPr/>
        </p:nvSpPr>
        <p:spPr>
          <a:xfrm>
            <a:off x="1149965" y="619738"/>
            <a:ext cx="71544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W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2EC643-2000-4695-AA6E-E0A5979C13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248" t="320" r="-214" b="-1248"/>
          <a:stretch/>
        </p:blipFill>
        <p:spPr>
          <a:xfrm>
            <a:off x="1104675" y="1323938"/>
            <a:ext cx="3162526" cy="26872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4A7B6D-EB74-409F-BDD4-A9D50E2601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82" t="24511" r="13656" b="23243"/>
          <a:stretch/>
        </p:blipFill>
        <p:spPr>
          <a:xfrm>
            <a:off x="5061927" y="1919148"/>
            <a:ext cx="2405673" cy="20726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70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5009" y="208826"/>
            <a:ext cx="3292486" cy="4317723"/>
          </a:xfrm>
          <a:prstGeom prst="rect">
            <a:avLst/>
          </a:prstGeom>
        </p:spPr>
      </p:pic>
      <p:pic>
        <p:nvPicPr>
          <p:cNvPr id="8" name="Picture 2" descr="402cd816">
            <a:extLst>
              <a:ext uri="{FF2B5EF4-FFF2-40B4-BE49-F238E27FC236}">
                <a16:creationId xmlns:a16="http://schemas.microsoft.com/office/drawing/2014/main" xmlns="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76" y="42005"/>
            <a:ext cx="871939" cy="10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402cd816">
            <a:extLst>
              <a:ext uri="{FF2B5EF4-FFF2-40B4-BE49-F238E27FC236}">
                <a16:creationId xmlns:a16="http://schemas.microsoft.com/office/drawing/2014/main" xmlns="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38859" y="165656"/>
            <a:ext cx="1080051" cy="8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63" y="2655026"/>
            <a:ext cx="7382075" cy="248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446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90CBE52-488B-43ED-B921-C6338D91C5E2}"/>
              </a:ext>
            </a:extLst>
          </p:cNvPr>
          <p:cNvSpPr txBox="1"/>
          <p:nvPr/>
        </p:nvSpPr>
        <p:spPr>
          <a:xfrm>
            <a:off x="2250891" y="491299"/>
            <a:ext cx="7591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CHỮ HOA </a:t>
            </a:r>
            <a:r>
              <a:rPr lang="en-US" sz="4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HP001 4 hàng" panose="020B0603050302020204" pitchFamily="34" charset="0"/>
              </a:rPr>
              <a:t>W</a:t>
            </a:r>
            <a:endParaRPr lang="en-US" sz="3600" dirty="0">
              <a:solidFill>
                <a:schemeClr val="bg2">
                  <a:lumMod val="20000"/>
                  <a:lumOff val="80000"/>
                </a:schemeClr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2EC643-2000-4695-AA6E-E0A5979C13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248" t="320" r="-214" b="-1248"/>
          <a:stretch/>
        </p:blipFill>
        <p:spPr>
          <a:xfrm>
            <a:off x="3042333" y="1073567"/>
            <a:ext cx="3118981" cy="26872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104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AF4C8C-9B9C-484A-9F12-FB31106D5450}"/>
              </a:ext>
            </a:extLst>
          </p:cNvPr>
          <p:cNvSpPr txBox="1"/>
          <p:nvPr/>
        </p:nvSpPr>
        <p:spPr>
          <a:xfrm>
            <a:off x="1002285" y="405667"/>
            <a:ext cx="7154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W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nhỏ)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4" name="chữ hoa N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xmlns="" id="{3FC60D22-2C07-4E3B-9D59-FACD26E988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23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2563" y="1136926"/>
            <a:ext cx="7718875" cy="325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622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90CBE52-488B-43ED-B921-C6338D91C5E2}"/>
              </a:ext>
            </a:extLst>
          </p:cNvPr>
          <p:cNvSpPr txBox="1"/>
          <p:nvPr/>
        </p:nvSpPr>
        <p:spPr>
          <a:xfrm>
            <a:off x="2250891" y="491299"/>
            <a:ext cx="7591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CHỮ HOA </a:t>
            </a:r>
            <a:r>
              <a:rPr lang="en-US" sz="4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HP001 4 hàng" panose="020B0603050302020204" pitchFamily="34" charset="0"/>
              </a:rPr>
              <a:t>W</a:t>
            </a:r>
            <a:endParaRPr lang="en-US" sz="3600" dirty="0">
              <a:solidFill>
                <a:schemeClr val="bg2">
                  <a:lumMod val="20000"/>
                  <a:lumOff val="80000"/>
                </a:schemeClr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4A7B6D-EB74-409F-BDD4-A9D50E2601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82" t="24511" r="13656" b="23243"/>
          <a:stretch/>
        </p:blipFill>
        <p:spPr>
          <a:xfrm>
            <a:off x="3069842" y="1389179"/>
            <a:ext cx="2285930" cy="20726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158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33F8E6D-9AC2-4331-A7C4-05CC848F23A0}"/>
              </a:ext>
            </a:extLst>
          </p:cNvPr>
          <p:cNvGrpSpPr/>
          <p:nvPr/>
        </p:nvGrpSpPr>
        <p:grpSpPr>
          <a:xfrm>
            <a:off x="583635" y="995204"/>
            <a:ext cx="7823765" cy="870169"/>
            <a:chOff x="418676" y="2043957"/>
            <a:chExt cx="5867824" cy="8701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D825A87-34B8-4C08-A6CD-491543AA1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5867824" cy="87016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587FF6E-AB2B-43A3-AB65-0FC2F75F5A7E}"/>
                </a:ext>
              </a:extLst>
            </p:cNvPr>
            <p:cNvSpPr txBox="1"/>
            <p:nvPr/>
          </p:nvSpPr>
          <p:spPr>
            <a:xfrm>
              <a:off x="485625" y="2317644"/>
              <a:ext cx="579924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W</a:t>
              </a:r>
              <a:r>
                <a:rPr lang="vi-VN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gưƟ</a:t>
              </a:r>
              <a:endParaRPr lang="en-US" sz="28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1417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5A14ACB-BA2A-42D1-98F7-CA57672DDE68}"/>
              </a:ext>
            </a:extLst>
          </p:cNvPr>
          <p:cNvSpPr txBox="1"/>
          <p:nvPr/>
        </p:nvSpPr>
        <p:spPr>
          <a:xfrm>
            <a:off x="1052613" y="1830739"/>
            <a:ext cx="8159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2.5 li ?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33F8E6D-9AC2-4331-A7C4-05CC848F23A0}"/>
              </a:ext>
            </a:extLst>
          </p:cNvPr>
          <p:cNvGrpSpPr/>
          <p:nvPr/>
        </p:nvGrpSpPr>
        <p:grpSpPr>
          <a:xfrm>
            <a:off x="583635" y="995204"/>
            <a:ext cx="7823765" cy="870169"/>
            <a:chOff x="418676" y="2043957"/>
            <a:chExt cx="5867824" cy="8701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D825A87-34B8-4C08-A6CD-491543AA1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5867824" cy="87016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587FF6E-AB2B-43A3-AB65-0FC2F75F5A7E}"/>
                </a:ext>
              </a:extLst>
            </p:cNvPr>
            <p:cNvSpPr txBox="1"/>
            <p:nvPr/>
          </p:nvSpPr>
          <p:spPr>
            <a:xfrm>
              <a:off x="485625" y="2307510"/>
              <a:ext cx="579924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W</a:t>
              </a:r>
              <a:r>
                <a:rPr lang="vi-VN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gưƟ V</a:t>
              </a:r>
              <a:r>
                <a:rPr lang="el-GR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Η</a:t>
              </a:r>
              <a:r>
                <a:rPr lang="vi-VN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İ</a:t>
              </a:r>
              <a:r>
                <a:rPr lang="el-GR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Ι 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W</a:t>
              </a:r>
              <a:r>
                <a:rPr lang="vi-VN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am cần cù, sáng Ǉạo. </a:t>
              </a:r>
              <a:endParaRPr lang="en-US" sz="28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00E950B-C8BB-4935-91C5-B7A3E6C7EADE}"/>
              </a:ext>
            </a:extLst>
          </p:cNvPr>
          <p:cNvSpPr txBox="1"/>
          <p:nvPr/>
        </p:nvSpPr>
        <p:spPr>
          <a:xfrm>
            <a:off x="1052613" y="2569826"/>
            <a:ext cx="815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con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1A12120-69C0-4ED1-8941-E290F22F507E}"/>
              </a:ext>
            </a:extLst>
          </p:cNvPr>
          <p:cNvSpPr txBox="1"/>
          <p:nvPr/>
        </p:nvSpPr>
        <p:spPr>
          <a:xfrm>
            <a:off x="4930930" y="1865373"/>
            <a:ext cx="2071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 V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72CBE13-D5C9-4C68-A64A-97B98D96ED0B}"/>
              </a:ext>
            </a:extLst>
          </p:cNvPr>
          <p:cNvSpPr txBox="1"/>
          <p:nvPr/>
        </p:nvSpPr>
        <p:spPr>
          <a:xfrm>
            <a:off x="1052613" y="3311039"/>
            <a:ext cx="815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N, V,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177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7" grpId="1" build="allAtOnce"/>
      <p:bldP spid="14" grpId="0" uiExpand="1"/>
      <p:bldP spid="14" grpId="1"/>
      <p:bldP spid="18" grpId="0"/>
      <p:bldP spid="18" grpId="1"/>
      <p:bldP spid="19" grpId="0"/>
      <p:bldP spid="1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2788041" y="1746451"/>
            <a:ext cx="326808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754403" y="382429"/>
            <a:ext cx="7410459" cy="2652236"/>
            <a:chOff x="2088169" y="1316166"/>
            <a:chExt cx="161427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defRPr/>
              </a:pPr>
              <a:endParaRPr lang="zh-CN" altLang="en-US" sz="1800" kern="12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088169" y="1449159"/>
              <a:ext cx="1614278" cy="1105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ctr">
                <a:buClrTx/>
                <a:defRPr/>
              </a:pPr>
              <a:r>
                <a:rPr lang="en-US" altLang="zh-CN" sz="6000" kern="1200" spc="225" dirty="0" err="1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</a:t>
              </a:r>
              <a:r>
                <a:rPr lang="en-US" altLang="zh-CN" sz="6000" kern="1200" spc="225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4</a:t>
              </a:r>
            </a:p>
            <a:p>
              <a:pPr lvl="1" algn="ctr">
                <a:buClrTx/>
                <a:defRPr/>
              </a:pPr>
              <a:r>
                <a:rPr lang="en-US" altLang="zh-CN" sz="6000" spc="225" dirty="0" err="1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Nói</a:t>
              </a:r>
              <a:r>
                <a:rPr lang="en-US" altLang="zh-CN" sz="6000" spc="225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</a:t>
              </a:r>
              <a:r>
                <a:rPr lang="en-US" altLang="zh-CN" sz="6000" spc="225" dirty="0" err="1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và</a:t>
              </a:r>
              <a:r>
                <a:rPr lang="en-US" altLang="zh-CN" sz="6000" spc="225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</a:t>
              </a:r>
              <a:r>
                <a:rPr lang="en-US" altLang="zh-CN" sz="6000" spc="225" dirty="0" err="1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nghe</a:t>
              </a:r>
              <a:endParaRPr lang="zh-CN" altLang="en-US" sz="6000" kern="1200" spc="225" dirty="0">
                <a:solidFill>
                  <a:srgbClr val="FFFFFF"/>
                </a:solidFill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53293" y="2190760"/>
            <a:ext cx="9211855" cy="2951064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417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8ED014-6010-4793-B5BF-B0A0C074301F}"/>
              </a:ext>
            </a:extLst>
          </p:cNvPr>
          <p:cNvSpPr txBox="1"/>
          <p:nvPr/>
        </p:nvSpPr>
        <p:spPr>
          <a:xfrm>
            <a:off x="2238191" y="511199"/>
            <a:ext cx="75916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2"/>
                </a:solidFill>
                <a:latin typeface="UTM Cookies" panose="02040603050506020204" pitchFamily="18" charset="0"/>
              </a:rPr>
              <a:t>NHỮNG CÁCH CHÀO ĐỘC ĐÁO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A55F565-500F-4B74-B82A-82E2009B4B13}"/>
              </a:ext>
            </a:extLst>
          </p:cNvPr>
          <p:cNvSpPr txBox="1"/>
          <p:nvPr/>
        </p:nvSpPr>
        <p:spPr>
          <a:xfrm>
            <a:off x="590507" y="73861"/>
            <a:ext cx="789084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00206D1-8093-4165-BCC8-50BB47612E89}"/>
              </a:ext>
            </a:extLst>
          </p:cNvPr>
          <p:cNvSpPr txBox="1"/>
          <p:nvPr/>
        </p:nvSpPr>
        <p:spPr>
          <a:xfrm>
            <a:off x="2695411" y="516048"/>
            <a:ext cx="3666091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AN TIÊM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B44BCE9-3ADC-4216-B76A-D23552B9B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8087" y="1147126"/>
            <a:ext cx="6004892" cy="17472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852E4B-BBD7-4E25-9574-A7CE0EAF9C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2229" y="3123020"/>
            <a:ext cx="5552183" cy="16772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029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8B06D4-528E-4E84-9C7E-D47837BF8C6D}"/>
              </a:ext>
            </a:extLst>
          </p:cNvPr>
          <p:cNvSpPr txBox="1"/>
          <p:nvPr/>
        </p:nvSpPr>
        <p:spPr>
          <a:xfrm>
            <a:off x="304801" y="2944099"/>
            <a:ext cx="4093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B1C7224-1001-4AAD-AB4D-10114886CF8B}"/>
              </a:ext>
            </a:extLst>
          </p:cNvPr>
          <p:cNvSpPr txBox="1"/>
          <p:nvPr/>
        </p:nvSpPr>
        <p:spPr>
          <a:xfrm>
            <a:off x="4745941" y="2944100"/>
            <a:ext cx="4141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An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qua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8F413E-54D7-4E45-8682-3C555C8F9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034" y="629497"/>
            <a:ext cx="7917164" cy="23037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068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D95E369-22E3-47BF-A4B6-6F6C7AEDEE5A}"/>
              </a:ext>
            </a:extLst>
          </p:cNvPr>
          <p:cNvGrpSpPr/>
          <p:nvPr/>
        </p:nvGrpSpPr>
        <p:grpSpPr>
          <a:xfrm>
            <a:off x="1525690" y="1390820"/>
            <a:ext cx="5874569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86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0000FF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61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rgbClr val="0000FF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59" y="3268601"/>
            <a:ext cx="2084124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14;p64"/>
          <p:cNvSpPr/>
          <p:nvPr/>
        </p:nvSpPr>
        <p:spPr>
          <a:xfrm rot="-2019064">
            <a:off x="1819750" y="1148139"/>
            <a:ext cx="233132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15;p64"/>
          <p:cNvSpPr/>
          <p:nvPr/>
        </p:nvSpPr>
        <p:spPr>
          <a:xfrm rot="-2019064">
            <a:off x="721327" y="1189492"/>
            <a:ext cx="141263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16;p64"/>
          <p:cNvSpPr/>
          <p:nvPr/>
        </p:nvSpPr>
        <p:spPr>
          <a:xfrm rot="-2019064">
            <a:off x="987891" y="1318137"/>
            <a:ext cx="370317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1450560" y="406428"/>
            <a:ext cx="297009" cy="246344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891298" y="508188"/>
            <a:ext cx="233132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1405228" y="1156975"/>
            <a:ext cx="272654" cy="417083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CF90421A-AF57-4343-83A0-569D0DE6B429}"/>
              </a:ext>
            </a:extLst>
          </p:cNvPr>
          <p:cNvGrpSpPr/>
          <p:nvPr/>
        </p:nvGrpSpPr>
        <p:grpSpPr>
          <a:xfrm>
            <a:off x="385960" y="627725"/>
            <a:ext cx="2629265" cy="587246"/>
            <a:chOff x="328799" y="617893"/>
            <a:chExt cx="1971949" cy="58724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32924D26-5E01-46FF-9691-E3FCFD18C2A9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  <a:latin typeface="UTM Cookies" panose="02040603050506020204" pitchFamily="18" charset="0"/>
                </a:rPr>
                <a:t>BÀI 21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78BDA38C-066C-4AC2-AFC8-CBD8F11CFFF4}"/>
                </a:ext>
              </a:extLst>
            </p:cNvPr>
            <p:cNvSpPr txBox="1"/>
            <p:nvPr/>
          </p:nvSpPr>
          <p:spPr>
            <a:xfrm>
              <a:off x="328799" y="620364"/>
              <a:ext cx="1677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  <a:latin typeface="UTM Cookies" panose="02040603050506020204" pitchFamily="18" charset="0"/>
                </a:rPr>
                <a:t>BÀI 21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07E8FA4-7810-4F1D-AE41-ECBCFB5D483C}"/>
              </a:ext>
            </a:extLst>
          </p:cNvPr>
          <p:cNvSpPr txBox="1"/>
          <p:nvPr/>
        </p:nvSpPr>
        <p:spPr>
          <a:xfrm>
            <a:off x="2232597" y="508897"/>
            <a:ext cx="5568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MAI AN TIÊM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8B06D4-528E-4E84-9C7E-D47837BF8C6D}"/>
              </a:ext>
            </a:extLst>
          </p:cNvPr>
          <p:cNvSpPr txBox="1"/>
          <p:nvPr/>
        </p:nvSpPr>
        <p:spPr>
          <a:xfrm>
            <a:off x="413659" y="2772899"/>
            <a:ext cx="3839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An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B1C7224-1001-4AAD-AB4D-10114886CF8B}"/>
              </a:ext>
            </a:extLst>
          </p:cNvPr>
          <p:cNvSpPr txBox="1"/>
          <p:nvPr/>
        </p:nvSpPr>
        <p:spPr>
          <a:xfrm>
            <a:off x="4831457" y="2772900"/>
            <a:ext cx="3839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1A1F0CC-CCCF-45FD-80AF-C0477138E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340" y="495433"/>
            <a:ext cx="7854693" cy="23727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3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8ED014-6010-4793-B5BF-B0A0C074301F}"/>
              </a:ext>
            </a:extLst>
          </p:cNvPr>
          <p:cNvSpPr txBox="1"/>
          <p:nvPr/>
        </p:nvSpPr>
        <p:spPr>
          <a:xfrm>
            <a:off x="2238191" y="511199"/>
            <a:ext cx="75916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2"/>
                </a:solidFill>
                <a:latin typeface="UTM Cookies" panose="02040603050506020204" pitchFamily="18" charset="0"/>
              </a:rPr>
              <a:t>NHỮNG CÁCH CHÀO ĐỘC ĐÁO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A55F565-500F-4B74-B82A-82E2009B4B13}"/>
              </a:ext>
            </a:extLst>
          </p:cNvPr>
          <p:cNvSpPr txBox="1"/>
          <p:nvPr/>
        </p:nvSpPr>
        <p:spPr>
          <a:xfrm>
            <a:off x="601393" y="204494"/>
            <a:ext cx="7782488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B6AA3F-530C-47DF-87DE-F2AB3744D042}"/>
              </a:ext>
            </a:extLst>
          </p:cNvPr>
          <p:cNvSpPr txBox="1"/>
          <p:nvPr/>
        </p:nvSpPr>
        <p:spPr>
          <a:xfrm>
            <a:off x="2738955" y="657566"/>
            <a:ext cx="3666091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AN TIÊM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7F05E17-1657-4FD9-BA68-55FF4197A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9605" y="1223328"/>
            <a:ext cx="6004892" cy="17472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7163364-CA4F-46B4-9263-67D9962192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1721" y="3123020"/>
            <a:ext cx="5552183" cy="16772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869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D7596D9-39CB-49C0-B4CE-121FE2171F97}"/>
              </a:ext>
            </a:extLst>
          </p:cNvPr>
          <p:cNvGrpSpPr/>
          <p:nvPr/>
        </p:nvGrpSpPr>
        <p:grpSpPr>
          <a:xfrm>
            <a:off x="649760" y="102729"/>
            <a:ext cx="7904555" cy="1096630"/>
            <a:chOff x="487319" y="102729"/>
            <a:chExt cx="5928416" cy="10966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BF7F0044-EC6F-41DD-AD10-50DAC9841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319" y="102729"/>
              <a:ext cx="5834378" cy="109663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ECA41E64-99F6-4801-BDC4-33A47C239C0A}"/>
                </a:ext>
              </a:extLst>
            </p:cNvPr>
            <p:cNvSpPr txBox="1"/>
            <p:nvPr/>
          </p:nvSpPr>
          <p:spPr>
            <a:xfrm>
              <a:off x="1049908" y="265884"/>
              <a:ext cx="5365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– 3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Mai An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Tiêm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282B1D1-0C47-4F2E-B107-D914E48BFD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123" y="1199359"/>
            <a:ext cx="7323134" cy="35857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111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1485890" y="14835"/>
            <a:ext cx="6180715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647761" y="460421"/>
            <a:ext cx="80568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cha, 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591879" y="334126"/>
            <a:ext cx="5647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617123" y="1295007"/>
            <a:ext cx="5647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15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567960" y="3433015"/>
            <a:ext cx="5647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TextBox 16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591879" y="1903435"/>
            <a:ext cx="5647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613599" y="546337"/>
            <a:ext cx="80568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493045" y="531755"/>
            <a:ext cx="5647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7763701" y="671380"/>
            <a:ext cx="111760" cy="317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3674059" y="1112248"/>
            <a:ext cx="111760" cy="317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5204311" y="1547715"/>
            <a:ext cx="111760" cy="317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6007508" y="1447747"/>
            <a:ext cx="6250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4649145" y="1447747"/>
            <a:ext cx="578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7631085" y="1447747"/>
            <a:ext cx="45435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1428028" y="1868020"/>
            <a:ext cx="578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2145828" y="1868020"/>
            <a:ext cx="34549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2647964" y="1868020"/>
            <a:ext cx="4400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5353738" y="1877730"/>
            <a:ext cx="4400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</p:cNvCxnSpPr>
          <p:nvPr/>
        </p:nvCxnSpPr>
        <p:spPr>
          <a:xfrm>
            <a:off x="7270375" y="1866844"/>
            <a:ext cx="4400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>
            <a:off x="3058510" y="2288977"/>
            <a:ext cx="1375184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552037" y="3077509"/>
            <a:ext cx="8631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GB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GB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ở.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600F577-F819-4602-BCEB-985221633540}"/>
              </a:ext>
            </a:extLst>
          </p:cNvPr>
          <p:cNvSpPr txBox="1"/>
          <p:nvPr/>
        </p:nvSpPr>
        <p:spPr>
          <a:xfrm>
            <a:off x="418842" y="2251785"/>
            <a:ext cx="4941793" cy="643376"/>
          </a:xfrm>
          <a:prstGeom prst="rect">
            <a:avLst/>
          </a:prstGeom>
          <a:noFill/>
        </p:spPr>
        <p:txBody>
          <a:bodyPr wrap="square" lIns="149473" tIns="74737" rIns="149473" bIns="74737" rtlCol="0">
            <a:spAutoFit/>
          </a:bodyPr>
          <a:lstStyle/>
          <a:p>
            <a:pPr algn="just"/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B600F577-F819-4602-BCEB-985221633540}"/>
              </a:ext>
            </a:extLst>
          </p:cNvPr>
          <p:cNvSpPr txBox="1"/>
          <p:nvPr/>
        </p:nvSpPr>
        <p:spPr>
          <a:xfrm>
            <a:off x="2818598" y="2256176"/>
            <a:ext cx="2146360" cy="643376"/>
          </a:xfrm>
          <a:prstGeom prst="rect">
            <a:avLst/>
          </a:prstGeom>
          <a:noFill/>
        </p:spPr>
        <p:txBody>
          <a:bodyPr wrap="square" lIns="149473" tIns="74737" rIns="149473" bIns="74737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600F577-F819-4602-BCEB-985221633540}"/>
              </a:ext>
            </a:extLst>
          </p:cNvPr>
          <p:cNvSpPr txBox="1"/>
          <p:nvPr/>
        </p:nvSpPr>
        <p:spPr>
          <a:xfrm>
            <a:off x="4113441" y="2251435"/>
            <a:ext cx="2146360" cy="643376"/>
          </a:xfrm>
          <a:prstGeom prst="rect">
            <a:avLst/>
          </a:prstGeom>
          <a:noFill/>
        </p:spPr>
        <p:txBody>
          <a:bodyPr wrap="square" lIns="149473" tIns="74737" rIns="149473" bIns="74737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855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5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những hòn đảo độc đáo và hoang sơ bậc nhất thế giới - Báo Gia Lai điện  tử - Tin nhanh - Chính xá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5" y="-21772"/>
            <a:ext cx="7812768" cy="516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hòn đảo có hình dáng lạ lùng và &amp;quot;nhạy cảm&amp;quot; nhất thế giớ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5" y="-141518"/>
            <a:ext cx="7812768" cy="519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ức hấp dẫn khó chối từ của đảo Luzon Philippin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06" y="-32659"/>
            <a:ext cx="8591945" cy="517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77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794903" y="1383475"/>
            <a:ext cx="8056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Ở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647761" y="1383475"/>
            <a:ext cx="5647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2951452" y="2335462"/>
            <a:ext cx="52724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2185767" y="2335462"/>
            <a:ext cx="607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4855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88234" y="518286"/>
            <a:ext cx="842631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336459" y="480803"/>
            <a:ext cx="5647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2551954" y="1733611"/>
            <a:ext cx="4944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5229663" y="1022590"/>
            <a:ext cx="111760" cy="317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5051951" y="1437816"/>
            <a:ext cx="111760" cy="317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600F577-F819-4602-BCEB-985221633540}"/>
              </a:ext>
            </a:extLst>
          </p:cNvPr>
          <p:cNvSpPr txBox="1"/>
          <p:nvPr/>
        </p:nvSpPr>
        <p:spPr>
          <a:xfrm>
            <a:off x="120668" y="3353253"/>
            <a:ext cx="4941793" cy="643376"/>
          </a:xfrm>
          <a:prstGeom prst="rect">
            <a:avLst/>
          </a:prstGeom>
          <a:noFill/>
        </p:spPr>
        <p:txBody>
          <a:bodyPr wrap="square" lIns="149473" tIns="74737" rIns="149473" bIns="74737" rtlCol="0">
            <a:spAutoFit/>
          </a:bodyPr>
          <a:lstStyle/>
          <a:p>
            <a:pPr algn="just"/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600F577-F819-4602-BCEB-985221633540}"/>
              </a:ext>
            </a:extLst>
          </p:cNvPr>
          <p:cNvSpPr txBox="1"/>
          <p:nvPr/>
        </p:nvSpPr>
        <p:spPr>
          <a:xfrm>
            <a:off x="2520424" y="3366104"/>
            <a:ext cx="2146360" cy="643376"/>
          </a:xfrm>
          <a:prstGeom prst="rect">
            <a:avLst/>
          </a:prstGeom>
          <a:noFill/>
        </p:spPr>
        <p:txBody>
          <a:bodyPr wrap="square" lIns="149473" tIns="74737" rIns="149473" bIns="74737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3BA14E25-6C49-459C-83E7-C16EBFAA5FAB}"/>
              </a:ext>
            </a:extLst>
          </p:cNvPr>
          <p:cNvCxnSpPr>
            <a:cxnSpLocks/>
          </p:cNvCxnSpPr>
          <p:nvPr/>
        </p:nvCxnSpPr>
        <p:spPr>
          <a:xfrm>
            <a:off x="3098440" y="1366087"/>
            <a:ext cx="5479503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3BA14E25-6C49-459C-83E7-C16EBFAA5FAB}"/>
              </a:ext>
            </a:extLst>
          </p:cNvPr>
          <p:cNvCxnSpPr>
            <a:cxnSpLocks/>
          </p:cNvCxnSpPr>
          <p:nvPr/>
        </p:nvCxnSpPr>
        <p:spPr>
          <a:xfrm>
            <a:off x="336459" y="1768865"/>
            <a:ext cx="8056418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4855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354212" y="186023"/>
            <a:ext cx="833951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cha, An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322085" y="175137"/>
            <a:ext cx="5647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000" b="1" dirty="0">
                <a:solidFill>
                  <a:srgbClr val="FF0000"/>
                </a:solidFill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1154470" y="2042364"/>
            <a:ext cx="116477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96452" y="3553671"/>
            <a:ext cx="83395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Hối</a:t>
            </a:r>
            <a:r>
              <a:rPr lang="en-GB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hận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tiếc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day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lầm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GB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615725" y="2498579"/>
            <a:ext cx="578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2297471" y="2492524"/>
            <a:ext cx="2857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600F577-F819-4602-BCEB-985221633540}"/>
              </a:ext>
            </a:extLst>
          </p:cNvPr>
          <p:cNvSpPr txBox="1"/>
          <p:nvPr/>
        </p:nvSpPr>
        <p:spPr>
          <a:xfrm>
            <a:off x="354212" y="2492524"/>
            <a:ext cx="4941793" cy="643376"/>
          </a:xfrm>
          <a:prstGeom prst="rect">
            <a:avLst/>
          </a:prstGeom>
          <a:noFill/>
        </p:spPr>
        <p:txBody>
          <a:bodyPr wrap="square" lIns="149473" tIns="74737" rIns="149473" bIns="74737" rtlCol="0">
            <a:spAutoFit/>
          </a:bodyPr>
          <a:lstStyle/>
          <a:p>
            <a:pPr algn="just"/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600F577-F819-4602-BCEB-985221633540}"/>
              </a:ext>
            </a:extLst>
          </p:cNvPr>
          <p:cNvSpPr txBox="1"/>
          <p:nvPr/>
        </p:nvSpPr>
        <p:spPr>
          <a:xfrm>
            <a:off x="2767798" y="2482410"/>
            <a:ext cx="2146360" cy="643376"/>
          </a:xfrm>
          <a:prstGeom prst="rect">
            <a:avLst/>
          </a:prstGeom>
          <a:noFill/>
        </p:spPr>
        <p:txBody>
          <a:bodyPr wrap="square" lIns="149473" tIns="74737" rIns="149473" bIns="74737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3038094" y="2155451"/>
            <a:ext cx="111760" cy="317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4855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21.Maiantiem[20210620111926609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1571</Words>
  <Application>Microsoft Office PowerPoint</Application>
  <PresentationFormat>On-screen Show (16:9)</PresentationFormat>
  <Paragraphs>109</Paragraphs>
  <Slides>32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Arial</vt:lpstr>
      <vt:lpstr>Microsoft YaHei</vt:lpstr>
      <vt:lpstr>UTM Cookies</vt:lpstr>
      <vt:lpstr>Times New Roman</vt:lpstr>
      <vt:lpstr>Calibri</vt:lpstr>
      <vt:lpstr>Kalam</vt:lpstr>
      <vt:lpstr>Arial Rounded MT Bold</vt:lpstr>
      <vt:lpstr>Montserrat</vt:lpstr>
      <vt:lpstr>HP001</vt:lpstr>
      <vt:lpstr>UTM Avo</vt:lpstr>
      <vt:lpstr>Verdana</vt:lpstr>
      <vt:lpstr>Wingdings</vt:lpstr>
      <vt:lpstr>HP001 4 hàng</vt:lpstr>
      <vt:lpstr>SimSun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HAIPHONG</cp:lastModifiedBy>
  <cp:revision>121</cp:revision>
  <dcterms:modified xsi:type="dcterms:W3CDTF">2023-04-07T04:55:56Z</dcterms:modified>
</cp:coreProperties>
</file>