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26" r:id="rId2"/>
    <p:sldMasterId id="2147483728" r:id="rId3"/>
  </p:sldMasterIdLst>
  <p:notesMasterIdLst>
    <p:notesMasterId r:id="rId18"/>
  </p:notesMasterIdLst>
  <p:sldIdLst>
    <p:sldId id="256" r:id="rId4"/>
    <p:sldId id="634" r:id="rId5"/>
    <p:sldId id="288" r:id="rId6"/>
    <p:sldId id="636" r:id="rId7"/>
    <p:sldId id="8453" r:id="rId8"/>
    <p:sldId id="647" r:id="rId9"/>
    <p:sldId id="278" r:id="rId10"/>
    <p:sldId id="650" r:id="rId11"/>
    <p:sldId id="340" r:id="rId12"/>
    <p:sldId id="341" r:id="rId13"/>
    <p:sldId id="8452" r:id="rId14"/>
    <p:sldId id="651" r:id="rId15"/>
    <p:sldId id="342" r:id="rId16"/>
    <p:sldId id="305" r:id="rId17"/>
  </p:sldIdLst>
  <p:sldSz cx="12161838" cy="6858000"/>
  <p:notesSz cx="6858000" cy="9144000"/>
  <p:embeddedFontLst>
    <p:embeddedFont>
      <p:font typeface=".TMC-Ong Do"/>
      <p:regular r:id="rId19"/>
    </p:embeddedFont>
    <p:embeddedFont>
      <p:font typeface="Bebas Neue" panose="020B0606020202050201" pitchFamily="34" charset="0"/>
      <p:regular r:id="rId20"/>
    </p:embeddedFont>
    <p:embeddedFont>
      <p:font typeface="Fredoka One" panose="02000000000000000000" pitchFamily="2" charset="0"/>
      <p:regular r:id="rId21"/>
    </p:embeddedFont>
    <p:embeddedFont>
      <p:font typeface="Mulish" panose="020B0604020202020204" charset="0"/>
      <p:regular r:id="rId22"/>
      <p:bold r:id="rId23"/>
      <p:italic r:id="rId24"/>
      <p:boldItalic r:id="rId25"/>
    </p:embeddedFont>
    <p:embeddedFont>
      <p:font typeface="Neucha" panose="020B0604020202020204" charset="0"/>
      <p:regular r:id="rId26"/>
    </p:embeddedFont>
    <p:embeddedFont>
      <p:font typeface="Raleway" pitchFamily="2" charset="0"/>
      <p:regular r:id="rId27"/>
      <p:bold r:id="rId28"/>
      <p:italic r:id="rId29"/>
      <p:boldItalic r:id="rId30"/>
    </p:embeddedFont>
    <p:embeddedFont>
      <p:font typeface="Titan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D7D2"/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80680" autoAdjust="0"/>
  </p:normalViewPr>
  <p:slideViewPr>
    <p:cSldViewPr>
      <p:cViewPr varScale="1">
        <p:scale>
          <a:sx n="53" d="100"/>
          <a:sy n="53" d="100"/>
        </p:scale>
        <p:origin x="1100" y="6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>
          <a:extLst>
            <a:ext uri="{FF2B5EF4-FFF2-40B4-BE49-F238E27FC236}">
              <a16:creationId xmlns:a16="http://schemas.microsoft.com/office/drawing/2014/main" id="{EE301153-9C11-E887-49FB-118EDA743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>
            <a:extLst>
              <a:ext uri="{FF2B5EF4-FFF2-40B4-BE49-F238E27FC236}">
                <a16:creationId xmlns:a16="http://schemas.microsoft.com/office/drawing/2014/main" id="{EB2F3291-36C5-9E2D-2CC2-594364E1B9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>
            <a:extLst>
              <a:ext uri="{FF2B5EF4-FFF2-40B4-BE49-F238E27FC236}">
                <a16:creationId xmlns:a16="http://schemas.microsoft.com/office/drawing/2014/main" id="{DC3A184F-988C-5103-EB52-C0D34B7C9C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618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6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4D7D0-0F12-0C22-B9E1-670292241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A151C-38FD-F83E-D06F-75543D418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C27F4-DE37-194C-D403-1E0A076ED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2D7F6-3D93-7EB0-07CD-F93F9210AB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6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29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C7E9-8084-E1E7-7409-036A02510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B2C1DF-4536-FFB6-BC80-920A4CDB9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80" indent="0" algn="ctr">
              <a:buNone/>
              <a:defRPr sz="1995"/>
            </a:lvl2pPr>
            <a:lvl3pPr marL="912160" indent="0" algn="ctr">
              <a:buNone/>
              <a:defRPr sz="1795"/>
            </a:lvl3pPr>
            <a:lvl4pPr marL="1368240" indent="0" algn="ctr">
              <a:buNone/>
              <a:defRPr sz="1596"/>
            </a:lvl4pPr>
            <a:lvl5pPr marL="1824319" indent="0" algn="ctr">
              <a:buNone/>
              <a:defRPr sz="1596"/>
            </a:lvl5pPr>
            <a:lvl6pPr marL="2280399" indent="0" algn="ctr">
              <a:buNone/>
              <a:defRPr sz="1596"/>
            </a:lvl6pPr>
            <a:lvl7pPr marL="2736479" indent="0" algn="ctr">
              <a:buNone/>
              <a:defRPr sz="1596"/>
            </a:lvl7pPr>
            <a:lvl8pPr marL="3192559" indent="0" algn="ctr">
              <a:buNone/>
              <a:defRPr sz="1596"/>
            </a:lvl8pPr>
            <a:lvl9pPr marL="3648639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E6EC8-B654-EB4A-764B-021E8C1A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34F0-193E-AE25-ECAA-E08E9955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97745-05F7-A400-2664-A6A6AF47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79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4818-A244-9E65-A87A-A113845C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8CD9-046D-D6D2-7EC6-6C2334877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0B18E-94C1-E2C9-4B0F-FFA7F856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D2CC-642C-2E3F-9D71-0D918740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0D6FC-AFE4-AC38-4C2B-3FC9614E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4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5C55-B189-9A52-190A-BA347FAE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80859-9D40-7946-E4F1-8517A6406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5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8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24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31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47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55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63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0E8CF-10F2-042E-3E62-41FC7539E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E09E-CABF-964B-54CB-FB927043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ACC9-EB9A-08FF-895D-06C25A08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8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FAAA7-87CE-2F0E-1B99-23C96812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E5BA8-040B-149B-0CA9-CD2E460CC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4FA2D-0BC5-F32D-3133-BBE059991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C6A40-9971-4F6D-FE93-8663E985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0F46D-1935-1BA5-0DA4-AE4114C0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09214-37AA-0911-1EE8-59545716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CEAD-E341-7ED4-7682-0D026420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D07D8-3DA8-40FD-7899-13A081951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80" indent="0">
              <a:buNone/>
              <a:defRPr sz="1995" b="1"/>
            </a:lvl2pPr>
            <a:lvl3pPr marL="912160" indent="0">
              <a:buNone/>
              <a:defRPr sz="1795" b="1"/>
            </a:lvl3pPr>
            <a:lvl4pPr marL="1368240" indent="0">
              <a:buNone/>
              <a:defRPr sz="1596" b="1"/>
            </a:lvl4pPr>
            <a:lvl5pPr marL="1824319" indent="0">
              <a:buNone/>
              <a:defRPr sz="1596" b="1"/>
            </a:lvl5pPr>
            <a:lvl6pPr marL="2280399" indent="0">
              <a:buNone/>
              <a:defRPr sz="1596" b="1"/>
            </a:lvl6pPr>
            <a:lvl7pPr marL="2736479" indent="0">
              <a:buNone/>
              <a:defRPr sz="1596" b="1"/>
            </a:lvl7pPr>
            <a:lvl8pPr marL="3192559" indent="0">
              <a:buNone/>
              <a:defRPr sz="1596" b="1"/>
            </a:lvl8pPr>
            <a:lvl9pPr marL="3648639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2DAC6-1A27-68F9-C40D-CCA9677C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13473-9607-9E09-22EC-C5F7366E3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80" indent="0">
              <a:buNone/>
              <a:defRPr sz="1995" b="1"/>
            </a:lvl2pPr>
            <a:lvl3pPr marL="912160" indent="0">
              <a:buNone/>
              <a:defRPr sz="1795" b="1"/>
            </a:lvl3pPr>
            <a:lvl4pPr marL="1368240" indent="0">
              <a:buNone/>
              <a:defRPr sz="1596" b="1"/>
            </a:lvl4pPr>
            <a:lvl5pPr marL="1824319" indent="0">
              <a:buNone/>
              <a:defRPr sz="1596" b="1"/>
            </a:lvl5pPr>
            <a:lvl6pPr marL="2280399" indent="0">
              <a:buNone/>
              <a:defRPr sz="1596" b="1"/>
            </a:lvl6pPr>
            <a:lvl7pPr marL="2736479" indent="0">
              <a:buNone/>
              <a:defRPr sz="1596" b="1"/>
            </a:lvl7pPr>
            <a:lvl8pPr marL="3192559" indent="0">
              <a:buNone/>
              <a:defRPr sz="1596" b="1"/>
            </a:lvl8pPr>
            <a:lvl9pPr marL="3648639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9FDC7-614A-460A-882B-DF17FDA00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74DEAE-6829-8D92-0C84-0F2EE28C9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6E17C-B58B-B2C1-3CD3-03D6BF9B7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E39FD-B68E-4BBC-1EF0-4FC93072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9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2FD3-1A59-0EE2-57E7-37B8FC96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DADC2-16CD-F3F5-65F3-C687F81A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926ED-CEB2-6308-7C0D-3140B8BE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13C11-C950-B195-D80F-6AE523ED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91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4A1D2-FC8F-7541-D18C-0DCB770B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0D0FA-2536-8136-1AC0-59DAC5287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B69CA-814B-4C01-7D54-1A51BAB8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12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12C9-E599-780C-B275-7454E844E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F899-8409-2490-200C-78A36B9EA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727B3-3E77-E8EA-2E0A-86F38DDA3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80" indent="0">
              <a:buNone/>
              <a:defRPr sz="1397"/>
            </a:lvl2pPr>
            <a:lvl3pPr marL="912160" indent="0">
              <a:buNone/>
              <a:defRPr sz="1197"/>
            </a:lvl3pPr>
            <a:lvl4pPr marL="1368240" indent="0">
              <a:buNone/>
              <a:defRPr sz="998"/>
            </a:lvl4pPr>
            <a:lvl5pPr marL="1824319" indent="0">
              <a:buNone/>
              <a:defRPr sz="998"/>
            </a:lvl5pPr>
            <a:lvl6pPr marL="2280399" indent="0">
              <a:buNone/>
              <a:defRPr sz="998"/>
            </a:lvl6pPr>
            <a:lvl7pPr marL="2736479" indent="0">
              <a:buNone/>
              <a:defRPr sz="998"/>
            </a:lvl7pPr>
            <a:lvl8pPr marL="3192559" indent="0">
              <a:buNone/>
              <a:defRPr sz="998"/>
            </a:lvl8pPr>
            <a:lvl9pPr marL="3648639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06A89-0E80-791E-9F10-11ECFDF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5AD99-5655-705C-613D-BBF8B6EC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2E685-C9B9-2950-8E73-81F82319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75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5A81-C1BD-585F-F63B-E3DF2882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2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B3F2D3-006C-3964-91CC-37B90885D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80" indent="0">
              <a:buNone/>
              <a:defRPr sz="2793"/>
            </a:lvl2pPr>
            <a:lvl3pPr marL="912160" indent="0">
              <a:buNone/>
              <a:defRPr sz="2394"/>
            </a:lvl3pPr>
            <a:lvl4pPr marL="1368240" indent="0">
              <a:buNone/>
              <a:defRPr sz="1995"/>
            </a:lvl4pPr>
            <a:lvl5pPr marL="1824319" indent="0">
              <a:buNone/>
              <a:defRPr sz="1995"/>
            </a:lvl5pPr>
            <a:lvl6pPr marL="2280399" indent="0">
              <a:buNone/>
              <a:defRPr sz="1995"/>
            </a:lvl6pPr>
            <a:lvl7pPr marL="2736479" indent="0">
              <a:buNone/>
              <a:defRPr sz="1995"/>
            </a:lvl7pPr>
            <a:lvl8pPr marL="3192559" indent="0">
              <a:buNone/>
              <a:defRPr sz="1995"/>
            </a:lvl8pPr>
            <a:lvl9pPr marL="3648639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336CF-88DE-9E42-1AB1-0AB65549AE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2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80" indent="0">
              <a:buNone/>
              <a:defRPr sz="1397"/>
            </a:lvl2pPr>
            <a:lvl3pPr marL="912160" indent="0">
              <a:buNone/>
              <a:defRPr sz="1197"/>
            </a:lvl3pPr>
            <a:lvl4pPr marL="1368240" indent="0">
              <a:buNone/>
              <a:defRPr sz="998"/>
            </a:lvl4pPr>
            <a:lvl5pPr marL="1824319" indent="0">
              <a:buNone/>
              <a:defRPr sz="998"/>
            </a:lvl5pPr>
            <a:lvl6pPr marL="2280399" indent="0">
              <a:buNone/>
              <a:defRPr sz="998"/>
            </a:lvl6pPr>
            <a:lvl7pPr marL="2736479" indent="0">
              <a:buNone/>
              <a:defRPr sz="998"/>
            </a:lvl7pPr>
            <a:lvl8pPr marL="3192559" indent="0">
              <a:buNone/>
              <a:defRPr sz="998"/>
            </a:lvl8pPr>
            <a:lvl9pPr marL="3648639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3367F-D4A0-723D-92DF-9FF57433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C5B6F-00C8-069D-1F61-08DABCAC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177F6-BD51-BF50-B343-D910DD08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54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9F34-D6D4-953A-C529-08CBB73A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DBC30-E98C-186D-56CC-44CD26AC2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FB673-D609-FAA7-8727-D714B6581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4ADC4-A5B9-901B-8984-2B17D899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5B6CD-5E78-DCF8-A77D-B0BA4663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27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0DD41-8E2E-DF92-C598-BF056EA3A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6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35265-8C69-C06B-1CB4-BDA9D790A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6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7DBE0-EF24-51A3-CB63-5D5A578F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2FCE9-A2F9-B285-3742-7713C197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C14CF-1716-E1FD-F9C6-14D5547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75" r:id="rId3"/>
    <p:sldLayoutId id="2147483678" r:id="rId4"/>
    <p:sldLayoutId id="2147483679" r:id="rId5"/>
    <p:sldLayoutId id="2147483684" r:id="rId6"/>
    <p:sldLayoutId id="2147483687" r:id="rId7"/>
    <p:sldLayoutId id="2147483688" r:id="rId8"/>
    <p:sldLayoutId id="2147483689" r:id="rId9"/>
    <p:sldLayoutId id="2147483690" r:id="rId10"/>
    <p:sldLayoutId id="2147483706" r:id="rId11"/>
    <p:sldLayoutId id="2147483707" r:id="rId12"/>
    <p:sldLayoutId id="2147483708" r:id="rId13"/>
    <p:sldLayoutId id="2147483709" r:id="rId14"/>
    <p:sldLayoutId id="2147483711" r:id="rId15"/>
    <p:sldLayoutId id="214748372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58072-1734-6DA8-DCB9-E567A493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9FFC4-A40A-8B91-A209-A5097B7F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6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5FEF3-AB91-DBE5-1DF7-F180764D6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6FF79-A5EA-409D-B25F-A3D043EE42AB}" type="datetimeFigureOut">
              <a:rPr lang="en-US" smtClean="0"/>
              <a:t>26/11/2024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34C4-778E-84E1-6046-386850C70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203B6-4777-DE3D-909E-575016C45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7B25-962A-47FD-9209-51B3392F6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2160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16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119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200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9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60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9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9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8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8" indent="-228040" algn="l" defTabSz="91216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8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6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240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639" algn="l" defTabSz="9121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67201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3619" y="505496"/>
            <a:ext cx="101346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1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439875" y="1622250"/>
            <a:ext cx="2760167" cy="1788865"/>
          </a:xfrm>
          <a:prstGeom prst="rect">
            <a:avLst/>
          </a:prstGeom>
          <a:noFill/>
        </p:spPr>
      </p:pic>
      <p:pic>
        <p:nvPicPr>
          <p:cNvPr id="12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472758" y="3644647"/>
            <a:ext cx="2692650" cy="2020791"/>
          </a:xfrm>
          <a:prstGeom prst="rect">
            <a:avLst/>
          </a:prstGeom>
          <a:noFill/>
        </p:spPr>
      </p:pic>
      <p:pic>
        <p:nvPicPr>
          <p:cNvPr id="13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439718" y="3644605"/>
            <a:ext cx="2760481" cy="2020832"/>
          </a:xfrm>
          <a:prstGeom prst="rect">
            <a:avLst/>
          </a:prstGeom>
          <a:noFill/>
        </p:spPr>
      </p:pic>
      <p:pic>
        <p:nvPicPr>
          <p:cNvPr id="14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270884" y="3644605"/>
            <a:ext cx="2883058" cy="2020832"/>
          </a:xfrm>
          <a:prstGeom prst="rect">
            <a:avLst/>
          </a:prstGeom>
          <a:noFill/>
        </p:spPr>
      </p:pic>
      <p:pic>
        <p:nvPicPr>
          <p:cNvPr id="15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225654" y="3644605"/>
            <a:ext cx="2716213" cy="2020832"/>
          </a:xfrm>
          <a:prstGeom prst="rect">
            <a:avLst/>
          </a:prstGeom>
          <a:noFill/>
        </p:spPr>
      </p:pic>
      <p:pic>
        <p:nvPicPr>
          <p:cNvPr id="16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472904" y="1622250"/>
            <a:ext cx="2894689" cy="1780550"/>
          </a:xfrm>
          <a:prstGeom prst="rect">
            <a:avLst/>
          </a:prstGeom>
          <a:noFill/>
        </p:spPr>
      </p:pic>
      <p:pic>
        <p:nvPicPr>
          <p:cNvPr id="19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191099" y="1676400"/>
            <a:ext cx="2962843" cy="1788865"/>
          </a:xfrm>
          <a:prstGeom prst="rect">
            <a:avLst/>
          </a:prstGeom>
          <a:noFill/>
        </p:spPr>
      </p:pic>
      <p:pic>
        <p:nvPicPr>
          <p:cNvPr id="21" name="Picture 4" descr="F:\AAA-PDF-SGK\PNG\Bai11-HĐ3-2.png"/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225654" y="1680287"/>
            <a:ext cx="2736827" cy="178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931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A1509-C7B4-D1B0-256B-F15517BE5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569A84-267A-3F99-2377-01D07F6CD744}"/>
              </a:ext>
            </a:extLst>
          </p:cNvPr>
          <p:cNvSpPr/>
          <p:nvPr/>
        </p:nvSpPr>
        <p:spPr>
          <a:xfrm>
            <a:off x="9676859" y="1676832"/>
            <a:ext cx="1668206" cy="51285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0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539AF1-6AA7-BB61-73FE-426F4F1C157C}"/>
              </a:ext>
            </a:extLst>
          </p:cNvPr>
          <p:cNvSpPr/>
          <p:nvPr/>
        </p:nvSpPr>
        <p:spPr>
          <a:xfrm>
            <a:off x="3560639" y="1642840"/>
            <a:ext cx="1824484" cy="51811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0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15A826-59BE-3993-5BA6-5C28BDC7B1D9}"/>
              </a:ext>
            </a:extLst>
          </p:cNvPr>
          <p:cNvSpPr/>
          <p:nvPr/>
        </p:nvSpPr>
        <p:spPr>
          <a:xfrm>
            <a:off x="7115593" y="1676832"/>
            <a:ext cx="1845646" cy="518116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0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D5DDA-468F-732B-CB28-36E5C64D83CB}"/>
              </a:ext>
            </a:extLst>
          </p:cNvPr>
          <p:cNvSpPr/>
          <p:nvPr/>
        </p:nvSpPr>
        <p:spPr>
          <a:xfrm>
            <a:off x="1091448" y="1661248"/>
            <a:ext cx="1824484" cy="5144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60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5668700-A8AA-4D61-999B-A2519DC45545}"/>
              </a:ext>
            </a:extLst>
          </p:cNvPr>
          <p:cNvSpPr/>
          <p:nvPr/>
        </p:nvSpPr>
        <p:spPr>
          <a:xfrm>
            <a:off x="3384476" y="70408"/>
            <a:ext cx="5747035" cy="5465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US" sz="3591" b="1" dirty="0">
                <a:solidFill>
                  <a:prstClr val="black"/>
                </a:solidFill>
                <a:latin typeface="Calibri" panose="020F0502020204030204"/>
              </a:rPr>
              <a:t>SƠ ĐỒ DI CHUYỂN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BD4087-D572-41E7-9EBC-EC5FEE98DC68}"/>
              </a:ext>
            </a:extLst>
          </p:cNvPr>
          <p:cNvSpPr/>
          <p:nvPr/>
        </p:nvSpPr>
        <p:spPr>
          <a:xfrm>
            <a:off x="1390675" y="808484"/>
            <a:ext cx="1172775" cy="45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US" sz="2394" b="1" dirty="0">
                <a:solidFill>
                  <a:srgbClr val="FF0000"/>
                </a:solidFill>
                <a:latin typeface="Calibri" panose="020F0502020204030204"/>
              </a:rPr>
              <a:t>DÃY 4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DEB5FC96-A672-4B3E-9446-82294ADE5A3F}"/>
              </a:ext>
            </a:extLst>
          </p:cNvPr>
          <p:cNvSpPr/>
          <p:nvPr/>
        </p:nvSpPr>
        <p:spPr>
          <a:xfrm>
            <a:off x="4054988" y="764704"/>
            <a:ext cx="1172775" cy="45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US" sz="2394" b="1" dirty="0">
                <a:solidFill>
                  <a:srgbClr val="FF0000"/>
                </a:solidFill>
                <a:latin typeface="Calibri" panose="020F0502020204030204"/>
              </a:rPr>
              <a:t>DÃY 3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F267F0E-27F6-4365-B594-A30AD1469C9A}"/>
              </a:ext>
            </a:extLst>
          </p:cNvPr>
          <p:cNvSpPr/>
          <p:nvPr/>
        </p:nvSpPr>
        <p:spPr>
          <a:xfrm>
            <a:off x="7452028" y="772404"/>
            <a:ext cx="1172775" cy="45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US" sz="2394" b="1" dirty="0">
                <a:solidFill>
                  <a:srgbClr val="FF0000"/>
                </a:solidFill>
                <a:latin typeface="Calibri" panose="020F0502020204030204"/>
              </a:rPr>
              <a:t>DÃY 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70CDFE4-B09B-4D5C-A33C-3CE079F2BE0E}"/>
              </a:ext>
            </a:extLst>
          </p:cNvPr>
          <p:cNvSpPr/>
          <p:nvPr/>
        </p:nvSpPr>
        <p:spPr>
          <a:xfrm>
            <a:off x="9760235" y="814453"/>
            <a:ext cx="1172775" cy="4539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106">
              <a:defRPr/>
            </a:pPr>
            <a:r>
              <a:rPr lang="en-US" sz="2394" b="1" dirty="0">
                <a:solidFill>
                  <a:srgbClr val="FF0000"/>
                </a:solidFill>
                <a:latin typeface="Calibri" panose="020F0502020204030204"/>
              </a:rPr>
              <a:t>DÃY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45BB07-6C2F-973E-1F69-F12F7336FD58}"/>
              </a:ext>
            </a:extLst>
          </p:cNvPr>
          <p:cNvSpPr txBox="1"/>
          <p:nvPr/>
        </p:nvSpPr>
        <p:spPr>
          <a:xfrm>
            <a:off x="9871964" y="2188011"/>
            <a:ext cx="1393531" cy="7485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420503-0DDC-0F64-C6FD-4BBAC1685660}"/>
              </a:ext>
            </a:extLst>
          </p:cNvPr>
          <p:cNvSpPr txBox="1"/>
          <p:nvPr/>
        </p:nvSpPr>
        <p:spPr>
          <a:xfrm>
            <a:off x="9871964" y="5085184"/>
            <a:ext cx="1393531" cy="7485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  <a:p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1618DE-0416-D556-E2D7-F8561519AB8A}"/>
              </a:ext>
            </a:extLst>
          </p:cNvPr>
          <p:cNvSpPr txBox="1"/>
          <p:nvPr/>
        </p:nvSpPr>
        <p:spPr>
          <a:xfrm>
            <a:off x="7361288" y="5221174"/>
            <a:ext cx="1393531" cy="7485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33880FF-974F-15B2-9A5E-67472B67020B}"/>
              </a:ext>
            </a:extLst>
          </p:cNvPr>
          <p:cNvSpPr txBox="1"/>
          <p:nvPr/>
        </p:nvSpPr>
        <p:spPr>
          <a:xfrm>
            <a:off x="7400376" y="3691974"/>
            <a:ext cx="1393531" cy="7485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432497-58A4-ACA8-6283-95DB814917A6}"/>
              </a:ext>
            </a:extLst>
          </p:cNvPr>
          <p:cNvSpPr txBox="1"/>
          <p:nvPr/>
        </p:nvSpPr>
        <p:spPr>
          <a:xfrm>
            <a:off x="7361289" y="2060848"/>
            <a:ext cx="1393531" cy="7485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02D398-DB94-58E0-6973-C698918B0D05}"/>
              </a:ext>
            </a:extLst>
          </p:cNvPr>
          <p:cNvSpPr txBox="1"/>
          <p:nvPr/>
        </p:nvSpPr>
        <p:spPr>
          <a:xfrm>
            <a:off x="3820062" y="2019722"/>
            <a:ext cx="1393531" cy="748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  <a:p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D50073-48C2-686E-45F2-6054C396BFD3}"/>
              </a:ext>
            </a:extLst>
          </p:cNvPr>
          <p:cNvSpPr txBox="1"/>
          <p:nvPr/>
        </p:nvSpPr>
        <p:spPr>
          <a:xfrm>
            <a:off x="3820061" y="5066776"/>
            <a:ext cx="1393531" cy="748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CBA9D1-FB25-CB86-D6D2-B13545DE6281}"/>
              </a:ext>
            </a:extLst>
          </p:cNvPr>
          <p:cNvSpPr txBox="1"/>
          <p:nvPr/>
        </p:nvSpPr>
        <p:spPr>
          <a:xfrm>
            <a:off x="1302621" y="5217473"/>
            <a:ext cx="1393531" cy="748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ACF28F-2F8F-E27E-C596-277DE9629D77}"/>
              </a:ext>
            </a:extLst>
          </p:cNvPr>
          <p:cNvSpPr txBox="1"/>
          <p:nvPr/>
        </p:nvSpPr>
        <p:spPr>
          <a:xfrm>
            <a:off x="1302621" y="3635258"/>
            <a:ext cx="1393531" cy="748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  <a:p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733C04-3DB0-4D5B-32D6-7597322F4FF4}"/>
              </a:ext>
            </a:extLst>
          </p:cNvPr>
          <p:cNvSpPr txBox="1"/>
          <p:nvPr/>
        </p:nvSpPr>
        <p:spPr>
          <a:xfrm>
            <a:off x="1306924" y="1961463"/>
            <a:ext cx="1393531" cy="748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  <a:p>
            <a:endParaRPr lang="en-US" dirty="0"/>
          </a:p>
        </p:txBody>
      </p:sp>
      <p:sp>
        <p:nvSpPr>
          <p:cNvPr id="58" name="Arrow: Curved Down 57">
            <a:extLst>
              <a:ext uri="{FF2B5EF4-FFF2-40B4-BE49-F238E27FC236}">
                <a16:creationId xmlns:a16="http://schemas.microsoft.com/office/drawing/2014/main" id="{BA01A66A-DE6A-FB92-8E59-3EE54F0F44CC}"/>
              </a:ext>
            </a:extLst>
          </p:cNvPr>
          <p:cNvSpPr/>
          <p:nvPr/>
        </p:nvSpPr>
        <p:spPr>
          <a:xfrm>
            <a:off x="8248234" y="1235482"/>
            <a:ext cx="2289255" cy="849817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Arrow: Curved Down 58">
            <a:extLst>
              <a:ext uri="{FF2B5EF4-FFF2-40B4-BE49-F238E27FC236}">
                <a16:creationId xmlns:a16="http://schemas.microsoft.com/office/drawing/2014/main" id="{19F87310-635B-5A9E-FF0E-4BB4B30F0B87}"/>
              </a:ext>
            </a:extLst>
          </p:cNvPr>
          <p:cNvSpPr/>
          <p:nvPr/>
        </p:nvSpPr>
        <p:spPr>
          <a:xfrm>
            <a:off x="2187960" y="1153220"/>
            <a:ext cx="2419909" cy="808243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Arrow: Curved Up 59">
            <a:extLst>
              <a:ext uri="{FF2B5EF4-FFF2-40B4-BE49-F238E27FC236}">
                <a16:creationId xmlns:a16="http://schemas.microsoft.com/office/drawing/2014/main" id="{ED080F1D-0C90-7F2F-75DD-699C646543A5}"/>
              </a:ext>
            </a:extLst>
          </p:cNvPr>
          <p:cNvSpPr/>
          <p:nvPr/>
        </p:nvSpPr>
        <p:spPr>
          <a:xfrm flipH="1">
            <a:off x="8097142" y="5944475"/>
            <a:ext cx="2289254" cy="84981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Arrow: Curved Up 60">
            <a:extLst>
              <a:ext uri="{FF2B5EF4-FFF2-40B4-BE49-F238E27FC236}">
                <a16:creationId xmlns:a16="http://schemas.microsoft.com/office/drawing/2014/main" id="{8D1283FD-CD48-1EF3-CD01-C33CCC394728}"/>
              </a:ext>
            </a:extLst>
          </p:cNvPr>
          <p:cNvSpPr/>
          <p:nvPr/>
        </p:nvSpPr>
        <p:spPr>
          <a:xfrm flipH="1">
            <a:off x="2048471" y="5932897"/>
            <a:ext cx="2240140" cy="84981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1660815D-EE2B-546D-CD09-FBB5B7751384}"/>
              </a:ext>
            </a:extLst>
          </p:cNvPr>
          <p:cNvSpPr/>
          <p:nvPr/>
        </p:nvSpPr>
        <p:spPr>
          <a:xfrm>
            <a:off x="10417539" y="3068960"/>
            <a:ext cx="395521" cy="1800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57736933-B047-56E6-DC85-25F2DDF198DD}"/>
              </a:ext>
            </a:extLst>
          </p:cNvPr>
          <p:cNvSpPr/>
          <p:nvPr/>
        </p:nvSpPr>
        <p:spPr>
          <a:xfrm>
            <a:off x="4342627" y="2987349"/>
            <a:ext cx="395521" cy="1800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Up 83">
            <a:extLst>
              <a:ext uri="{FF2B5EF4-FFF2-40B4-BE49-F238E27FC236}">
                <a16:creationId xmlns:a16="http://schemas.microsoft.com/office/drawing/2014/main" id="{8DF643A4-536D-59FA-C184-0F22F6B1D488}"/>
              </a:ext>
            </a:extLst>
          </p:cNvPr>
          <p:cNvSpPr/>
          <p:nvPr/>
        </p:nvSpPr>
        <p:spPr>
          <a:xfrm>
            <a:off x="7897638" y="4551266"/>
            <a:ext cx="350595" cy="59508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FC291198-4274-8C1C-BA51-F18818419E70}"/>
              </a:ext>
            </a:extLst>
          </p:cNvPr>
          <p:cNvSpPr/>
          <p:nvPr/>
        </p:nvSpPr>
        <p:spPr>
          <a:xfrm>
            <a:off x="7882755" y="2920139"/>
            <a:ext cx="350595" cy="59508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Up 85">
            <a:extLst>
              <a:ext uri="{FF2B5EF4-FFF2-40B4-BE49-F238E27FC236}">
                <a16:creationId xmlns:a16="http://schemas.microsoft.com/office/drawing/2014/main" id="{FAC66B77-79BA-F649-024D-9E0BBBE36EC2}"/>
              </a:ext>
            </a:extLst>
          </p:cNvPr>
          <p:cNvSpPr/>
          <p:nvPr/>
        </p:nvSpPr>
        <p:spPr>
          <a:xfrm>
            <a:off x="1818275" y="4471688"/>
            <a:ext cx="350595" cy="59508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Up 86">
            <a:extLst>
              <a:ext uri="{FF2B5EF4-FFF2-40B4-BE49-F238E27FC236}">
                <a16:creationId xmlns:a16="http://schemas.microsoft.com/office/drawing/2014/main" id="{FA9BCA39-9B0D-738D-75FC-6C4F51E35840}"/>
              </a:ext>
            </a:extLst>
          </p:cNvPr>
          <p:cNvSpPr/>
          <p:nvPr/>
        </p:nvSpPr>
        <p:spPr>
          <a:xfrm>
            <a:off x="1818276" y="2856200"/>
            <a:ext cx="350595" cy="59508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D6AA5-1D00-1E0F-CA23-6E3BE8D4E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3F212D-ADF7-2D7F-D9CC-99BCF123D7CF}"/>
              </a:ext>
            </a:extLst>
          </p:cNvPr>
          <p:cNvSpPr txBox="1"/>
          <p:nvPr/>
        </p:nvSpPr>
        <p:spPr>
          <a:xfrm>
            <a:off x="1013619" y="505496"/>
            <a:ext cx="101346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1" name="Picture 4" descr="F:\AAA-PDF-SGK\PNG\Bai11-HĐ3-2.png">
            <a:extLst>
              <a:ext uri="{FF2B5EF4-FFF2-40B4-BE49-F238E27FC236}">
                <a16:creationId xmlns:a16="http://schemas.microsoft.com/office/drawing/2014/main" id="{876D3FDA-FB53-C50A-0ED6-B9A78899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39090" r="46368" b="52492"/>
          <a:stretch>
            <a:fillRect/>
          </a:stretch>
        </p:blipFill>
        <p:spPr bwMode="auto">
          <a:xfrm>
            <a:off x="3439875" y="1622250"/>
            <a:ext cx="2760167" cy="1788865"/>
          </a:xfrm>
          <a:prstGeom prst="rect">
            <a:avLst/>
          </a:prstGeom>
          <a:noFill/>
        </p:spPr>
      </p:pic>
      <p:pic>
        <p:nvPicPr>
          <p:cNvPr id="12" name="Picture 4" descr="F:\AAA-PDF-SGK\PNG\Bai11-HĐ3-2.png">
            <a:extLst>
              <a:ext uri="{FF2B5EF4-FFF2-40B4-BE49-F238E27FC236}">
                <a16:creationId xmlns:a16="http://schemas.microsoft.com/office/drawing/2014/main" id="{CE50AFD7-7A06-4593-EE1D-2F414B25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48674" r="65688" b="41817"/>
          <a:stretch>
            <a:fillRect/>
          </a:stretch>
        </p:blipFill>
        <p:spPr bwMode="auto">
          <a:xfrm>
            <a:off x="472758" y="3644647"/>
            <a:ext cx="2692650" cy="2020791"/>
          </a:xfrm>
          <a:prstGeom prst="rect">
            <a:avLst/>
          </a:prstGeom>
          <a:noFill/>
        </p:spPr>
      </p:pic>
      <p:pic>
        <p:nvPicPr>
          <p:cNvPr id="13" name="Picture 4" descr="F:\AAA-PDF-SGK\PNG\Bai11-HĐ3-2.png">
            <a:extLst>
              <a:ext uri="{FF2B5EF4-FFF2-40B4-BE49-F238E27FC236}">
                <a16:creationId xmlns:a16="http://schemas.microsoft.com/office/drawing/2014/main" id="{F7B0DA40-4ABE-9D07-06EF-5F3F178C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064" t="48674" r="46368" b="41817"/>
          <a:stretch>
            <a:fillRect/>
          </a:stretch>
        </p:blipFill>
        <p:spPr bwMode="auto">
          <a:xfrm>
            <a:off x="3439718" y="3644605"/>
            <a:ext cx="2760481" cy="2020832"/>
          </a:xfrm>
          <a:prstGeom prst="rect">
            <a:avLst/>
          </a:prstGeom>
          <a:noFill/>
        </p:spPr>
      </p:pic>
      <p:pic>
        <p:nvPicPr>
          <p:cNvPr id="14" name="Picture 4" descr="F:\AAA-PDF-SGK\PNG\Bai11-HĐ3-2.png">
            <a:extLst>
              <a:ext uri="{FF2B5EF4-FFF2-40B4-BE49-F238E27FC236}">
                <a16:creationId xmlns:a16="http://schemas.microsoft.com/office/drawing/2014/main" id="{086C0D72-5987-0347-6B1D-FA203C6E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48674" r="27563" b="41817"/>
          <a:stretch>
            <a:fillRect/>
          </a:stretch>
        </p:blipFill>
        <p:spPr bwMode="auto">
          <a:xfrm>
            <a:off x="6270884" y="3644605"/>
            <a:ext cx="2883058" cy="2020832"/>
          </a:xfrm>
          <a:prstGeom prst="rect">
            <a:avLst/>
          </a:prstGeom>
          <a:noFill/>
        </p:spPr>
      </p:pic>
      <p:pic>
        <p:nvPicPr>
          <p:cNvPr id="15" name="Picture 4" descr="F:\AAA-PDF-SGK\PNG\Bai11-HĐ3-2.png">
            <a:extLst>
              <a:ext uri="{FF2B5EF4-FFF2-40B4-BE49-F238E27FC236}">
                <a16:creationId xmlns:a16="http://schemas.microsoft.com/office/drawing/2014/main" id="{6BADFA62-8D66-FA9A-7D59-C4923E7C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900" t="48674" r="9814" b="41817"/>
          <a:stretch>
            <a:fillRect/>
          </a:stretch>
        </p:blipFill>
        <p:spPr bwMode="auto">
          <a:xfrm>
            <a:off x="9225654" y="3644605"/>
            <a:ext cx="2716213" cy="2020832"/>
          </a:xfrm>
          <a:prstGeom prst="rect">
            <a:avLst/>
          </a:prstGeom>
          <a:noFill/>
        </p:spPr>
      </p:pic>
      <p:pic>
        <p:nvPicPr>
          <p:cNvPr id="16" name="Picture 4" descr="F:\AAA-PDF-SGK\PNG\Bai11-HĐ3-2.png">
            <a:extLst>
              <a:ext uri="{FF2B5EF4-FFF2-40B4-BE49-F238E27FC236}">
                <a16:creationId xmlns:a16="http://schemas.microsoft.com/office/drawing/2014/main" id="{86F44170-DB2A-4CE3-830E-EDB6AD69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175" t="39130" r="64400" b="52492"/>
          <a:stretch>
            <a:fillRect/>
          </a:stretch>
        </p:blipFill>
        <p:spPr bwMode="auto">
          <a:xfrm>
            <a:off x="472904" y="1622250"/>
            <a:ext cx="2894689" cy="1780550"/>
          </a:xfrm>
          <a:prstGeom prst="rect">
            <a:avLst/>
          </a:prstGeom>
          <a:noFill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D04E11-D7A0-2E47-4D01-FF7A22387C25}"/>
              </a:ext>
            </a:extLst>
          </p:cNvPr>
          <p:cNvCxnSpPr/>
          <p:nvPr/>
        </p:nvCxnSpPr>
        <p:spPr>
          <a:xfrm>
            <a:off x="2626074" y="2982842"/>
            <a:ext cx="1891468" cy="9648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A468D4-26F7-A1B7-5763-B673D86E1B0D}"/>
              </a:ext>
            </a:extLst>
          </p:cNvPr>
          <p:cNvCxnSpPr/>
          <p:nvPr/>
        </p:nvCxnSpPr>
        <p:spPr>
          <a:xfrm flipH="1">
            <a:off x="2553950" y="3145297"/>
            <a:ext cx="1755600" cy="9039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F:\AAA-PDF-SGK\PNG\Bai11-HĐ3-2.png">
            <a:extLst>
              <a:ext uri="{FF2B5EF4-FFF2-40B4-BE49-F238E27FC236}">
                <a16:creationId xmlns:a16="http://schemas.microsoft.com/office/drawing/2014/main" id="{1ABBA34F-2984-E478-D790-89BE1DA10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96" t="39090" r="27048" b="52492"/>
          <a:stretch>
            <a:fillRect/>
          </a:stretch>
        </p:blipFill>
        <p:spPr bwMode="auto">
          <a:xfrm>
            <a:off x="6191099" y="1676400"/>
            <a:ext cx="2962843" cy="1788865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8F24D1-5434-1202-EB49-3D78271A2990}"/>
              </a:ext>
            </a:extLst>
          </p:cNvPr>
          <p:cNvCxnSpPr/>
          <p:nvPr/>
        </p:nvCxnSpPr>
        <p:spPr>
          <a:xfrm>
            <a:off x="8078411" y="3145297"/>
            <a:ext cx="1671672" cy="13629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F:\AAA-PDF-SGK\PNG\Bai11-HĐ3-2.png">
            <a:extLst>
              <a:ext uri="{FF2B5EF4-FFF2-40B4-BE49-F238E27FC236}">
                <a16:creationId xmlns:a16="http://schemas.microsoft.com/office/drawing/2014/main" id="{D0F8FEF1-8E20-BC13-576F-4086FDE6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2772" t="39090" r="9814" b="52492"/>
          <a:stretch>
            <a:fillRect/>
          </a:stretch>
        </p:blipFill>
        <p:spPr bwMode="auto">
          <a:xfrm>
            <a:off x="9225654" y="1680287"/>
            <a:ext cx="2736827" cy="1788826"/>
          </a:xfrm>
          <a:prstGeom prst="rect">
            <a:avLst/>
          </a:prstGeom>
          <a:noFill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DA7E50-367F-C41B-7CC9-99D293BE9A01}"/>
              </a:ext>
            </a:extLst>
          </p:cNvPr>
          <p:cNvCxnSpPr/>
          <p:nvPr/>
        </p:nvCxnSpPr>
        <p:spPr>
          <a:xfrm flipH="1">
            <a:off x="8353962" y="3042440"/>
            <a:ext cx="1244152" cy="12708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F:\AAA-LÀM ẢNH SLIDE\Bai11-HĐ3-3(4)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3614" y="981400"/>
            <a:ext cx="8534529" cy="4740332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327819" y="177310"/>
            <a:ext cx="4229100" cy="822960"/>
            <a:chOff x="518319" y="463060"/>
            <a:chExt cx="42291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3314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4404519" y="5374842"/>
            <a:ext cx="320040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4641515" y="543888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133861" y="5446931"/>
            <a:ext cx="499638" cy="54960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648413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331287" y="5461445"/>
            <a:ext cx="548640" cy="5486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863951" y="5461445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5660168" y="5467992"/>
            <a:ext cx="548640" cy="5486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00453" y="2022422"/>
            <a:ext cx="1405351" cy="1329144"/>
            <a:chOff x="5748932" y="1996137"/>
            <a:chExt cx="1056994" cy="997166"/>
          </a:xfrm>
        </p:grpSpPr>
        <p:pic>
          <p:nvPicPr>
            <p:cNvPr id="15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  <p:pic>
          <p:nvPicPr>
            <p:cNvPr id="16" name="Picture 7" descr="F:\AAA-LÀM ẢNH SLIDE\Bai11-HĐ3-3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48932" y="1996137"/>
              <a:ext cx="1056994" cy="997166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5107335" y="2023840"/>
            <a:ext cx="1367471" cy="1329142"/>
            <a:chOff x="7199238" y="1936466"/>
            <a:chExt cx="1028504" cy="997164"/>
          </a:xfrm>
        </p:grpSpPr>
        <p:pic>
          <p:nvPicPr>
            <p:cNvPr id="18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19" name="Picture 8" descr="F:\AAA-LÀM ẢNH SLIDE\Bai11-HĐ3-3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99238" y="1936466"/>
              <a:ext cx="1028504" cy="997164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4136727" y="2362200"/>
            <a:ext cx="1367471" cy="1329142"/>
            <a:chOff x="6853549" y="2471724"/>
            <a:chExt cx="1028504" cy="997164"/>
          </a:xfrm>
        </p:grpSpPr>
        <p:pic>
          <p:nvPicPr>
            <p:cNvPr id="21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  <p:pic>
          <p:nvPicPr>
            <p:cNvPr id="22" name="Picture 9" descr="F:\AAA-LÀM ẢNH SLIDE\Bai11-HĐ3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3549" y="2471724"/>
              <a:ext cx="1028504" cy="99716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992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8" grpId="0" animBg="1"/>
      <p:bldP spid="74" grpId="0"/>
      <p:bldP spid="72" grpId="0" animBg="1"/>
      <p:bldP spid="75" grpId="0"/>
      <p:bldP spid="73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 dirty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p3.cc - Party Freeze Dance Song  THE KIBOOMERS Preschool Songs for Circle Time">
            <a:hlinkClick r:id="" action="ppaction://media"/>
            <a:extLst>
              <a:ext uri="{FF2B5EF4-FFF2-40B4-BE49-F238E27FC236}">
                <a16:creationId xmlns:a16="http://schemas.microsoft.com/office/drawing/2014/main" id="{95FD4E33-907B-429F-4E19-C9E839ED0B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38" end="493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 TRONG </a:t>
            </a:r>
          </a:p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PHẠM VI 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74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11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 TRONG PHẠM VI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6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5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08979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 0 TRONG PHÉP TRỪ</a:t>
            </a:r>
            <a:endParaRPr lang="en-US" sz="5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F2A3AE-D5BA-E714-1698-C9161FDF5B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17407" r="37619" b="46455"/>
          <a:stretch/>
        </p:blipFill>
        <p:spPr>
          <a:xfrm>
            <a:off x="2552527" y="116632"/>
            <a:ext cx="4779728" cy="3168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80E83-0F97-1B7B-913A-BAFAC818E6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57567" r="35657" b="8359"/>
          <a:stretch/>
        </p:blipFill>
        <p:spPr>
          <a:xfrm>
            <a:off x="2552527" y="3284984"/>
            <a:ext cx="4968552" cy="3384376"/>
          </a:xfrm>
          <a:prstGeom prst="rect">
            <a:avLst/>
          </a:prstGeom>
        </p:spPr>
      </p:pic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23CDCA10-B4D8-D80A-7A41-6941AF6000CE}"/>
              </a:ext>
            </a:extLst>
          </p:cNvPr>
          <p:cNvSpPr/>
          <p:nvPr/>
        </p:nvSpPr>
        <p:spPr>
          <a:xfrm>
            <a:off x="8237711" y="620688"/>
            <a:ext cx="2523728" cy="64807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– 1 =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EB44FFAE-87DA-B969-CAA4-74D24C00AD50}"/>
              </a:ext>
            </a:extLst>
          </p:cNvPr>
          <p:cNvSpPr/>
          <p:nvPr/>
        </p:nvSpPr>
        <p:spPr>
          <a:xfrm>
            <a:off x="8211905" y="2276872"/>
            <a:ext cx="2549534" cy="64807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– 2 =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5F8F1FF7-4D9D-36DB-B27E-CF89174396A2}"/>
              </a:ext>
            </a:extLst>
          </p:cNvPr>
          <p:cNvSpPr/>
          <p:nvPr/>
        </p:nvSpPr>
        <p:spPr>
          <a:xfrm>
            <a:off x="8211905" y="3861048"/>
            <a:ext cx="2549534" cy="64807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– 3 =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FB4C898C-0B30-C3BC-2CA4-72BA39A26EEA}"/>
              </a:ext>
            </a:extLst>
          </p:cNvPr>
          <p:cNvSpPr/>
          <p:nvPr/>
        </p:nvSpPr>
        <p:spPr>
          <a:xfrm>
            <a:off x="8237711" y="5445224"/>
            <a:ext cx="2549534" cy="64807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– 0 =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9" name="y2meta.net_480p-4-minute-timer-with-music-and-alarm">
            <a:hlinkClick r:id="" action="ppaction://media"/>
            <a:extLst>
              <a:ext uri="{FF2B5EF4-FFF2-40B4-BE49-F238E27FC236}">
                <a16:creationId xmlns:a16="http://schemas.microsoft.com/office/drawing/2014/main" id="{935316C1-D9B5-0C96-EDCD-B682AAB54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589240"/>
            <a:ext cx="2455222" cy="13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4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0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1" y="8483"/>
            <a:ext cx="3165141" cy="1190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2910" r="16782" b="67196"/>
          <a:stretch/>
        </p:blipFill>
        <p:spPr>
          <a:xfrm>
            <a:off x="310525" y="1402027"/>
            <a:ext cx="11040524" cy="40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>
          <a:extLst>
            <a:ext uri="{FF2B5EF4-FFF2-40B4-BE49-F238E27FC236}">
              <a16:creationId xmlns:a16="http://schemas.microsoft.com/office/drawing/2014/main" id="{76B248FC-34F1-C497-9D12-3F2FE0EB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>
            <a:extLst>
              <a:ext uri="{FF2B5EF4-FFF2-40B4-BE49-F238E27FC236}">
                <a16:creationId xmlns:a16="http://schemas.microsoft.com/office/drawing/2014/main" id="{3C5A1089-B503-F0A6-DF14-EB2B6640112D}"/>
              </a:ext>
            </a:extLst>
          </p:cNvPr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A74C8E-6660-5C7C-EA5C-392886A2A4B2}"/>
              </a:ext>
            </a:extLst>
          </p:cNvPr>
          <p:cNvSpPr/>
          <p:nvPr/>
        </p:nvSpPr>
        <p:spPr>
          <a:xfrm>
            <a:off x="1195509" y="1095040"/>
            <a:ext cx="9999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Trò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chơi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“</a:t>
            </a:r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Hộp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quà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may </a:t>
            </a:r>
            <a:r>
              <a:rPr lang="en-US" sz="5400" b="1" cap="none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mắn</a:t>
            </a:r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”</a:t>
            </a:r>
          </a:p>
        </p:txBody>
      </p:sp>
      <p:pic>
        <p:nvPicPr>
          <p:cNvPr id="1028" name="Picture 4" descr="Hình ảnh Hộp Quà Hộp Quà PNG , Tết, Hộp Quà, Hộp Quà PNG miễn phí tải tập  tin PSDComment và Vector">
            <a:extLst>
              <a:ext uri="{FF2B5EF4-FFF2-40B4-BE49-F238E27FC236}">
                <a16:creationId xmlns:a16="http://schemas.microsoft.com/office/drawing/2014/main" id="{6271444F-96F5-7750-021E-E8788D1A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51" y="2636912"/>
            <a:ext cx="3384376" cy="29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9convert.com - Hát Mẫu  Lớp Chúng Ta Đoàn Kết  Nhạc Thiếu Nhi  Lớp Nhạc Doremi">
            <a:hlinkClick r:id="" action="ppaction://media"/>
            <a:extLst>
              <a:ext uri="{FF2B5EF4-FFF2-40B4-BE49-F238E27FC236}">
                <a16:creationId xmlns:a16="http://schemas.microsoft.com/office/drawing/2014/main" id="{EA63528C-287D-9F64-5C63-D659F1AF2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22" end="326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652562"/>
            <a:ext cx="3920778" cy="22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8084" y="476672"/>
            <a:ext cx="11364892" cy="822960"/>
            <a:chOff x="223100" y="304800"/>
            <a:chExt cx="11007728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283" y="1712565"/>
            <a:ext cx="12208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– 0 = 5 	4 – 0 = 4		3 – 0 = 3		2 – 0 = 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 – 6 = 0		7 – 7 = 0		4 – 4 = 0		9 – 9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+ 0 = 5		0 + 4 = 4		3 + 0 = 3		0 + 2 =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2328" r="75134" b="70370"/>
          <a:stretch/>
        </p:blipFill>
        <p:spPr>
          <a:xfrm>
            <a:off x="2556174" y="1680632"/>
            <a:ext cx="639947" cy="851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1540" r="50020" b="71158"/>
          <a:stretch/>
        </p:blipFill>
        <p:spPr>
          <a:xfrm>
            <a:off x="2555606" y="2531697"/>
            <a:ext cx="639947" cy="851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5" r="27828" b="68973"/>
          <a:stretch/>
        </p:blipFill>
        <p:spPr>
          <a:xfrm>
            <a:off x="2555605" y="3457709"/>
            <a:ext cx="639947" cy="8510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9" t="1025" r="609" b="71673"/>
          <a:stretch/>
        </p:blipFill>
        <p:spPr>
          <a:xfrm>
            <a:off x="5370140" y="1612678"/>
            <a:ext cx="639947" cy="8510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7" t="30094" r="24672" b="38752"/>
          <a:stretch/>
        </p:blipFill>
        <p:spPr>
          <a:xfrm>
            <a:off x="5269197" y="3364685"/>
            <a:ext cx="703985" cy="9711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1" t="30845" r="2117" b="41853"/>
          <a:stretch/>
        </p:blipFill>
        <p:spPr>
          <a:xfrm>
            <a:off x="5301217" y="2531697"/>
            <a:ext cx="639947" cy="8510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29903" r="50000" b="38943"/>
          <a:stretch/>
        </p:blipFill>
        <p:spPr>
          <a:xfrm>
            <a:off x="8010576" y="1492605"/>
            <a:ext cx="703985" cy="9711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31243" r="75212" b="37603"/>
          <a:stretch/>
        </p:blipFill>
        <p:spPr>
          <a:xfrm>
            <a:off x="8010575" y="2466514"/>
            <a:ext cx="703985" cy="9711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4" r="75609" b="7442"/>
          <a:stretch/>
        </p:blipFill>
        <p:spPr>
          <a:xfrm>
            <a:off x="8010574" y="3440423"/>
            <a:ext cx="703985" cy="9711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9" t="63060" r="50000" b="9892"/>
          <a:stretch/>
        </p:blipFill>
        <p:spPr>
          <a:xfrm>
            <a:off x="10753776" y="1680631"/>
            <a:ext cx="703985" cy="8431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032" r="25609" b="8920"/>
          <a:stretch/>
        </p:blipFill>
        <p:spPr>
          <a:xfrm>
            <a:off x="10753776" y="2539615"/>
            <a:ext cx="703985" cy="8431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7" t="64324" r="232" b="8628"/>
          <a:stretch/>
        </p:blipFill>
        <p:spPr>
          <a:xfrm>
            <a:off x="10753776" y="3398599"/>
            <a:ext cx="703985" cy="84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209</Words>
  <Application>Microsoft Office PowerPoint</Application>
  <PresentationFormat>Custom</PresentationFormat>
  <Paragraphs>49</Paragraphs>
  <Slides>14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Mulish</vt:lpstr>
      <vt:lpstr>Fredoka One</vt:lpstr>
      <vt:lpstr>Bebas Neue</vt:lpstr>
      <vt:lpstr>.TMC-Ong Do</vt:lpstr>
      <vt:lpstr>Times New Roman</vt:lpstr>
      <vt:lpstr>Calibri</vt:lpstr>
      <vt:lpstr>Titan One</vt:lpstr>
      <vt:lpstr>Raleway</vt:lpstr>
      <vt:lpstr>Arial</vt:lpstr>
      <vt:lpstr>Neucha</vt:lpstr>
      <vt:lpstr>Calibri Light</vt:lpstr>
      <vt:lpstr>Children's Day in Brazil by Slidesgo</vt:lpstr>
      <vt:lpstr>Office Theme</vt:lpstr>
      <vt:lpstr>5_Office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Admin</cp:lastModifiedBy>
  <cp:revision>101</cp:revision>
  <dcterms:modified xsi:type="dcterms:W3CDTF">2024-11-26T05:39:13Z</dcterms:modified>
</cp:coreProperties>
</file>