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7322" r:id="rId2"/>
    <p:sldId id="334" r:id="rId3"/>
    <p:sldId id="7305" r:id="rId4"/>
    <p:sldId id="256" r:id="rId5"/>
    <p:sldId id="7334" r:id="rId6"/>
    <p:sldId id="7325" r:id="rId7"/>
    <p:sldId id="7326" r:id="rId8"/>
    <p:sldId id="260" r:id="rId9"/>
    <p:sldId id="261" r:id="rId10"/>
    <p:sldId id="7311" r:id="rId11"/>
    <p:sldId id="269" r:id="rId12"/>
    <p:sldId id="7333" r:id="rId13"/>
    <p:sldId id="271" r:id="rId14"/>
    <p:sldId id="7328" r:id="rId15"/>
    <p:sldId id="276" r:id="rId16"/>
    <p:sldId id="7332" r:id="rId17"/>
    <p:sldId id="295" r:id="rId18"/>
    <p:sldId id="296" r:id="rId19"/>
    <p:sldId id="7329" r:id="rId20"/>
    <p:sldId id="7330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8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0C763-3AE0-478A-9884-3A07BAA3B0A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B0AFE-4C7B-427C-B0F0-C5581B35F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68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649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BA8F-87A5-440C-B53F-3F30ED2462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5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8291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5689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34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5544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105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519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13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5868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345440" y="304800"/>
            <a:ext cx="11531600" cy="625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FD8F2D-9A05-67CF-7F52-905C750B99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50850"/>
            <a:ext cx="1376362" cy="137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51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19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71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FE2D767-9DA9-AE2C-4132-B1973A0B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745" y="134421"/>
            <a:ext cx="1109609" cy="1109609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C4DD81D-F781-D584-7701-891E7A8004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19" y="8540484"/>
            <a:ext cx="1109609" cy="110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0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9.xml"/><Relationship Id="rId18" Type="http://schemas.openxmlformats.org/officeDocument/2006/relationships/slide" Target="slide10.xml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slide" Target="slide8.xml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slide" Target="slide7.xml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jp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jpg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5329" y="-878367"/>
            <a:ext cx="13411200" cy="9545867"/>
          </a:xfrm>
          <a:custGeom>
            <a:avLst/>
            <a:gdLst/>
            <a:ahLst/>
            <a:cxnLst/>
            <a:rect l="l" t="t" r="r" b="b"/>
            <a:pathLst>
              <a:path w="6714105" h="4865802">
                <a:moveTo>
                  <a:pt x="0" y="0"/>
                </a:moveTo>
                <a:lnTo>
                  <a:pt x="6714106" y="0"/>
                </a:lnTo>
                <a:lnTo>
                  <a:pt x="6714106" y="4865802"/>
                </a:lnTo>
                <a:lnTo>
                  <a:pt x="0" y="4865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 t="-14929" b="-9390"/>
            </a:stretch>
          </a:blipFill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3" name="Freeform 3"/>
          <p:cNvSpPr/>
          <p:nvPr/>
        </p:nvSpPr>
        <p:spPr>
          <a:xfrm>
            <a:off x="217510" y="4428597"/>
            <a:ext cx="12207351" cy="2591280"/>
          </a:xfrm>
          <a:custGeom>
            <a:avLst/>
            <a:gdLst/>
            <a:ahLst/>
            <a:cxnLst/>
            <a:rect l="l" t="t" r="r" b="b"/>
            <a:pathLst>
              <a:path w="5328000" h="1130986">
                <a:moveTo>
                  <a:pt x="0" y="0"/>
                </a:moveTo>
                <a:lnTo>
                  <a:pt x="5328000" y="0"/>
                </a:lnTo>
                <a:lnTo>
                  <a:pt x="5328000" y="1130986"/>
                </a:lnTo>
                <a:lnTo>
                  <a:pt x="0" y="1130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 l="-60" r="-60" b="-2193"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21E9EF-E608-AA26-7648-440461B4A55B}"/>
              </a:ext>
            </a:extLst>
          </p:cNvPr>
          <p:cNvGrpSpPr/>
          <p:nvPr/>
        </p:nvGrpSpPr>
        <p:grpSpPr>
          <a:xfrm>
            <a:off x="1122512" y="1418502"/>
            <a:ext cx="10706099" cy="2350412"/>
            <a:chOff x="873131" y="1951073"/>
            <a:chExt cx="10706099" cy="23504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A66D9D-D22D-FD52-2491-23EC07FA5647}"/>
                </a:ext>
              </a:extLst>
            </p:cNvPr>
            <p:cNvSpPr txBox="1"/>
            <p:nvPr/>
          </p:nvSpPr>
          <p:spPr>
            <a:xfrm>
              <a:off x="4216554" y="1951073"/>
              <a:ext cx="39061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MÔN: 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 4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0027EF-7001-2C90-11E4-9343D2FB83CE}"/>
                </a:ext>
              </a:extLst>
            </p:cNvPr>
            <p:cNvSpPr txBox="1"/>
            <p:nvPr/>
          </p:nvSpPr>
          <p:spPr>
            <a:xfrm>
              <a:off x="873131" y="3532044"/>
              <a:ext cx="107060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33: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3- Tr 112)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16398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306326" y="-587872"/>
            <a:ext cx="13165076" cy="7274422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阿里巴巴普惠体" panose="00020600040101010101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11AFAA-2EF4-9F88-31EF-14EEE68FBB6B}"/>
              </a:ext>
            </a:extLst>
          </p:cNvPr>
          <p:cNvSpPr txBox="1"/>
          <p:nvPr/>
        </p:nvSpPr>
        <p:spPr>
          <a:xfrm>
            <a:off x="2724496" y="2561357"/>
            <a:ext cx="7727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 Tr 112)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8CB22F-8AF4-704B-8DE0-5BEB33D6E4E8}"/>
              </a:ext>
            </a:extLst>
          </p:cNvPr>
          <p:cNvSpPr txBox="1"/>
          <p:nvPr/>
        </p:nvSpPr>
        <p:spPr>
          <a:xfrm>
            <a:off x="3009900" y="1384055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17F66E-06FC-BFAA-D8B2-128C9EFFDBB9}"/>
              </a:ext>
            </a:extLst>
          </p:cNvPr>
          <p:cNvSpPr txBox="1"/>
          <p:nvPr/>
        </p:nvSpPr>
        <p:spPr>
          <a:xfrm>
            <a:off x="5626330" y="1972706"/>
            <a:ext cx="192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190500" y="133350"/>
            <a:ext cx="11532175" cy="6550893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402651" y="362226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233923" y="154983"/>
            <a:ext cx="99034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A5A486-749B-FCCC-298E-1AFE9E293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702" y="2068647"/>
            <a:ext cx="3502239" cy="345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61009425041">
            <a:hlinkClick r:id="" action="ppaction://media"/>
            <a:extLst>
              <a:ext uri="{FF2B5EF4-FFF2-40B4-BE49-F238E27FC236}">
                <a16:creationId xmlns:a16="http://schemas.microsoft.com/office/drawing/2014/main" id="{549F9814-C9BD-E1D4-C431-0010726638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836"/>
            <a:ext cx="12192000" cy="67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818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2" y="228600"/>
            <a:ext cx="11432391" cy="6483927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789050" y="337418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475509" y="413523"/>
            <a:ext cx="101553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màu đỏ trong mỗi hình dưới đây 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phải là hai đường thẳng song song hay không?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987D1C-DA79-78D4-C8DA-6056EB6C8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35" y="2056018"/>
            <a:ext cx="11369778" cy="41923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05FCF1-36BC-BE91-689F-5231112EDC5C}"/>
              </a:ext>
            </a:extLst>
          </p:cNvPr>
          <p:cNvSpPr txBox="1"/>
          <p:nvPr/>
        </p:nvSpPr>
        <p:spPr>
          <a:xfrm>
            <a:off x="1095916" y="6860503"/>
            <a:ext cx="9820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trong bài là một loại ảo ảnh thị giác (ảo giác Hering)</a:t>
            </a:r>
            <a:r>
              <a:rPr lang="en-US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Khi quan sát hình vẽ cảm nhận ban đầu của người xem là hai đường màu đỏ ở trong hình a) giống như hai đường cong nhưng thực chất chúng là hai đường thẳng và hai đường thẳng này song song với nhau. </a:t>
            </a:r>
            <a:endParaRPr lang="en-US" sz="24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0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oanhhering">
            <a:hlinkClick r:id="" action="ppaction://media"/>
            <a:extLst>
              <a:ext uri="{FF2B5EF4-FFF2-40B4-BE49-F238E27FC236}">
                <a16:creationId xmlns:a16="http://schemas.microsoft.com/office/drawing/2014/main" id="{9F03D701-0858-121A-0D78-8E50A7FE53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024" y="288925"/>
            <a:ext cx="11579226" cy="627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5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2" y="90874"/>
            <a:ext cx="11551227" cy="676712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789063" y="90874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627559" y="12761"/>
            <a:ext cx="945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0338B-AF44-3D1A-C026-099BBF24F609}"/>
              </a:ext>
            </a:extLst>
          </p:cNvPr>
          <p:cNvSpPr txBox="1"/>
          <p:nvPr/>
        </p:nvSpPr>
        <p:spPr>
          <a:xfrm>
            <a:off x="1940076" y="589731"/>
            <a:ext cx="945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hình thích hợp để đặt vào ô có dấu “?”.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58A4DD-E476-AD78-B3DB-CF860B922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7"/>
          <a:stretch/>
        </p:blipFill>
        <p:spPr>
          <a:xfrm>
            <a:off x="2095501" y="1200150"/>
            <a:ext cx="8515350" cy="56578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A1853E1-DA2A-7C7F-57B2-340B88827EC7}"/>
              </a:ext>
            </a:extLst>
          </p:cNvPr>
          <p:cNvSpPr/>
          <p:nvPr/>
        </p:nvSpPr>
        <p:spPr>
          <a:xfrm>
            <a:off x="4424362" y="565785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708CC-241E-5DB6-70FB-B98A9C167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3C1293EA-C151-A2DA-01B7-00135C5A8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3E3B70-02F0-BF56-BBD4-BB54DE2CFA60}"/>
              </a:ext>
            </a:extLst>
          </p:cNvPr>
          <p:cNvSpPr/>
          <p:nvPr/>
        </p:nvSpPr>
        <p:spPr>
          <a:xfrm>
            <a:off x="228600" y="-783770"/>
            <a:ext cx="11830049" cy="6712527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5A9AB8-3E23-0F1B-45B4-73CC1044D3F0}"/>
              </a:ext>
            </a:extLst>
          </p:cNvPr>
          <p:cNvSpPr/>
          <p:nvPr/>
        </p:nvSpPr>
        <p:spPr>
          <a:xfrm>
            <a:off x="557646" y="162454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83E3FE-55C3-2C97-4A94-B44D87291BBD}"/>
              </a:ext>
            </a:extLst>
          </p:cNvPr>
          <p:cNvSpPr txBox="1"/>
          <p:nvPr/>
        </p:nvSpPr>
        <p:spPr>
          <a:xfrm>
            <a:off x="1617518" y="21097"/>
            <a:ext cx="9859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(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048DD6E3-8333-1CEE-A1BD-FC3646BAF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526895"/>
              </p:ext>
            </p:extLst>
          </p:nvPr>
        </p:nvGraphicFramePr>
        <p:xfrm>
          <a:off x="3257551" y="1083387"/>
          <a:ext cx="5019672" cy="397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459">
                  <a:extLst>
                    <a:ext uri="{9D8B030D-6E8A-4147-A177-3AD203B41FA5}">
                      <a16:colId xmlns:a16="http://schemas.microsoft.com/office/drawing/2014/main" val="1445852828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4068613756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649389248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976201006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1025875669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4000583343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677014416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232856950"/>
                    </a:ext>
                  </a:extLst>
                </a:gridCol>
              </a:tblGrid>
              <a:tr h="49699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073615"/>
                  </a:ext>
                </a:extLst>
              </a:tr>
              <a:tr h="496995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473622"/>
                  </a:ext>
                </a:extLst>
              </a:tr>
              <a:tr h="496995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424779"/>
                  </a:ext>
                </a:extLst>
              </a:tr>
              <a:tr h="496995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268926"/>
                  </a:ext>
                </a:extLst>
              </a:tr>
              <a:tr h="496995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623275"/>
                  </a:ext>
                </a:extLst>
              </a:tr>
              <a:tr h="496995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152694"/>
                  </a:ext>
                </a:extLst>
              </a:tr>
              <a:tr h="496995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72969"/>
                  </a:ext>
                </a:extLst>
              </a:tr>
              <a:tr h="496995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5262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B690E63-D4EE-E21D-C9F4-8FC611EA71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392843"/>
              </p:ext>
            </p:extLst>
          </p:nvPr>
        </p:nvGraphicFramePr>
        <p:xfrm>
          <a:off x="3875486" y="1618396"/>
          <a:ext cx="3744515" cy="3017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668">
                  <a:extLst>
                    <a:ext uri="{9D8B030D-6E8A-4147-A177-3AD203B41FA5}">
                      <a16:colId xmlns:a16="http://schemas.microsoft.com/office/drawing/2014/main" val="1445852828"/>
                    </a:ext>
                  </a:extLst>
                </a:gridCol>
                <a:gridCol w="604911">
                  <a:extLst>
                    <a:ext uri="{9D8B030D-6E8A-4147-A177-3AD203B41FA5}">
                      <a16:colId xmlns:a16="http://schemas.microsoft.com/office/drawing/2014/main" val="4068613756"/>
                    </a:ext>
                  </a:extLst>
                </a:gridCol>
                <a:gridCol w="633046">
                  <a:extLst>
                    <a:ext uri="{9D8B030D-6E8A-4147-A177-3AD203B41FA5}">
                      <a16:colId xmlns:a16="http://schemas.microsoft.com/office/drawing/2014/main" val="649389248"/>
                    </a:ext>
                  </a:extLst>
                </a:gridCol>
                <a:gridCol w="647114">
                  <a:extLst>
                    <a:ext uri="{9D8B030D-6E8A-4147-A177-3AD203B41FA5}">
                      <a16:colId xmlns:a16="http://schemas.microsoft.com/office/drawing/2014/main" val="976201006"/>
                    </a:ext>
                  </a:extLst>
                </a:gridCol>
                <a:gridCol w="618978">
                  <a:extLst>
                    <a:ext uri="{9D8B030D-6E8A-4147-A177-3AD203B41FA5}">
                      <a16:colId xmlns:a16="http://schemas.microsoft.com/office/drawing/2014/main" val="1025875669"/>
                    </a:ext>
                  </a:extLst>
                </a:gridCol>
                <a:gridCol w="628798">
                  <a:extLst>
                    <a:ext uri="{9D8B030D-6E8A-4147-A177-3AD203B41FA5}">
                      <a16:colId xmlns:a16="http://schemas.microsoft.com/office/drawing/2014/main" val="4000583343"/>
                    </a:ext>
                  </a:extLst>
                </a:gridCol>
              </a:tblGrid>
              <a:tr h="502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473622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424779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268926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23275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52694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72969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18E4B0-6507-160A-0EB1-BBCDAD4B4FC7}"/>
              </a:ext>
            </a:extLst>
          </p:cNvPr>
          <p:cNvCxnSpPr>
            <a:cxnSpLocks/>
          </p:cNvCxnSpPr>
          <p:nvPr/>
        </p:nvCxnSpPr>
        <p:spPr>
          <a:xfrm>
            <a:off x="3875486" y="1585565"/>
            <a:ext cx="0" cy="30194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5E6E64-6403-6123-E54A-3E2551F1074D}"/>
              </a:ext>
            </a:extLst>
          </p:cNvPr>
          <p:cNvCxnSpPr>
            <a:cxnSpLocks/>
          </p:cNvCxnSpPr>
          <p:nvPr/>
        </p:nvCxnSpPr>
        <p:spPr>
          <a:xfrm>
            <a:off x="7620001" y="1585565"/>
            <a:ext cx="0" cy="30194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C688A4-9108-6A4C-C3F7-8169DE5C2FFA}"/>
              </a:ext>
            </a:extLst>
          </p:cNvPr>
          <p:cNvCxnSpPr>
            <a:cxnSpLocks/>
          </p:cNvCxnSpPr>
          <p:nvPr/>
        </p:nvCxnSpPr>
        <p:spPr>
          <a:xfrm flipH="1">
            <a:off x="3875486" y="1585565"/>
            <a:ext cx="380047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CAB30D-69C2-C9BE-9AAA-17B3E0689B72}"/>
              </a:ext>
            </a:extLst>
          </p:cNvPr>
          <p:cNvCxnSpPr>
            <a:cxnSpLocks/>
          </p:cNvCxnSpPr>
          <p:nvPr/>
        </p:nvCxnSpPr>
        <p:spPr>
          <a:xfrm flipH="1">
            <a:off x="3847505" y="4636234"/>
            <a:ext cx="380047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20BEEA-06A7-678C-E4DB-1A69AC65EBB6}"/>
              </a:ext>
            </a:extLst>
          </p:cNvPr>
          <p:cNvSpPr txBox="1"/>
          <p:nvPr/>
        </p:nvSpPr>
        <p:spPr>
          <a:xfrm>
            <a:off x="3498620" y="1154344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9B88C7-8E78-28FE-B9EC-C80AB8C479A0}"/>
              </a:ext>
            </a:extLst>
          </p:cNvPr>
          <p:cNvSpPr txBox="1"/>
          <p:nvPr/>
        </p:nvSpPr>
        <p:spPr>
          <a:xfrm>
            <a:off x="7615238" y="1152546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C51836-0455-B341-BCE8-F94D6DD75971}"/>
              </a:ext>
            </a:extLst>
          </p:cNvPr>
          <p:cNvSpPr txBox="1"/>
          <p:nvPr/>
        </p:nvSpPr>
        <p:spPr>
          <a:xfrm>
            <a:off x="7574161" y="4536123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427F15-1416-95F2-C084-C91EEC6FFFC8}"/>
              </a:ext>
            </a:extLst>
          </p:cNvPr>
          <p:cNvSpPr txBox="1"/>
          <p:nvPr/>
        </p:nvSpPr>
        <p:spPr>
          <a:xfrm>
            <a:off x="3454599" y="4528313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8C8282-208D-5531-FFC5-96B8B1B7087E}"/>
              </a:ext>
            </a:extLst>
          </p:cNvPr>
          <p:cNvCxnSpPr>
            <a:cxnSpLocks/>
          </p:cNvCxnSpPr>
          <p:nvPr/>
        </p:nvCxnSpPr>
        <p:spPr>
          <a:xfrm>
            <a:off x="3861792" y="1599954"/>
            <a:ext cx="3771900" cy="30289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7C43722-B42C-85D9-DDBC-1DB5864B8B45}"/>
              </a:ext>
            </a:extLst>
          </p:cNvPr>
          <p:cNvSpPr txBox="1"/>
          <p:nvPr/>
        </p:nvSpPr>
        <p:spPr>
          <a:xfrm>
            <a:off x="1617517" y="5107168"/>
            <a:ext cx="9859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449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8" grpId="0"/>
      <p:bldP spid="19" grpId="0"/>
      <p:bldP spid="20" grpId="0"/>
      <p:bldP spid="21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28600" y="0"/>
            <a:ext cx="11830049" cy="6712527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557646" y="162454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617518" y="64640"/>
            <a:ext cx="9859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(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5A0FCADF-875B-490D-BD76-09BE1F2698A7}"/>
              </a:ext>
            </a:extLst>
          </p:cNvPr>
          <p:cNvGraphicFramePr>
            <a:graphicFrameLocks noGrp="1"/>
          </p:cNvGraphicFramePr>
          <p:nvPr/>
        </p:nvGraphicFramePr>
        <p:xfrm>
          <a:off x="3267075" y="2100791"/>
          <a:ext cx="5019672" cy="4023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459">
                  <a:extLst>
                    <a:ext uri="{9D8B030D-6E8A-4147-A177-3AD203B41FA5}">
                      <a16:colId xmlns:a16="http://schemas.microsoft.com/office/drawing/2014/main" val="1445852828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4068613756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649389248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976201006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1025875669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4000583343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677014416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232856950"/>
                    </a:ext>
                  </a:extLst>
                </a:gridCol>
              </a:tblGrid>
              <a:tr h="502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073615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473622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424779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268926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623275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152694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72969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5262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F74503A-68EC-25CA-B9DE-8485807AF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740093"/>
              </p:ext>
            </p:extLst>
          </p:nvPr>
        </p:nvGraphicFramePr>
        <p:xfrm>
          <a:off x="3904061" y="2563156"/>
          <a:ext cx="3744515" cy="3017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668">
                  <a:extLst>
                    <a:ext uri="{9D8B030D-6E8A-4147-A177-3AD203B41FA5}">
                      <a16:colId xmlns:a16="http://schemas.microsoft.com/office/drawing/2014/main" val="1445852828"/>
                    </a:ext>
                  </a:extLst>
                </a:gridCol>
                <a:gridCol w="604911">
                  <a:extLst>
                    <a:ext uri="{9D8B030D-6E8A-4147-A177-3AD203B41FA5}">
                      <a16:colId xmlns:a16="http://schemas.microsoft.com/office/drawing/2014/main" val="4068613756"/>
                    </a:ext>
                  </a:extLst>
                </a:gridCol>
                <a:gridCol w="633046">
                  <a:extLst>
                    <a:ext uri="{9D8B030D-6E8A-4147-A177-3AD203B41FA5}">
                      <a16:colId xmlns:a16="http://schemas.microsoft.com/office/drawing/2014/main" val="649389248"/>
                    </a:ext>
                  </a:extLst>
                </a:gridCol>
                <a:gridCol w="647114">
                  <a:extLst>
                    <a:ext uri="{9D8B030D-6E8A-4147-A177-3AD203B41FA5}">
                      <a16:colId xmlns:a16="http://schemas.microsoft.com/office/drawing/2014/main" val="976201006"/>
                    </a:ext>
                  </a:extLst>
                </a:gridCol>
                <a:gridCol w="618978">
                  <a:extLst>
                    <a:ext uri="{9D8B030D-6E8A-4147-A177-3AD203B41FA5}">
                      <a16:colId xmlns:a16="http://schemas.microsoft.com/office/drawing/2014/main" val="1025875669"/>
                    </a:ext>
                  </a:extLst>
                </a:gridCol>
                <a:gridCol w="628798">
                  <a:extLst>
                    <a:ext uri="{9D8B030D-6E8A-4147-A177-3AD203B41FA5}">
                      <a16:colId xmlns:a16="http://schemas.microsoft.com/office/drawing/2014/main" val="4000583343"/>
                    </a:ext>
                  </a:extLst>
                </a:gridCol>
              </a:tblGrid>
              <a:tr h="502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473622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424779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268926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23275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52694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72969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50BBD6-F78B-429C-BA76-DF87CCD04C74}"/>
              </a:ext>
            </a:extLst>
          </p:cNvPr>
          <p:cNvCxnSpPr>
            <a:cxnSpLocks/>
          </p:cNvCxnSpPr>
          <p:nvPr/>
        </p:nvCxnSpPr>
        <p:spPr>
          <a:xfrm>
            <a:off x="3905250" y="2590800"/>
            <a:ext cx="0" cy="30194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48C9FF-ACF3-D49E-804D-9749711596FF}"/>
              </a:ext>
            </a:extLst>
          </p:cNvPr>
          <p:cNvCxnSpPr>
            <a:cxnSpLocks/>
          </p:cNvCxnSpPr>
          <p:nvPr/>
        </p:nvCxnSpPr>
        <p:spPr>
          <a:xfrm>
            <a:off x="7667625" y="2600325"/>
            <a:ext cx="0" cy="30194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C0D872-2344-9BD9-DCB0-8197D4A1496B}"/>
              </a:ext>
            </a:extLst>
          </p:cNvPr>
          <p:cNvCxnSpPr>
            <a:cxnSpLocks/>
          </p:cNvCxnSpPr>
          <p:nvPr/>
        </p:nvCxnSpPr>
        <p:spPr>
          <a:xfrm flipH="1">
            <a:off x="3886200" y="2590800"/>
            <a:ext cx="380047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F03B4F-D27F-A5D3-09F7-401BB4BF0D8F}"/>
              </a:ext>
            </a:extLst>
          </p:cNvPr>
          <p:cNvCxnSpPr>
            <a:cxnSpLocks/>
          </p:cNvCxnSpPr>
          <p:nvPr/>
        </p:nvCxnSpPr>
        <p:spPr>
          <a:xfrm flipH="1">
            <a:off x="3886200" y="5600700"/>
            <a:ext cx="380047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3BECF45-1ADE-6848-E863-F752AEB88641}"/>
              </a:ext>
            </a:extLst>
          </p:cNvPr>
          <p:cNvSpPr txBox="1"/>
          <p:nvPr/>
        </p:nvSpPr>
        <p:spPr>
          <a:xfrm>
            <a:off x="3562350" y="2190750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3F0AA7-5E03-F3F2-5D57-716DF8D84608}"/>
              </a:ext>
            </a:extLst>
          </p:cNvPr>
          <p:cNvSpPr txBox="1"/>
          <p:nvPr/>
        </p:nvSpPr>
        <p:spPr>
          <a:xfrm>
            <a:off x="7686675" y="2152650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B39D1C-26FB-FF71-8919-F21488437084}"/>
              </a:ext>
            </a:extLst>
          </p:cNvPr>
          <p:cNvSpPr txBox="1"/>
          <p:nvPr/>
        </p:nvSpPr>
        <p:spPr>
          <a:xfrm>
            <a:off x="7600950" y="5495925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5A42F3-D1AC-18A6-FF39-C8A31D9026A8}"/>
              </a:ext>
            </a:extLst>
          </p:cNvPr>
          <p:cNvSpPr txBox="1"/>
          <p:nvPr/>
        </p:nvSpPr>
        <p:spPr>
          <a:xfrm>
            <a:off x="3543300" y="5505450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E4EAFC-7763-0637-9D0A-8E7B83A818DD}"/>
              </a:ext>
            </a:extLst>
          </p:cNvPr>
          <p:cNvCxnSpPr>
            <a:cxnSpLocks/>
          </p:cNvCxnSpPr>
          <p:nvPr/>
        </p:nvCxnSpPr>
        <p:spPr>
          <a:xfrm>
            <a:off x="3905250" y="2590800"/>
            <a:ext cx="3771900" cy="30289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67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52413" y="74727"/>
            <a:ext cx="11687174" cy="6438900"/>
          </a:xfrm>
          <a:prstGeom prst="roundRect">
            <a:avLst>
              <a:gd name="adj" fmla="val 93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t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504826" y="152400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581692" y="106037"/>
            <a:ext cx="9859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76AD383-B2BF-F6D3-36F6-404DC5B8076B}"/>
              </a:ext>
            </a:extLst>
          </p:cNvPr>
          <p:cNvSpPr/>
          <p:nvPr/>
        </p:nvSpPr>
        <p:spPr>
          <a:xfrm>
            <a:off x="3603376" y="2394059"/>
            <a:ext cx="4152899" cy="3245700"/>
          </a:xfrm>
          <a:prstGeom prst="rtTriangle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E03CEBB-2513-5BE1-115A-959BB77324F8}"/>
              </a:ext>
            </a:extLst>
          </p:cNvPr>
          <p:cNvSpPr/>
          <p:nvPr/>
        </p:nvSpPr>
        <p:spPr>
          <a:xfrm rot="10800000">
            <a:off x="3619500" y="2391564"/>
            <a:ext cx="4152899" cy="3245700"/>
          </a:xfrm>
          <a:prstGeom prst="rtTriangle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>
            <a:solidFill>
              <a:schemeClr val="accent1">
                <a:shade val="1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Scissors">
            <a:extLst>
              <a:ext uri="{FF2B5EF4-FFF2-40B4-BE49-F238E27FC236}">
                <a16:creationId xmlns:a16="http://schemas.microsoft.com/office/drawing/2014/main" id="{73F67EC9-6583-511F-8BFA-04733E307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457681">
            <a:off x="7296506" y="5579473"/>
            <a:ext cx="1371600" cy="13716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5E23095-28E6-65C2-3B48-9BA5E8EC6179}"/>
              </a:ext>
            </a:extLst>
          </p:cNvPr>
          <p:cNvSpPr txBox="1"/>
          <p:nvPr/>
        </p:nvSpPr>
        <p:spPr>
          <a:xfrm>
            <a:off x="3333750" y="1866900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C473CE-96A3-36D0-4CEB-A75703EDF520}"/>
              </a:ext>
            </a:extLst>
          </p:cNvPr>
          <p:cNvSpPr txBox="1"/>
          <p:nvPr/>
        </p:nvSpPr>
        <p:spPr>
          <a:xfrm>
            <a:off x="7757737" y="1866900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E26CC-7512-A985-11A5-3CBD0F328D61}"/>
              </a:ext>
            </a:extLst>
          </p:cNvPr>
          <p:cNvSpPr txBox="1"/>
          <p:nvPr/>
        </p:nvSpPr>
        <p:spPr>
          <a:xfrm>
            <a:off x="3222001" y="5606591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ACFA9E-E3D1-03A6-10A3-7580BA8F84F1}"/>
              </a:ext>
            </a:extLst>
          </p:cNvPr>
          <p:cNvSpPr txBox="1"/>
          <p:nvPr/>
        </p:nvSpPr>
        <p:spPr>
          <a:xfrm>
            <a:off x="7904287" y="5245540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0377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-0.01389 L -0.37813 -0.502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53" y="-2442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01094 0.015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0D940-FE15-137D-AA06-64BAD6800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50597964-34EE-94B8-4071-14CF8647F4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680569-4EDF-B518-1904-06430F3FBC8F}"/>
              </a:ext>
            </a:extLst>
          </p:cNvPr>
          <p:cNvSpPr/>
          <p:nvPr/>
        </p:nvSpPr>
        <p:spPr>
          <a:xfrm>
            <a:off x="0" y="152400"/>
            <a:ext cx="12192000" cy="6560127"/>
          </a:xfrm>
          <a:prstGeom prst="roundRect">
            <a:avLst>
              <a:gd name="adj" fmla="val 93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t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5A9B66B-BE36-42F5-B815-09A2C8AD4F58}"/>
              </a:ext>
            </a:extLst>
          </p:cNvPr>
          <p:cNvSpPr/>
          <p:nvPr/>
        </p:nvSpPr>
        <p:spPr>
          <a:xfrm>
            <a:off x="504826" y="152400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3E356-3622-9731-20AD-BAF91B5446C1}"/>
              </a:ext>
            </a:extLst>
          </p:cNvPr>
          <p:cNvSpPr txBox="1"/>
          <p:nvPr/>
        </p:nvSpPr>
        <p:spPr>
          <a:xfrm>
            <a:off x="1528006" y="306135"/>
            <a:ext cx="9859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b.1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555B88B6-6116-2B0D-2C4A-6BEB6CBC6D7B}"/>
              </a:ext>
            </a:extLst>
          </p:cNvPr>
          <p:cNvSpPr/>
          <p:nvPr/>
        </p:nvSpPr>
        <p:spPr>
          <a:xfrm>
            <a:off x="4281830" y="2276204"/>
            <a:ext cx="4152899" cy="3245700"/>
          </a:xfrm>
          <a:prstGeom prst="rtTriangle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F1A992DC-6347-C964-9AA4-0CE70D3C99BE}"/>
              </a:ext>
            </a:extLst>
          </p:cNvPr>
          <p:cNvSpPr/>
          <p:nvPr/>
        </p:nvSpPr>
        <p:spPr>
          <a:xfrm rot="10800000">
            <a:off x="4431317" y="2138387"/>
            <a:ext cx="4152899" cy="3245700"/>
          </a:xfrm>
          <a:prstGeom prst="rtTriangle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>
            <a:solidFill>
              <a:schemeClr val="accent1">
                <a:shade val="1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FAFFA3-4CAD-FA0A-630F-58AD2124F7A0}"/>
              </a:ext>
            </a:extLst>
          </p:cNvPr>
          <p:cNvSpPr txBox="1"/>
          <p:nvPr/>
        </p:nvSpPr>
        <p:spPr>
          <a:xfrm>
            <a:off x="3777004" y="1816854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F763F4-FE65-574A-1B50-856CDD658486}"/>
              </a:ext>
            </a:extLst>
          </p:cNvPr>
          <p:cNvSpPr txBox="1"/>
          <p:nvPr/>
        </p:nvSpPr>
        <p:spPr>
          <a:xfrm>
            <a:off x="8636230" y="1752984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C905C0-C227-F7B1-244C-ABAC665E3492}"/>
              </a:ext>
            </a:extLst>
          </p:cNvPr>
          <p:cNvSpPr txBox="1"/>
          <p:nvPr/>
        </p:nvSpPr>
        <p:spPr>
          <a:xfrm>
            <a:off x="3693327" y="5384087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011DF6-D034-F5B7-2A26-2E905FCC32F9}"/>
              </a:ext>
            </a:extLst>
          </p:cNvPr>
          <p:cNvSpPr txBox="1"/>
          <p:nvPr/>
        </p:nvSpPr>
        <p:spPr>
          <a:xfrm>
            <a:off x="8720153" y="5384087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564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72 -0.14282 L 0.08972 -0.14259 C 0.08086 -0.1412 0.07188 -0.13982 0.06316 -0.1375 C 0.05521 -0.13519 0.04753 -0.13102 0.03972 -0.12917 C 0.03243 -0.12732 0.02513 -0.12732 0.01784 -0.12639 C 0.00482 -0.11852 -0.01067 -0.10833 -0.02434 -0.10417 C -0.03763 -0.1 -0.08919 -0.08982 -0.10091 -0.0875 L -0.12434 -0.07639 C -0.14635 -0.06505 -0.16302 -0.05278 -0.18684 -0.04583 C -0.19309 -0.04398 -0.19961 -0.04375 -0.20559 -0.04028 C -0.20989 -0.03773 -0.21653 -0.03333 -0.22122 -0.03194 C -0.22539 -0.03056 -0.22955 -0.03009 -0.23372 -0.02917 C -0.23528 -0.02824 -0.23698 -0.02755 -0.23841 -0.02639 C -0.24062 -0.02477 -0.24244 -0.02176 -0.24466 -0.02083 C -0.25039 -0.01806 -0.25625 -0.01759 -0.26184 -0.01528 C -0.26666 -0.01296 -0.27122 -0.00926 -0.27591 -0.00694 C -0.2845 -0.00255 -0.29101 -0.00093 -0.29934 0.00139 C -0.31211 0.01643 -0.29948 0.00324 -0.33059 0.0125 C -0.33437 0.01366 -0.33789 0.01643 -0.34153 0.01806 C -0.34908 0.02153 -0.34791 0.02083 -0.35403 0.02083 " pathEditMode="relative" rAng="0" ptsTypes="AAAAAAAAAAAAAAA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87" y="817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0.70872 -0.005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3" y="-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44961 0.00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8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36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5ACE6-D439-7AF4-A185-F0DE8A2A4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D66753D7-9E91-AC67-B695-1B70E648B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834DB4-F1A1-3BAE-6833-49095133A818}"/>
              </a:ext>
            </a:extLst>
          </p:cNvPr>
          <p:cNvSpPr/>
          <p:nvPr/>
        </p:nvSpPr>
        <p:spPr>
          <a:xfrm>
            <a:off x="247650" y="-8262"/>
            <a:ext cx="11620499" cy="6560127"/>
          </a:xfrm>
          <a:prstGeom prst="roundRect">
            <a:avLst>
              <a:gd name="adj" fmla="val 93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t"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08D46D-7C12-30EE-E7AC-B9443F228F66}"/>
              </a:ext>
            </a:extLst>
          </p:cNvPr>
          <p:cNvSpPr/>
          <p:nvPr/>
        </p:nvSpPr>
        <p:spPr>
          <a:xfrm>
            <a:off x="504826" y="152400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11FE9-E00C-9F7C-A1D6-87EF8ADF2984}"/>
              </a:ext>
            </a:extLst>
          </p:cNvPr>
          <p:cNvSpPr txBox="1"/>
          <p:nvPr/>
        </p:nvSpPr>
        <p:spPr>
          <a:xfrm>
            <a:off x="1528006" y="306135"/>
            <a:ext cx="9859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b.2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B0908FA5-6E4C-3F24-7B4B-E7776195A18C}"/>
              </a:ext>
            </a:extLst>
          </p:cNvPr>
          <p:cNvSpPr/>
          <p:nvPr/>
        </p:nvSpPr>
        <p:spPr>
          <a:xfrm>
            <a:off x="3695700" y="2321023"/>
            <a:ext cx="3467100" cy="3241841"/>
          </a:xfrm>
          <a:prstGeom prst="rtTriangle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E8CA2CBB-13AA-2C6E-CDDB-9C8AB10382ED}"/>
              </a:ext>
            </a:extLst>
          </p:cNvPr>
          <p:cNvSpPr/>
          <p:nvPr/>
        </p:nvSpPr>
        <p:spPr>
          <a:xfrm rot="10800000">
            <a:off x="3944095" y="2340073"/>
            <a:ext cx="3279314" cy="3166235"/>
          </a:xfrm>
          <a:prstGeom prst="rtTriangle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>
            <a:solidFill>
              <a:schemeClr val="accent1">
                <a:shade val="1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DB1C55-6464-93A6-B947-4207B8397DBB}"/>
              </a:ext>
            </a:extLst>
          </p:cNvPr>
          <p:cNvSpPr txBox="1"/>
          <p:nvPr/>
        </p:nvSpPr>
        <p:spPr>
          <a:xfrm>
            <a:off x="3477371" y="1816854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253103-CF7F-D274-C8CB-33D38B44EAF8}"/>
              </a:ext>
            </a:extLst>
          </p:cNvPr>
          <p:cNvSpPr txBox="1"/>
          <p:nvPr/>
        </p:nvSpPr>
        <p:spPr>
          <a:xfrm>
            <a:off x="7381129" y="1881286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D903E63-615B-A2F7-0334-90C4B6509A5B}"/>
              </a:ext>
            </a:extLst>
          </p:cNvPr>
          <p:cNvSpPr txBox="1"/>
          <p:nvPr/>
        </p:nvSpPr>
        <p:spPr>
          <a:xfrm>
            <a:off x="3411680" y="5501047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B1F5F2-9AEF-B3E1-0F91-26B62F6E3320}"/>
              </a:ext>
            </a:extLst>
          </p:cNvPr>
          <p:cNvSpPr txBox="1"/>
          <p:nvPr/>
        </p:nvSpPr>
        <p:spPr>
          <a:xfrm>
            <a:off x="7446820" y="5320304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097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05091 0.526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48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26901 0.038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1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1.48148E-6 L 0.28698 0.001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19 -0.025 L 0.31979 -0.013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57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31719 0.009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5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32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6FE6396F-7C5A-96C0-BD40-3371FC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E31A89-6ABC-9308-570C-1CB50A1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9788" y="-65143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737306" y="-9446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95783" y="-108499"/>
            <a:ext cx="2449008" cy="2853213"/>
          </a:xfrm>
          <a:prstGeom prst="rect">
            <a:avLst/>
          </a:prstGeom>
        </p:spPr>
      </p:pic>
      <p:grpSp>
        <p:nvGrpSpPr>
          <p:cNvPr id="12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1097834" y="439078"/>
            <a:ext cx="10253507" cy="2749517"/>
            <a:chOff x="4133327" y="8204395"/>
            <a:chExt cx="7210038" cy="274951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8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121442991839">
            <a:hlinkClick r:id="" action="ppaction://media"/>
            <a:extLst>
              <a:ext uri="{FF2B5EF4-FFF2-40B4-BE49-F238E27FC236}">
                <a16:creationId xmlns:a16="http://schemas.microsoft.com/office/drawing/2014/main" id="{E2C4BAAB-5716-D216-3702-AEFEFA1F67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44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G:\TRO CHOI POWERPOINT\Giai cuu rung xanh\Free-vector-cartoon-natura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330200"/>
            <a:ext cx="12192000" cy="71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descr="C:\Users\ADMIN\Desktop\Giai cuu con vat\depositphotos_8033217-stock-illustration-cartoon-hunter-with-a-blunderbus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43782" flipH="1">
            <a:off x="134762" y="3499848"/>
            <a:ext cx="2964989" cy="386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descr="Hình ảnh có liên qua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391801" y="198217"/>
            <a:ext cx="5612191" cy="5612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C:\Users\ADMIN\Desktop\Giai cuu con vat\historieta-linda-de-los-ciervos-47108548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63664">
            <a:off x="2729177" y="2817157"/>
            <a:ext cx="1040815" cy="97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descr="C:\Users\ADMIN\Desktop\Giai cuu con vat\dessin-animé-mignon-de-tigre-43198987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96792" y="4547141"/>
            <a:ext cx="2934896" cy="283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Kết quả hình ảnh cho elephant carto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19192" y="2314074"/>
            <a:ext cx="4595363" cy="548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C:\Users\ADMIN\Desktop\Tai nguyen thiet ke tro choi\Bảng gỗ\images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63192" y="-950823"/>
            <a:ext cx="3556000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4467457" y="628807"/>
            <a:ext cx="2776828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3200" b="1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GIẢI CỨU</a:t>
            </a:r>
            <a:endParaRPr sz="2400"/>
          </a:p>
          <a:p>
            <a:pPr algn="ctr"/>
            <a:r>
              <a:rPr lang="en-US" sz="3200" b="1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RỪNG XANH</a:t>
            </a:r>
            <a:endParaRPr sz="3200" b="1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" descr="C:\Users\ADMIN\Desktop\Tai nguyen thiet ke tro choi\Angry birds epic birds\1505573783630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180792" y="2621052"/>
            <a:ext cx="1681872" cy="1023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822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22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" descr="G:\TRO CHOI POWERPOINT\Giai cuu rung xanh\florest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38200"/>
            <a:ext cx="12192000" cy="80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 descr="C:\Users\ADMIN\Desktop\Giai cuu con vat\depositphotos_8033217-stock-illustration-cartoon-hunter-with-a-blunderbus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04801" y="2789767"/>
            <a:ext cx="1092047" cy="131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 descr="C:\Users\ADMIN\Desktop\Giai cuu con vat\860b43d1f72858179212c60650ccfc0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2801" y="4531684"/>
            <a:ext cx="1342159" cy="170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 descr="C:\Users\ADMIN\Desktop\Giai cuu con vat\Baby-Elephant-Clipart_7.png.137942904405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95613" y="4211831"/>
            <a:ext cx="2330787" cy="233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 descr="C:\Users\ADMIN\Desktop\Giai cuu con vat\clipbear4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940800" y="2933238"/>
            <a:ext cx="2641600" cy="307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 descr="C:\Users\ADMIN\Desktop\Giai cuu con vat\cute-deer-cartoon-illustration-47171319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0341" y="4319135"/>
            <a:ext cx="933521" cy="183936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 descr="Hình ảnh có liên quan"/>
          <p:cNvSpPr/>
          <p:nvPr/>
        </p:nvSpPr>
        <p:spPr>
          <a:xfrm>
            <a:off x="207433" y="-126999"/>
            <a:ext cx="4064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2" descr="C:\Users\ADMIN\Desktop\Picture1 (2).png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14252" y="4980175"/>
            <a:ext cx="2345011" cy="204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11800" y="4580318"/>
            <a:ext cx="2819400" cy="220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 descr="C:\Users\ADMIN\Desktop\Picture1 (2).png">
            <a:hlinkClick r:id="rId13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39200" y="3225800"/>
            <a:ext cx="2819400" cy="310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 descr="C:\Users\ADMIN\Desktop\Picture1 (2).png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32341" y="4409017"/>
            <a:ext cx="1757927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 descr="C:\Users\ADMIN\Desktop\vector-fruits-cartoon-icons (2).jp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35956" y="-56492"/>
            <a:ext cx="830904" cy="75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 descr="C:\Users\ADMIN\Desktop\monkey_drawing_branch_hang_54278_2048x2048 (2).jp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" y="27215"/>
            <a:ext cx="1763300" cy="8258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3;p2">
            <a:hlinkClick r:id="rId18" action="ppaction://hlinksldjump"/>
            <a:extLst>
              <a:ext uri="{FF2B5EF4-FFF2-40B4-BE49-F238E27FC236}">
                <a16:creationId xmlns:a16="http://schemas.microsoft.com/office/drawing/2014/main" id="{D2A5CF85-0609-D8A2-79F2-5AFA57130CF4}"/>
              </a:ext>
            </a:extLst>
          </p:cNvPr>
          <p:cNvSpPr/>
          <p:nvPr/>
        </p:nvSpPr>
        <p:spPr>
          <a:xfrm rot="515615">
            <a:off x="10042974" y="48853"/>
            <a:ext cx="1881208" cy="949579"/>
          </a:xfrm>
          <a:prstGeom prst="irregularSeal2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Pow</a:t>
            </a: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464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3" descr="G:\TRO CHOI POWERPOINT\Giai cuu rung xanh\Free-vector-cartoon-natura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25" y="-330200"/>
            <a:ext cx="12192000" cy="718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7579B5-1DAD-8A19-131F-2041241F68FE}"/>
              </a:ext>
            </a:extLst>
          </p:cNvPr>
          <p:cNvSpPr/>
          <p:nvPr/>
        </p:nvSpPr>
        <p:spPr>
          <a:xfrm>
            <a:off x="464456" y="0"/>
            <a:ext cx="11509829" cy="564755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Google Shape;122;p3" descr="C:\Users\ADMIN\Desktop\Giai cuu con vat\depositphotos_8033217-stock-illustration-cartoon-hunter-with-a-blunderbuss.jpg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643782" flipH="1">
            <a:off x="-157900" y="4386210"/>
            <a:ext cx="2204517" cy="287655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"/>
          <p:cNvSpPr txBox="1"/>
          <p:nvPr/>
        </p:nvSpPr>
        <p:spPr>
          <a:xfrm>
            <a:off x="682171" y="292218"/>
            <a:ext cx="11292114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(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9" name="Google Shape;129;p3"/>
          <p:cNvSpPr txBox="1"/>
          <p:nvPr/>
        </p:nvSpPr>
        <p:spPr>
          <a:xfrm>
            <a:off x="1159475" y="1890144"/>
            <a:ext cx="5436391" cy="344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AB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DC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BC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AB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DC; BC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AB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AD; BC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BD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28B89E-08A4-E28F-D0BC-20398A028285}"/>
              </a:ext>
            </a:extLst>
          </p:cNvPr>
          <p:cNvSpPr/>
          <p:nvPr/>
        </p:nvSpPr>
        <p:spPr>
          <a:xfrm>
            <a:off x="1108649" y="3718613"/>
            <a:ext cx="647962" cy="7090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B90546-1FB3-888D-9742-39A62A3DFA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" t="4243" r="6028" b="9043"/>
          <a:stretch/>
        </p:blipFill>
        <p:spPr>
          <a:xfrm>
            <a:off x="6646091" y="1985876"/>
            <a:ext cx="5081453" cy="3077711"/>
          </a:xfrm>
          <a:prstGeom prst="rect">
            <a:avLst/>
          </a:prstGeom>
        </p:spPr>
      </p:pic>
      <p:pic>
        <p:nvPicPr>
          <p:cNvPr id="10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ED2387BD-8CAD-A44A-AB29-C8C7A8C2CB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17823" y="5808606"/>
            <a:ext cx="1976422" cy="1110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7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4" descr="G:\TRO CHOI POWERPOINT\Giai cuu rung xanh\Free-vector-cartoon-natura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-330200"/>
            <a:ext cx="12192000" cy="718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9801D0-DD34-21F0-9675-4096A8B826EB}"/>
              </a:ext>
            </a:extLst>
          </p:cNvPr>
          <p:cNvSpPr/>
          <p:nvPr/>
        </p:nvSpPr>
        <p:spPr>
          <a:xfrm>
            <a:off x="464456" y="0"/>
            <a:ext cx="11509829" cy="512670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5" name="Google Shape;135;p4" descr="C:\Users\ADMIN\Desktop\Giai cuu con vat\depositphotos_8033217-stock-illustration-cartoon-hunter-with-a-blunderbuss.jpg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643782" flipH="1">
            <a:off x="-157900" y="4386210"/>
            <a:ext cx="2204517" cy="2876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 descr="C:\Users\ADMIN\Desktop\Giai cuu con vat\dessin-animé-mignon-de-tigre-43198987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61950" y="5205719"/>
            <a:ext cx="1553895" cy="149926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4"/>
          <p:cNvSpPr txBox="1"/>
          <p:nvPr/>
        </p:nvSpPr>
        <p:spPr>
          <a:xfrm>
            <a:off x="857250" y="137830"/>
            <a:ext cx="10727127" cy="178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Google Shape;142;p4"/>
          <p:cNvSpPr txBox="1"/>
          <p:nvPr/>
        </p:nvSpPr>
        <p:spPr>
          <a:xfrm>
            <a:off x="1607678" y="1365992"/>
            <a:ext cx="5343940" cy="344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AB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BD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AD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 BD</a:t>
            </a:r>
            <a:endParaRPr sz="4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0D7AEA1-0E6D-D452-A45A-50454594667B}"/>
              </a:ext>
            </a:extLst>
          </p:cNvPr>
          <p:cNvSpPr/>
          <p:nvPr/>
        </p:nvSpPr>
        <p:spPr>
          <a:xfrm>
            <a:off x="1475394" y="3986804"/>
            <a:ext cx="769258" cy="7457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9EE208-553F-E753-72E3-AF1C60D318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" t="4243" r="6028" b="9043"/>
          <a:stretch/>
        </p:blipFill>
        <p:spPr>
          <a:xfrm>
            <a:off x="4994530" y="1415819"/>
            <a:ext cx="5818088" cy="3523873"/>
          </a:xfrm>
          <a:prstGeom prst="rect">
            <a:avLst/>
          </a:prstGeom>
        </p:spPr>
      </p:pic>
      <p:pic>
        <p:nvPicPr>
          <p:cNvPr id="9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608E3EDC-4227-C273-D591-CACD29CBF2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20617" y="5164547"/>
            <a:ext cx="2835046" cy="1593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7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5" descr="G:\TRO CHOI POWERPOINT\Giai cuu rung xanh\Free-vector-cartoon-natura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-330200"/>
            <a:ext cx="12192000" cy="718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830C16-21BB-095D-897E-4A9F8E9255CE}"/>
              </a:ext>
            </a:extLst>
          </p:cNvPr>
          <p:cNvSpPr/>
          <p:nvPr/>
        </p:nvSpPr>
        <p:spPr>
          <a:xfrm>
            <a:off x="464456" y="333828"/>
            <a:ext cx="11509829" cy="531373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8" name="Google Shape;148;p5" descr="C:\Users\ADMIN\Desktop\Giai cuu con vat\depositphotos_8033217-stock-illustration-cartoon-hunter-with-a-blunderbuss.jpg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643782" flipH="1">
            <a:off x="-157900" y="4386210"/>
            <a:ext cx="2204517" cy="287655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5"/>
          <p:cNvSpPr txBox="1"/>
          <p:nvPr/>
        </p:nvSpPr>
        <p:spPr>
          <a:xfrm>
            <a:off x="682171" y="551102"/>
            <a:ext cx="11292114" cy="19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Google Shape;155;p5"/>
          <p:cNvSpPr txBox="1"/>
          <p:nvPr/>
        </p:nvSpPr>
        <p:spPr>
          <a:xfrm>
            <a:off x="3091541" y="1783980"/>
            <a:ext cx="6545943" cy="344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2E8AE9F-5F07-C497-83F9-B6713112C819}"/>
              </a:ext>
            </a:extLst>
          </p:cNvPr>
          <p:cNvSpPr/>
          <p:nvPr/>
        </p:nvSpPr>
        <p:spPr>
          <a:xfrm>
            <a:off x="2945487" y="2757271"/>
            <a:ext cx="769258" cy="7457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BFA138FE-1AA5-16CA-DC5D-323965EB9A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0457" y="5711438"/>
            <a:ext cx="1706791" cy="959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" descr="G:\TRO CHOI POWERPOINT\Giai cuu rung xanh\Free-vector-cartoon-natura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-330200"/>
            <a:ext cx="12192000" cy="718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BBD344-8D79-9D9F-15FA-7B19AC597D9E}"/>
              </a:ext>
            </a:extLst>
          </p:cNvPr>
          <p:cNvSpPr/>
          <p:nvPr/>
        </p:nvSpPr>
        <p:spPr>
          <a:xfrm>
            <a:off x="464456" y="0"/>
            <a:ext cx="11509829" cy="512670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1" name="Google Shape;161;p6" descr="C:\Users\ADMIN\Desktop\Giai cuu con vat\depositphotos_8033217-stock-illustration-cartoon-hunter-with-a-blunderbuss.jpg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643782" flipH="1">
            <a:off x="-157900" y="4386210"/>
            <a:ext cx="2204517" cy="287655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 txBox="1"/>
          <p:nvPr/>
        </p:nvSpPr>
        <p:spPr>
          <a:xfrm>
            <a:off x="2520347" y="364357"/>
            <a:ext cx="6887592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8" name="Google Shape;168;p6"/>
          <p:cNvSpPr txBox="1"/>
          <p:nvPr/>
        </p:nvSpPr>
        <p:spPr>
          <a:xfrm flipH="1">
            <a:off x="944357" y="1455773"/>
            <a:ext cx="10899300" cy="344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90286FE-CF2F-4E1E-E632-DA830F779786}"/>
              </a:ext>
            </a:extLst>
          </p:cNvPr>
          <p:cNvSpPr/>
          <p:nvPr/>
        </p:nvSpPr>
        <p:spPr>
          <a:xfrm>
            <a:off x="813729" y="1565088"/>
            <a:ext cx="769258" cy="7457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231C1954-9424-5785-2E91-22A9AFE492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81008" y="5840343"/>
            <a:ext cx="1553895" cy="8733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529</Words>
  <Application>Microsoft Office PowerPoint</Application>
  <PresentationFormat>Widescreen</PresentationFormat>
  <Paragraphs>77</Paragraphs>
  <Slides>21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</vt:lpstr>
      <vt:lpstr>SVN-Poky's</vt:lpstr>
      <vt:lpstr>Times New Roman</vt:lpstr>
      <vt:lpstr>UTM Duepuntozero</vt:lpstr>
      <vt:lpstr>阿里巴巴普惠体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62</cp:revision>
  <dcterms:created xsi:type="dcterms:W3CDTF">2023-10-09T01:36:50Z</dcterms:created>
  <dcterms:modified xsi:type="dcterms:W3CDTF">2025-03-27T07:26:19Z</dcterms:modified>
</cp:coreProperties>
</file>