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2" r:id="rId2"/>
  </p:sldMasterIdLst>
  <p:notesMasterIdLst>
    <p:notesMasterId r:id="rId18"/>
  </p:notesMasterIdLst>
  <p:sldIdLst>
    <p:sldId id="297" r:id="rId3"/>
    <p:sldId id="317" r:id="rId4"/>
    <p:sldId id="289" r:id="rId5"/>
    <p:sldId id="293" r:id="rId6"/>
    <p:sldId id="294" r:id="rId7"/>
    <p:sldId id="283" r:id="rId8"/>
    <p:sldId id="285" r:id="rId9"/>
    <p:sldId id="284" r:id="rId10"/>
    <p:sldId id="286" r:id="rId11"/>
    <p:sldId id="288" r:id="rId12"/>
    <p:sldId id="316" r:id="rId13"/>
    <p:sldId id="290" r:id="rId14"/>
    <p:sldId id="298" r:id="rId15"/>
    <p:sldId id="299" r:id="rId16"/>
    <p:sldId id="6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69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157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369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97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21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E24A-B736-458F-8E45-1DC8BCB99BB4}" type="datetimeFigureOut">
              <a:rPr lang="en-US"/>
              <a:pPr>
                <a:defRPr/>
              </a:pPr>
              <a:t>7/10/2025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FEF3A-9ED7-4AF9-8B33-E4923E5B0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0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3BCC-5AD1-4543-8667-0EADB9CC7F0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DD0A4-C4CF-4D30-B81B-7B17F3D9E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6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D7EC-0600-4280-828E-E906F703D05C}" type="datetimeFigureOut">
              <a:rPr lang="en-US"/>
              <a:pPr>
                <a:defRPr/>
              </a:pPr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6BECB-AE47-4493-B1C7-4DD6F9343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86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9.png"/><Relationship Id="rId2" Type="http://schemas.openxmlformats.org/officeDocument/2006/relationships/audio" Target="file:///C:\Dj%20remix\DieuDanVuRuaTay-V%20(mp3cut.net).mp3" TargetMode="External"/><Relationship Id="rId1" Type="http://schemas.openxmlformats.org/officeDocument/2006/relationships/audio" Target="file:///D:\Downloads\music\Tim%20ban%20than%20-%20Dang%20cap%20nhat%20%5bNCT%2006633940734116517500%5d.mp3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6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5210175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804481" y="3605830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909332" y="5436409"/>
            <a:ext cx="4601953" cy="5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Phạm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Sơn</a:t>
            </a:r>
            <a:endParaRPr lang="zh-CN" altLang="en-US" sz="3200" b="1" dirty="0">
              <a:solidFill>
                <a:srgbClr val="C00000"/>
              </a:solidFill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88919" y="1020138"/>
            <a:ext cx="5984460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NGUYỄN ĐỐC TÍN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2114553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20" y="85725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10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6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E">
            <a:hlinkClick r:id="" action="ppaction://media"/>
            <a:extLst>
              <a:ext uri="{FF2B5EF4-FFF2-40B4-BE49-F238E27FC236}">
                <a16:creationId xmlns:a16="http://schemas.microsoft.com/office/drawing/2014/main" id="{C5F8B7A7-AE6E-4265-8FE1-4ACCB58167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754" y="122831"/>
            <a:ext cx="6701049" cy="55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4756" y="0"/>
            <a:ext cx="6858000" cy="6858000"/>
          </a:xfrm>
          <a:prstGeom prst="rect">
            <a:avLst/>
          </a:prstGeom>
        </p:spPr>
      </p:pic>
      <p:pic>
        <p:nvPicPr>
          <p:cNvPr id="3" name="CHỮ E">
            <a:hlinkClick r:id="" action="ppaction://media"/>
            <a:extLst>
              <a:ext uri="{FF2B5EF4-FFF2-40B4-BE49-F238E27FC236}">
                <a16:creationId xmlns:a16="http://schemas.microsoft.com/office/drawing/2014/main" id="{AB3AF80D-0BED-443F-B061-57E9315D91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491320"/>
            <a:ext cx="5754756" cy="5554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114040" y="1375754"/>
            <a:ext cx="7315200" cy="4637087"/>
          </a:xfrm>
          <a:prstGeom prst="star32">
            <a:avLst>
              <a:gd name="adj" fmla="val 37500"/>
            </a:avLst>
          </a:prstGeom>
          <a:solidFill>
            <a:srgbClr val="47C3C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cô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6000" b="1" kern="0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altLang="en-US" sz="6000" b="1" kern="0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altLang="en-US" sz="6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81609" y="6181579"/>
            <a:ext cx="9144000" cy="762000"/>
            <a:chOff x="-192" y="3393"/>
            <a:chExt cx="5952" cy="927"/>
          </a:xfrm>
        </p:grpSpPr>
        <p:pic>
          <p:nvPicPr>
            <p:cNvPr id="6" name="Picture 12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3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Tim ban than - Dang cap nhat [NCT 066339407341165175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tion Button: Sound 12">
            <a:hlinkClick r:id="" action="ppaction://noaction" highlightClick="1">
              <a:snd r:embed="rId6" name="breeze.wav"/>
            </a:hlinkClick>
          </p:cNvPr>
          <p:cNvSpPr/>
          <p:nvPr/>
        </p:nvSpPr>
        <p:spPr>
          <a:xfrm>
            <a:off x="7669213" y="5410200"/>
            <a:ext cx="712787" cy="603251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4" name="DieuDanVuRuaTay-V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410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 rot="10800000">
            <a:off x="1360383" y="658813"/>
            <a:ext cx="9144000" cy="228600"/>
            <a:chOff x="-192" y="3393"/>
            <a:chExt cx="5952" cy="927"/>
          </a:xfrm>
        </p:grpSpPr>
        <p:pic>
          <p:nvPicPr>
            <p:cNvPr id="16" name="Picture 5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7"/>
          <p:cNvGrpSpPr>
            <a:grpSpLocks/>
          </p:cNvGrpSpPr>
          <p:nvPr/>
        </p:nvGrpSpPr>
        <p:grpSpPr bwMode="auto">
          <a:xfrm rot="5400000" flipH="1">
            <a:off x="-1654685" y="3782362"/>
            <a:ext cx="6324600" cy="500063"/>
            <a:chOff x="-192" y="3393"/>
            <a:chExt cx="5952" cy="927"/>
          </a:xfrm>
        </p:grpSpPr>
        <p:pic>
          <p:nvPicPr>
            <p:cNvPr id="23" name="Picture 28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9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0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1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2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3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6200000">
            <a:off x="7415824" y="3726979"/>
            <a:ext cx="6324600" cy="304800"/>
            <a:chOff x="-192" y="3393"/>
            <a:chExt cx="5952" cy="927"/>
          </a:xfrm>
        </p:grpSpPr>
        <p:pic>
          <p:nvPicPr>
            <p:cNvPr id="30" name="Picture 19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1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3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4" descr="FLOWERS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96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5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ỏ hồng giới thiệu đầu giờ học chuẩn">
            <a:hlinkClick r:id="" action="ppaction://media"/>
            <a:extLst>
              <a:ext uri="{FF2B5EF4-FFF2-40B4-BE49-F238E27FC236}">
                <a16:creationId xmlns:a16="http://schemas.microsoft.com/office/drawing/2014/main" id="{BC7AAF9E-FB6C-420A-AFA9-1A7AFF8FF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Kiểm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tra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bµi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cũ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4571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A, c¸ bµ 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2" y="5982527"/>
            <a:ext cx="703236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BÐ </a:t>
            </a:r>
            <a:r>
              <a:rPr lang="en-US" sz="4000" b="1" dirty="0" err="1">
                <a:latin typeface=".VnAvant" panose="020B7200000000000000" pitchFamily="34" charset="0"/>
                <a:cs typeface="Times New Roman" panose="02020603050405020304" charset="0"/>
              </a:rPr>
              <a:t>kÓ</a:t>
            </a:r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  <a:cs typeface="Times New Roman" panose="0202060305040502030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  <a:cs typeface="Times New Roman" panose="02020603050405020304" charset="0"/>
              </a:rPr>
              <a:t>nghe</a:t>
            </a:r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  <a:cs typeface="Times New Roman" panose="02020603050405020304" charset="0"/>
              </a:rPr>
              <a:t>vÒ</a:t>
            </a:r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b¹n </a:t>
            </a:r>
            <a:r>
              <a:rPr lang="en-US" sz="4000" b="1" dirty="0" err="1">
                <a:latin typeface=".VnAvant" panose="020B7200000000000000" pitchFamily="34" charset="0"/>
                <a:cs typeface="Times New Roman" panose="02020603050405020304" charset="0"/>
              </a:rPr>
              <a:t>bÌ</a:t>
            </a:r>
            <a:endParaRPr lang="en-US" sz="4000" b="1" dirty="0">
              <a:latin typeface=".VnAvant" panose="020B7200000000000000" pitchFamily="3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BAFE7-5C06-40D0-A10E-B21441CE352E}"/>
              </a:ext>
            </a:extLst>
          </p:cNvPr>
          <p:cNvSpPr txBox="1"/>
          <p:nvPr/>
        </p:nvSpPr>
        <p:spPr>
          <a:xfrm>
            <a:off x="3414713" y="5987934"/>
            <a:ext cx="692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49165-9D1B-4751-948E-CE09F33E8BAB}"/>
              </a:ext>
            </a:extLst>
          </p:cNvPr>
          <p:cNvSpPr txBox="1"/>
          <p:nvPr/>
        </p:nvSpPr>
        <p:spPr>
          <a:xfrm>
            <a:off x="7293500" y="5990372"/>
            <a:ext cx="692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5292C-CAFB-4953-AFF5-781BEA7CC5AA}"/>
              </a:ext>
            </a:extLst>
          </p:cNvPr>
          <p:cNvSpPr txBox="1"/>
          <p:nvPr/>
        </p:nvSpPr>
        <p:spPr>
          <a:xfrm>
            <a:off x="5131788" y="5987934"/>
            <a:ext cx="692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DDA83-91E2-4650-96C8-87B9ECE7A898}"/>
              </a:ext>
            </a:extLst>
          </p:cNvPr>
          <p:cNvSpPr txBox="1"/>
          <p:nvPr/>
        </p:nvSpPr>
        <p:spPr>
          <a:xfrm>
            <a:off x="6540639" y="5980221"/>
            <a:ext cx="692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C48358-F358-4534-A37E-D563A52D6366}"/>
              </a:ext>
            </a:extLst>
          </p:cNvPr>
          <p:cNvSpPr txBox="1"/>
          <p:nvPr/>
        </p:nvSpPr>
        <p:spPr>
          <a:xfrm>
            <a:off x="9214798" y="5984833"/>
            <a:ext cx="692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2D851-912D-49CD-8EE4-84F4DEAB0A51}"/>
              </a:ext>
            </a:extLst>
          </p:cNvPr>
          <p:cNvSpPr txBox="1"/>
          <p:nvPr/>
        </p:nvSpPr>
        <p:spPr>
          <a:xfrm>
            <a:off x="4170008" y="5985087"/>
            <a:ext cx="6928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charset="0"/>
              </a:rPr>
              <a:t>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7" grpId="1" animBg="1"/>
      <p:bldP spid="7" grpId="2" animBg="1"/>
      <p:bldP spid="8" grpId="0" animBg="1"/>
      <p:bldP spid="9" grpId="1"/>
      <p:bldP spid="9" grpId="2"/>
      <p:bldP spid="10" grpId="1"/>
      <p:bldP spid="10" grpId="2"/>
      <p:bldP spid="11" grpId="1"/>
      <p:bldP spid="11" grpId="2"/>
      <p:bldP spid="12" grpId="1"/>
      <p:bldP spid="12" grpId="2"/>
      <p:bldP spid="13" grpId="1"/>
      <p:bldP spid="13" grpId="2"/>
      <p:bldP spid="14" grpId="1"/>
      <p:bldP spid="1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0324" y="1233927"/>
            <a:ext cx="926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9813"/>
              </p:ext>
            </p:extLst>
          </p:nvPr>
        </p:nvGraphicFramePr>
        <p:xfrm>
          <a:off x="2391704" y="2177142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407990" y="303963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6223"/>
              </p:ext>
            </p:extLst>
          </p:nvPr>
        </p:nvGraphicFramePr>
        <p:xfrm>
          <a:off x="6970385" y="2216670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67201" y="1198496"/>
            <a:ext cx="1057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sp>
        <p:nvSpPr>
          <p:cNvPr id="3" name="Rectangle 7"/>
          <p:cNvSpPr/>
          <p:nvPr/>
        </p:nvSpPr>
        <p:spPr>
          <a:xfrm>
            <a:off x="6970385" y="305485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 animBg="1"/>
      <p:bldP spid="5" grpId="2" animBg="1"/>
      <p:bldP spid="6" grpId="0" animBg="1"/>
      <p:bldP spid="8" grpId="0" animBg="1"/>
      <p:bldP spid="1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65781" y="537209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100</Words>
  <Application>Microsoft Office PowerPoint</Application>
  <PresentationFormat>Widescreen</PresentationFormat>
  <Paragraphs>50</Paragraphs>
  <Slides>15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Chivo Light</vt:lpstr>
      <vt:lpstr>HP001 4 hàng</vt:lpstr>
      <vt:lpstr>HP001 5 hàng</vt:lpstr>
      <vt:lpstr>Lato</vt:lpstr>
      <vt:lpstr>Tahoma</vt:lpstr>
      <vt:lpstr>Times New Roman</vt:lpstr>
      <vt:lpstr>VNI-Avo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40</cp:revision>
  <dcterms:created xsi:type="dcterms:W3CDTF">2020-08-13T09:32:00Z</dcterms:created>
  <dcterms:modified xsi:type="dcterms:W3CDTF">2025-10-07T15:06:00Z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