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526" r:id="rId2"/>
    <p:sldId id="525" r:id="rId3"/>
    <p:sldId id="539" r:id="rId4"/>
    <p:sldId id="2007577402" r:id="rId5"/>
    <p:sldId id="480" r:id="rId6"/>
    <p:sldId id="2007577381" r:id="rId7"/>
    <p:sldId id="2007577382" r:id="rId8"/>
    <p:sldId id="2007577379" r:id="rId9"/>
    <p:sldId id="2007577370" r:id="rId10"/>
    <p:sldId id="338" r:id="rId11"/>
    <p:sldId id="2007577388" r:id="rId12"/>
    <p:sldId id="2007577391" r:id="rId13"/>
    <p:sldId id="351" r:id="rId14"/>
    <p:sldId id="2007577392" r:id="rId15"/>
    <p:sldId id="350" r:id="rId16"/>
    <p:sldId id="535" r:id="rId17"/>
    <p:sldId id="536" r:id="rId18"/>
    <p:sldId id="537" r:id="rId19"/>
  </p:sldIdLst>
  <p:sldSz cx="18288000" cy="10287000"/>
  <p:notesSz cx="6858000" cy="9144000"/>
  <p:embeddedFontLst>
    <p:embeddedFont>
      <p:font typeface=".VnHelvetIns" panose="020B7200000000000000" pitchFamily="34" charset="0"/>
      <p:regular r:id="rId21"/>
    </p:embeddedFont>
    <p:embeddedFont>
      <p:font typeface=".VnHelvetInsH" panose="020B7200000000000000" pitchFamily="34" charset="0"/>
      <p:regular r:id="rId22"/>
    </p:embeddedFont>
    <p:embeddedFont>
      <p:font typeface="Amasis MT Pro Black" panose="020B0604020202020204" charset="0"/>
      <p:bold r:id="rId23"/>
      <p:boldItalic r:id="rId24"/>
    </p:embeddedFont>
    <p:embeddedFont>
      <p:font typeface="Bookman Old Style" panose="0205060405050502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5205"/>
    <a:srgbClr val="06828C"/>
    <a:srgbClr val="FFFFCC"/>
    <a:srgbClr val="FFFFFF"/>
    <a:srgbClr val="079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22" autoAdjust="0"/>
  </p:normalViewPr>
  <p:slideViewPr>
    <p:cSldViewPr>
      <p:cViewPr varScale="1">
        <p:scale>
          <a:sx n="41" d="100"/>
          <a:sy n="41" d="100"/>
        </p:scale>
        <p:origin x="40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66C06-5C01-4413-AAF8-6B32B0A82A9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B5320-5C80-4C64-8D4C-06CF193A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06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54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84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06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6.wav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audio" Target="../media/audio6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6.wav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hyperlink" Target="https://www.facebook.com/msphampowerpoint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msphampowerpoin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E2C85E2E-F693-E710-C507-5571D07DD164}"/>
              </a:ext>
            </a:extLst>
          </p:cNvPr>
          <p:cNvGrpSpPr/>
          <p:nvPr/>
        </p:nvGrpSpPr>
        <p:grpSpPr>
          <a:xfrm>
            <a:off x="7116287" y="602573"/>
            <a:ext cx="1899880" cy="2377050"/>
            <a:chOff x="12693887" y="11157686"/>
            <a:chExt cx="1062485" cy="1329337"/>
          </a:xfrm>
        </p:grpSpPr>
        <p:sp>
          <p:nvSpPr>
            <p:cNvPr id="9" name="Mspham-0936082789">
              <a:hlinkClick r:id="rId2"/>
              <a:extLst>
                <a:ext uri="{FF2B5EF4-FFF2-40B4-BE49-F238E27FC236}">
                  <a16:creationId xmlns:a16="http://schemas.microsoft.com/office/drawing/2014/main" id="{675B5B71-C774-5F06-A4CA-5E01719BCDD6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hlinkClick r:id="rId2"/>
              <a:extLst>
                <a:ext uri="{FF2B5EF4-FFF2-40B4-BE49-F238E27FC236}">
                  <a16:creationId xmlns:a16="http://schemas.microsoft.com/office/drawing/2014/main" id="{FDB5958A-2B3E-ADA9-6FD4-8280F1D9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>
            <a:off x="-17929" y="-213874"/>
            <a:ext cx="1831848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165" b="-3570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D009E2E1-350A-9387-F780-4800F652D9B3}"/>
              </a:ext>
            </a:extLst>
          </p:cNvPr>
          <p:cNvSpPr/>
          <p:nvPr/>
        </p:nvSpPr>
        <p:spPr>
          <a:xfrm rot="20842387">
            <a:off x="-527944" y="27986"/>
            <a:ext cx="5900852" cy="3137734"/>
          </a:xfrm>
          <a:custGeom>
            <a:avLst/>
            <a:gdLst/>
            <a:ahLst/>
            <a:cxnLst/>
            <a:rect l="l" t="t" r="r" b="b"/>
            <a:pathLst>
              <a:path w="15601137" h="8229600">
                <a:moveTo>
                  <a:pt x="0" y="0"/>
                </a:moveTo>
                <a:lnTo>
                  <a:pt x="15601137" y="0"/>
                </a:lnTo>
                <a:lnTo>
                  <a:pt x="156011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13641842" y="6914547"/>
            <a:ext cx="2389820" cy="3025089"/>
          </a:xfrm>
          <a:custGeom>
            <a:avLst/>
            <a:gdLst/>
            <a:ahLst/>
            <a:cxnLst/>
            <a:rect l="l" t="t" r="r" b="b"/>
            <a:pathLst>
              <a:path w="5360488" h="6785428">
                <a:moveTo>
                  <a:pt x="0" y="0"/>
                </a:moveTo>
                <a:lnTo>
                  <a:pt x="5360488" y="0"/>
                </a:lnTo>
                <a:lnTo>
                  <a:pt x="5360488" y="6785427"/>
                </a:lnTo>
                <a:lnTo>
                  <a:pt x="0" y="678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16122962" y="4863838"/>
            <a:ext cx="2144318" cy="3046988"/>
          </a:xfrm>
          <a:custGeom>
            <a:avLst/>
            <a:gdLst/>
            <a:ahLst/>
            <a:cxnLst/>
            <a:rect l="l" t="t" r="r" b="b"/>
            <a:pathLst>
              <a:path w="4961151" h="7049593">
                <a:moveTo>
                  <a:pt x="0" y="0"/>
                </a:moveTo>
                <a:lnTo>
                  <a:pt x="4961151" y="0"/>
                </a:lnTo>
                <a:lnTo>
                  <a:pt x="4961151" y="7049593"/>
                </a:lnTo>
                <a:lnTo>
                  <a:pt x="0" y="70495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Freeform 5"/>
          <p:cNvSpPr/>
          <p:nvPr/>
        </p:nvSpPr>
        <p:spPr>
          <a:xfrm>
            <a:off x="832448" y="3362082"/>
            <a:ext cx="2118279" cy="3515815"/>
          </a:xfrm>
          <a:custGeom>
            <a:avLst/>
            <a:gdLst/>
            <a:ahLst/>
            <a:cxnLst/>
            <a:rect l="l" t="t" r="r" b="b"/>
            <a:pathLst>
              <a:path w="3920655" h="6507312">
                <a:moveTo>
                  <a:pt x="0" y="0"/>
                </a:moveTo>
                <a:lnTo>
                  <a:pt x="3920655" y="0"/>
                </a:lnTo>
                <a:lnTo>
                  <a:pt x="3920655" y="6507312"/>
                </a:lnTo>
                <a:lnTo>
                  <a:pt x="0" y="6507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5C95A-7F28-C5E0-1D39-0BEA5B766771}"/>
              </a:ext>
            </a:extLst>
          </p:cNvPr>
          <p:cNvSpPr txBox="1"/>
          <p:nvPr/>
        </p:nvSpPr>
        <p:spPr>
          <a:xfrm>
            <a:off x="2352759" y="2247344"/>
            <a:ext cx="118204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20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OUR FREE-TIME ACTIVITIES</a:t>
            </a:r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1966FBC3-F726-DDCE-6E85-21297DCCCCB8}"/>
              </a:ext>
            </a:extLst>
          </p:cNvPr>
          <p:cNvSpPr/>
          <p:nvPr/>
        </p:nvSpPr>
        <p:spPr>
          <a:xfrm>
            <a:off x="-1162637" y="4977326"/>
            <a:ext cx="4924885" cy="4861272"/>
          </a:xfrm>
          <a:custGeom>
            <a:avLst/>
            <a:gdLst/>
            <a:ahLst/>
            <a:cxnLst/>
            <a:rect l="l" t="t" r="r" b="b"/>
            <a:pathLst>
              <a:path w="8337290" h="8229600">
                <a:moveTo>
                  <a:pt x="0" y="0"/>
                </a:moveTo>
                <a:lnTo>
                  <a:pt x="8337290" y="0"/>
                </a:lnTo>
                <a:lnTo>
                  <a:pt x="8337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FF0B12-F13A-84E1-81B8-D9E0F43384E7}"/>
              </a:ext>
            </a:extLst>
          </p:cNvPr>
          <p:cNvSpPr txBox="1"/>
          <p:nvPr/>
        </p:nvSpPr>
        <p:spPr>
          <a:xfrm>
            <a:off x="1442904" y="1753441"/>
            <a:ext cx="37300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>
                <a:ln>
                  <a:solidFill>
                    <a:schemeClr val="bg1"/>
                  </a:solidFill>
                </a:ln>
                <a:solidFill>
                  <a:srgbClr val="06828C"/>
                </a:solidFill>
                <a:effectLst>
                  <a:glow rad="101600">
                    <a:srgbClr val="FFFFCC">
                      <a:alpha val="60000"/>
                    </a:srgbClr>
                  </a:glow>
                </a:effectLst>
                <a:latin typeface="Amasis MT Pro Black" panose="020F0502020204030204" pitchFamily="18" charset="0"/>
              </a:defRPr>
            </a:lvl1pPr>
          </a:lstStyle>
          <a:p>
            <a:pPr algn="l"/>
            <a:r>
              <a:rPr lang="en-US" sz="6000" dirty="0">
                <a:solidFill>
                  <a:srgbClr val="056971"/>
                </a:solidFill>
                <a:effectLst>
                  <a:glow rad="101600">
                    <a:schemeClr val="bg1"/>
                  </a:glow>
                </a:effectLst>
              </a:rPr>
              <a:t>Unit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8BDD4-F2E4-C1D4-B51D-6993C6A351E7}"/>
              </a:ext>
            </a:extLst>
          </p:cNvPr>
          <p:cNvSpPr txBox="1"/>
          <p:nvPr/>
        </p:nvSpPr>
        <p:spPr>
          <a:xfrm>
            <a:off x="4612625" y="5119989"/>
            <a:ext cx="75305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/>
                  </a:solidFill>
                </a:ln>
                <a:solidFill>
                  <a:srgbClr val="056971"/>
                </a:solidFill>
                <a:effectLst>
                  <a:glow rad="101600">
                    <a:schemeClr val="bg1"/>
                  </a:glow>
                </a:effectLst>
                <a:latin typeface="Amasis MT Pro Black" panose="020F0502020204030204" pitchFamily="18" charset="0"/>
              </a:rPr>
              <a:t>Lesson 1 - Part 1, 2, 3</a:t>
            </a:r>
          </a:p>
        </p:txBody>
      </p:sp>
      <p:pic>
        <p:nvPicPr>
          <p:cNvPr id="3" name="MsPham-0936082789" descr="A blue and white 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A23A24F-E39D-AEF4-BFEB-187A11069C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252651"/>
            <a:ext cx="3899525" cy="185307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hlinkClick r:id="rId2"/>
            <a:extLst>
              <a:ext uri="{FF2B5EF4-FFF2-40B4-BE49-F238E27FC236}">
                <a16:creationId xmlns:a16="http://schemas.microsoft.com/office/drawing/2014/main" id="{F9E4441C-5FEF-1C3D-EBE3-4723EFB099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92" y="504354"/>
            <a:ext cx="2290485" cy="14550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98AE17-819F-4060-839C-360E9DE23137}"/>
              </a:ext>
            </a:extLst>
          </p:cNvPr>
          <p:cNvSpPr txBox="1"/>
          <p:nvPr/>
        </p:nvSpPr>
        <p:spPr>
          <a:xfrm>
            <a:off x="3451028" y="6803413"/>
            <a:ext cx="102915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ln>
                  <a:solidFill>
                    <a:schemeClr val="bg1"/>
                  </a:solidFill>
                </a:ln>
                <a:solidFill>
                  <a:srgbClr val="CC00CC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Teacher: Đặng Thị Thanh Thu</a:t>
            </a:r>
          </a:p>
          <a:p>
            <a:pPr algn="ctr"/>
            <a:r>
              <a:rPr lang="vi-VN" sz="4800" b="1" dirty="0">
                <a:ln>
                  <a:solidFill>
                    <a:schemeClr val="bg1"/>
                  </a:solidFill>
                </a:ln>
                <a:solidFill>
                  <a:srgbClr val="CC00CC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Class: 5D</a:t>
            </a:r>
            <a:endParaRPr lang="en-US" sz="4800" b="1" dirty="0">
              <a:ln>
                <a:solidFill>
                  <a:schemeClr val="bg1"/>
                </a:solidFill>
              </a:ln>
              <a:solidFill>
                <a:srgbClr val="CC00CC"/>
              </a:solidFill>
              <a:effectLst>
                <a:glow rad="101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28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  <p:bldP spid="8" grpId="0" animBg="1"/>
      <p:bldP spid="10" grpId="0"/>
      <p:bldP spid="12" grpId="0" animBg="1"/>
      <p:bldP spid="13" grpId="0"/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761" y="753004"/>
            <a:ext cx="8482148" cy="7405241"/>
          </a:xfrm>
          <a:prstGeom prst="rect">
            <a:avLst/>
          </a:prstGeom>
        </p:spPr>
      </p:pic>
      <p:sp>
        <p:nvSpPr>
          <p:cNvPr id="19" name="MsPham0936082789">
            <a:hlinkClick r:id="" action="ppaction://hlinkshowjump?jump=nextslide"/>
          </p:cNvPr>
          <p:cNvSpPr/>
          <p:nvPr/>
        </p:nvSpPr>
        <p:spPr>
          <a:xfrm>
            <a:off x="5968183" y="7533665"/>
            <a:ext cx="4504766" cy="1243901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994" y="3284905"/>
            <a:ext cx="4821156" cy="611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843" y="1282501"/>
            <a:ext cx="12135140" cy="40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FDCCEE-9538-D19C-2987-E80D84C05956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1A2499FC-247A-4D05-B712-4F5CAD4195DA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973C1B1D-7348-DAC0-5E6B-095CC0B2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A</a:t>
            </a:r>
          </a:p>
          <a:p>
            <a:pPr algn="ctr"/>
            <a:r>
              <a:rPr lang="vi-VN" sz="4800" dirty="0"/>
              <a:t>surf the Internet</a:t>
            </a:r>
            <a:endParaRPr lang="en-US" sz="4800" dirty="0"/>
          </a:p>
        </p:txBody>
      </p:sp>
      <p:sp>
        <p:nvSpPr>
          <p:cNvPr id="9" name="MsPham0936082789"/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B</a:t>
            </a:r>
          </a:p>
          <a:p>
            <a:pPr algn="ctr"/>
            <a:r>
              <a:rPr lang="vi-VN" sz="4800" dirty="0"/>
              <a:t>water the flower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1226895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C</a:t>
            </a:r>
          </a:p>
          <a:p>
            <a:pPr algn="ctr"/>
            <a:r>
              <a:rPr lang="en-US" sz="4800" dirty="0"/>
              <a:t>go for a walk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968217" y="5536814"/>
            <a:ext cx="4544963" cy="1481952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53" y="1770332"/>
            <a:ext cx="1538088" cy="1072224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14624330" y="10705689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42CDB17-CE7F-6287-6D58-9100D21023E5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choose </a:t>
            </a:r>
          </a:p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best answer: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90B526-D029-3BD1-A840-8489514888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91749" y="3107073"/>
            <a:ext cx="4400747" cy="29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0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7B5866-6813-CB1E-FA41-BD3BC43777F6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753C8EF8-0F4B-5C74-1C61-2A21AF810292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C67A8A82-062A-FAAA-C105-1D81BEF1F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A</a:t>
            </a:r>
          </a:p>
          <a:p>
            <a:pPr algn="ctr"/>
            <a:r>
              <a:rPr lang="en-US" sz="4800" dirty="0"/>
              <a:t>watch a cartoon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B</a:t>
            </a:r>
          </a:p>
          <a:p>
            <a:pPr algn="ctr"/>
            <a:r>
              <a:rPr lang="vi-VN" sz="4800" dirty="0"/>
              <a:t>surf the Internet</a:t>
            </a:r>
            <a:endParaRPr lang="en-US" sz="4800" dirty="0"/>
          </a:p>
        </p:txBody>
      </p:sp>
      <p:sp>
        <p:nvSpPr>
          <p:cNvPr id="10" name="MsPham0936082789"/>
          <p:cNvSpPr/>
          <p:nvPr/>
        </p:nvSpPr>
        <p:spPr>
          <a:xfrm>
            <a:off x="1226895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C</a:t>
            </a:r>
          </a:p>
          <a:p>
            <a:pPr algn="ctr"/>
            <a:r>
              <a:rPr lang="vi-VN" sz="4800" dirty="0"/>
              <a:t>play the violin</a:t>
            </a:r>
            <a:endParaRPr lang="en-US" sz="4800" dirty="0"/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5239439" y="5536814"/>
            <a:ext cx="4544963" cy="1481952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34" y="2088332"/>
            <a:ext cx="1538088" cy="1072224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7576661" y="10708960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MsPham0936082789">
            <a:extLst>
              <a:ext uri="{FF2B5EF4-FFF2-40B4-BE49-F238E27FC236}">
                <a16:creationId xmlns:a16="http://schemas.microsoft.com/office/drawing/2014/main" id="{629975CB-5B84-9789-EC84-115BD7568020}"/>
              </a:ext>
            </a:extLst>
          </p:cNvPr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A0BE6FB-869D-600F-19CB-53DCA5F0FAA9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choose </a:t>
            </a:r>
          </a:p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best answer: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7954C3-0EBD-645C-2383-BC3B65C577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91750" y="3109899"/>
            <a:ext cx="4400748" cy="29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5A6EB01-BE20-5CD0-9C20-FF1470DEBAD4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7992FCF3-6371-396E-DB8C-6E2AC189295A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B54BF796-34B2-762E-D4EF-CC7FC2B18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AEFE6-7B74-6CE4-E8C3-0870FBF23C13}"/>
              </a:ext>
            </a:extLst>
          </p:cNvPr>
          <p:cNvGrpSpPr/>
          <p:nvPr/>
        </p:nvGrpSpPr>
        <p:grpSpPr>
          <a:xfrm>
            <a:off x="1120929" y="670202"/>
            <a:ext cx="1899879" cy="2096145"/>
            <a:chOff x="3789517" y="3183324"/>
            <a:chExt cx="1550580" cy="1710762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13AC35B-ADD1-1369-D80E-FAB3EF46E340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91591910-0E8A-593B-9DA9-57F505EFF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A</a:t>
            </a:r>
          </a:p>
          <a:p>
            <a:pPr algn="ctr"/>
            <a:r>
              <a:rPr lang="en-US" sz="4800" dirty="0"/>
              <a:t>go for a walk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B</a:t>
            </a:r>
          </a:p>
          <a:p>
            <a:pPr algn="ctr"/>
            <a:r>
              <a:rPr lang="vi-VN" sz="4800" dirty="0"/>
              <a:t>play the violin</a:t>
            </a:r>
            <a:endParaRPr lang="en-US" sz="4800" dirty="0"/>
          </a:p>
        </p:txBody>
      </p:sp>
      <p:sp>
        <p:nvSpPr>
          <p:cNvPr id="10" name="MsPham0936082789"/>
          <p:cNvSpPr/>
          <p:nvPr/>
        </p:nvSpPr>
        <p:spPr>
          <a:xfrm>
            <a:off x="1226895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C</a:t>
            </a:r>
          </a:p>
          <a:p>
            <a:pPr algn="ctr"/>
            <a:r>
              <a:rPr lang="vi-VN" sz="4800" dirty="0"/>
              <a:t>water the flower</a:t>
            </a:r>
            <a:r>
              <a:rPr lang="en-US" sz="4800" dirty="0"/>
              <a:t>s</a:t>
            </a:r>
            <a:endParaRPr lang="vi-VN" sz="4800" dirty="0"/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968217" y="5536814"/>
            <a:ext cx="4544963" cy="1481952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53" y="1770332"/>
            <a:ext cx="1538088" cy="1072224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14624330" y="10705689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42CDB17-CE7F-6287-6D58-9100D21023E5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the best answer:</a:t>
            </a:r>
          </a:p>
        </p:txBody>
      </p:sp>
      <p:pic>
        <p:nvPicPr>
          <p:cNvPr id="22" name="Picture 21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F5C382DE-FE27-46EF-78BF-C25AF17D08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576" y="3739235"/>
            <a:ext cx="1850024" cy="18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FDCCEE-9538-D19C-2987-E80D84C05956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1A2499FC-247A-4D05-B712-4F5CAD4195DA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973C1B1D-7348-DAC0-5E6B-095CC0B2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A</a:t>
            </a:r>
          </a:p>
          <a:p>
            <a:pPr algn="ctr"/>
            <a:r>
              <a:rPr lang="en-US" sz="4800" dirty="0"/>
              <a:t>go for a walk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B</a:t>
            </a:r>
          </a:p>
          <a:p>
            <a:pPr algn="ctr"/>
            <a:r>
              <a:rPr lang="en-US" sz="4800" dirty="0"/>
              <a:t>watch a cartoon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12337397" y="7259100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C</a:t>
            </a:r>
          </a:p>
          <a:p>
            <a:pPr algn="ctr"/>
            <a:r>
              <a:rPr lang="vi-VN" sz="4800" dirty="0"/>
              <a:t>play the violin</a:t>
            </a:r>
            <a:endParaRPr lang="en-US" sz="4800" dirty="0"/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968217" y="5536814"/>
            <a:ext cx="4544963" cy="1481952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53" y="1770332"/>
            <a:ext cx="1538088" cy="1072224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14624330" y="10705689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42CDB17-CE7F-6287-6D58-9100D21023E5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choose </a:t>
            </a:r>
          </a:p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best answer: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6A133D-4CDF-B8F8-6ECE-BCFE8DB48B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91749" y="3104952"/>
            <a:ext cx="4400747" cy="294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2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093608278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6708914"/>
            <a:ext cx="18345150" cy="3578087"/>
          </a:xfrm>
          <a:prstGeom prst="rect">
            <a:avLst/>
          </a:pr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4864" b="23833"/>
          <a:stretch/>
        </p:blipFill>
        <p:spPr>
          <a:xfrm>
            <a:off x="0" y="1"/>
            <a:ext cx="18345150" cy="6708914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72" y="407585"/>
            <a:ext cx="8482148" cy="7405241"/>
          </a:xfrm>
          <a:prstGeom prst="rect">
            <a:avLst/>
          </a:prstGeom>
        </p:spPr>
      </p:pic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582" y="3494720"/>
            <a:ext cx="4821156" cy="611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915" y="1309331"/>
            <a:ext cx="12363759" cy="4380356"/>
          </a:xfrm>
          <a:prstGeom prst="rect">
            <a:avLst/>
          </a:prstGeom>
        </p:spPr>
      </p:pic>
      <p:pic>
        <p:nvPicPr>
          <p:cNvPr id="6" name="MsPham0936082789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7"/>
          <a:srcRect b="22741"/>
          <a:stretch/>
        </p:blipFill>
        <p:spPr>
          <a:xfrm>
            <a:off x="5746552" y="6708915"/>
            <a:ext cx="4554107" cy="142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9E2C209-43BC-E81A-4BEC-AFA480F4B94F}"/>
              </a:ext>
            </a:extLst>
          </p:cNvPr>
          <p:cNvSpPr/>
          <p:nvPr/>
        </p:nvSpPr>
        <p:spPr>
          <a:xfrm>
            <a:off x="-30480" y="0"/>
            <a:ext cx="1831848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165" b="-3570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2669420" y="1570711"/>
            <a:ext cx="13001748" cy="8207471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70FCDD8-51C6-82D7-4966-0DCF5B820138}"/>
              </a:ext>
            </a:extLst>
          </p:cNvPr>
          <p:cNvSpPr/>
          <p:nvPr/>
        </p:nvSpPr>
        <p:spPr>
          <a:xfrm>
            <a:off x="12766379" y="8239305"/>
            <a:ext cx="1560409" cy="1975201"/>
          </a:xfrm>
          <a:custGeom>
            <a:avLst/>
            <a:gdLst/>
            <a:ahLst/>
            <a:cxnLst/>
            <a:rect l="l" t="t" r="r" b="b"/>
            <a:pathLst>
              <a:path w="5360488" h="6785428">
                <a:moveTo>
                  <a:pt x="0" y="0"/>
                </a:moveTo>
                <a:lnTo>
                  <a:pt x="5360488" y="0"/>
                </a:lnTo>
                <a:lnTo>
                  <a:pt x="5360488" y="6785427"/>
                </a:lnTo>
                <a:lnTo>
                  <a:pt x="0" y="678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84F3500-C51F-8A84-538B-70791E7BD37A}"/>
              </a:ext>
            </a:extLst>
          </p:cNvPr>
          <p:cNvSpPr/>
          <p:nvPr/>
        </p:nvSpPr>
        <p:spPr>
          <a:xfrm>
            <a:off x="15356509" y="5509572"/>
            <a:ext cx="1699062" cy="2414298"/>
          </a:xfrm>
          <a:custGeom>
            <a:avLst/>
            <a:gdLst/>
            <a:ahLst/>
            <a:cxnLst/>
            <a:rect l="l" t="t" r="r" b="b"/>
            <a:pathLst>
              <a:path w="4961151" h="7049593">
                <a:moveTo>
                  <a:pt x="0" y="0"/>
                </a:moveTo>
                <a:lnTo>
                  <a:pt x="4961151" y="0"/>
                </a:lnTo>
                <a:lnTo>
                  <a:pt x="4961151" y="7049593"/>
                </a:lnTo>
                <a:lnTo>
                  <a:pt x="0" y="70495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60249FF2-5B3C-81B0-12C7-452D57798902}"/>
              </a:ext>
            </a:extLst>
          </p:cNvPr>
          <p:cNvSpPr/>
          <p:nvPr/>
        </p:nvSpPr>
        <p:spPr>
          <a:xfrm>
            <a:off x="6195318" y="8415084"/>
            <a:ext cx="1127830" cy="1871916"/>
          </a:xfrm>
          <a:custGeom>
            <a:avLst/>
            <a:gdLst/>
            <a:ahLst/>
            <a:cxnLst/>
            <a:rect l="l" t="t" r="r" b="b"/>
            <a:pathLst>
              <a:path w="3920655" h="6507312">
                <a:moveTo>
                  <a:pt x="0" y="0"/>
                </a:moveTo>
                <a:lnTo>
                  <a:pt x="3920655" y="0"/>
                </a:lnTo>
                <a:lnTo>
                  <a:pt x="3920655" y="6507312"/>
                </a:lnTo>
                <a:lnTo>
                  <a:pt x="0" y="65073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3E303ACA-8224-FF54-670F-0C0433F5E1D9}"/>
              </a:ext>
            </a:extLst>
          </p:cNvPr>
          <p:cNvSpPr/>
          <p:nvPr/>
        </p:nvSpPr>
        <p:spPr>
          <a:xfrm>
            <a:off x="429514" y="4846584"/>
            <a:ext cx="3132400" cy="3091940"/>
          </a:xfrm>
          <a:custGeom>
            <a:avLst/>
            <a:gdLst/>
            <a:ahLst/>
            <a:cxnLst/>
            <a:rect l="l" t="t" r="r" b="b"/>
            <a:pathLst>
              <a:path w="8337290" h="8229600">
                <a:moveTo>
                  <a:pt x="0" y="0"/>
                </a:moveTo>
                <a:lnTo>
                  <a:pt x="8337290" y="0"/>
                </a:lnTo>
                <a:lnTo>
                  <a:pt x="8337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901941" y="750165"/>
            <a:ext cx="16610867" cy="9331538"/>
            <a:chOff x="11205720" y="7850839"/>
            <a:chExt cx="9289426" cy="5218554"/>
          </a:xfrm>
        </p:grpSpPr>
        <p:sp>
          <p:nvSpPr>
            <p:cNvPr id="9" name="Mspham-0936082789">
              <a:hlinkClick r:id="rId8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764352" y="7850839"/>
              <a:ext cx="730794" cy="32272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75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575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8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05720" y="12581035"/>
              <a:ext cx="488359" cy="48835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503" y="330365"/>
            <a:ext cx="2677256" cy="12722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MsPham-0936082789">
            <a:hlinkClick r:id="rId8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4" y="9011928"/>
            <a:ext cx="1941409" cy="12333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2790382" y="4441266"/>
            <a:ext cx="1300219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Aft>
                <a:spcPts val="900"/>
              </a:spcAft>
              <a:defRPr sz="14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520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 dirty="0"/>
              <a:t>Let’s talk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BFB9A8C-2133-FB94-FA5F-0B0965C9871E}"/>
              </a:ext>
            </a:extLst>
          </p:cNvPr>
          <p:cNvSpPr/>
          <p:nvPr/>
        </p:nvSpPr>
        <p:spPr>
          <a:xfrm rot="20842387">
            <a:off x="1289416" y="550606"/>
            <a:ext cx="4946630" cy="2630333"/>
          </a:xfrm>
          <a:custGeom>
            <a:avLst/>
            <a:gdLst/>
            <a:ahLst/>
            <a:cxnLst/>
            <a:rect l="l" t="t" r="r" b="b"/>
            <a:pathLst>
              <a:path w="15601137" h="8229600">
                <a:moveTo>
                  <a:pt x="0" y="0"/>
                </a:moveTo>
                <a:lnTo>
                  <a:pt x="15601137" y="0"/>
                </a:lnTo>
                <a:lnTo>
                  <a:pt x="156011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2000" dirty="0">
              <a:latin typeface="Arial" panose="020B0604020202020204" pitchFamily="34" charset="0"/>
            </a:endParaRPr>
          </a:p>
        </p:txBody>
      </p:sp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BE37370B-DE03-20F9-B39C-215B4C599B40}"/>
              </a:ext>
            </a:extLst>
          </p:cNvPr>
          <p:cNvGrpSpPr/>
          <p:nvPr/>
        </p:nvGrpSpPr>
        <p:grpSpPr>
          <a:xfrm>
            <a:off x="8652890" y="1729088"/>
            <a:ext cx="1554478" cy="1463040"/>
            <a:chOff x="6136790" y="651393"/>
            <a:chExt cx="628446" cy="628446"/>
          </a:xfrm>
        </p:grpSpPr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CEB5EF93-4A49-6C66-F6F4-D5C3A45FC794}"/>
                </a:ext>
              </a:extLst>
            </p:cNvPr>
            <p:cNvSpPr/>
            <p:nvPr/>
          </p:nvSpPr>
          <p:spPr>
            <a:xfrm>
              <a:off x="6136790" y="651393"/>
              <a:ext cx="628446" cy="628446"/>
            </a:xfrm>
            <a:prstGeom prst="diamond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FF5205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7" name="MsPham-0936082789">
              <a:extLst>
                <a:ext uri="{FF2B5EF4-FFF2-40B4-BE49-F238E27FC236}">
                  <a16:creationId xmlns:a16="http://schemas.microsoft.com/office/drawing/2014/main" id="{57AFD647-466C-0B20-FBF3-3EC7B209FB41}"/>
                </a:ext>
              </a:extLst>
            </p:cNvPr>
            <p:cNvSpPr/>
            <p:nvPr/>
          </p:nvSpPr>
          <p:spPr>
            <a:xfrm>
              <a:off x="6161695" y="676299"/>
              <a:ext cx="578635" cy="578635"/>
            </a:xfrm>
            <a:prstGeom prst="diamond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35" name="MsPham 0936082789">
            <a:extLst>
              <a:ext uri="{FF2B5EF4-FFF2-40B4-BE49-F238E27FC236}">
                <a16:creationId xmlns:a16="http://schemas.microsoft.com/office/drawing/2014/main" id="{F577B3EC-C24A-0D50-438F-9CC1F41DF0D3}"/>
              </a:ext>
            </a:extLst>
          </p:cNvPr>
          <p:cNvSpPr txBox="1"/>
          <p:nvPr/>
        </p:nvSpPr>
        <p:spPr>
          <a:xfrm>
            <a:off x="8667636" y="2207163"/>
            <a:ext cx="1554476" cy="702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6"/>
              </a:lnSpc>
            </a:pPr>
            <a:r>
              <a:rPr lang="en-US" sz="6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F93F8D1-0FA4-B0E4-C176-4E7A48A9C1E2}"/>
              </a:ext>
            </a:extLst>
          </p:cNvPr>
          <p:cNvSpPr/>
          <p:nvPr/>
        </p:nvSpPr>
        <p:spPr>
          <a:xfrm flipH="1">
            <a:off x="10599313" y="1451242"/>
            <a:ext cx="2500336" cy="1890879"/>
          </a:xfrm>
          <a:custGeom>
            <a:avLst/>
            <a:gdLst/>
            <a:ahLst/>
            <a:cxnLst/>
            <a:rect l="l" t="t" r="r" b="b"/>
            <a:pathLst>
              <a:path w="10882116" h="8229600">
                <a:moveTo>
                  <a:pt x="0" y="0"/>
                </a:moveTo>
                <a:lnTo>
                  <a:pt x="10882116" y="0"/>
                </a:lnTo>
                <a:lnTo>
                  <a:pt x="108821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8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9E2C209-43BC-E81A-4BEC-AFA480F4B94F}"/>
              </a:ext>
            </a:extLst>
          </p:cNvPr>
          <p:cNvSpPr/>
          <p:nvPr/>
        </p:nvSpPr>
        <p:spPr>
          <a:xfrm>
            <a:off x="-30480" y="0"/>
            <a:ext cx="1831848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8165" b="-3570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2669420" y="1570711"/>
            <a:ext cx="13001748" cy="8207471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70FCDD8-51C6-82D7-4966-0DCF5B820138}"/>
              </a:ext>
            </a:extLst>
          </p:cNvPr>
          <p:cNvSpPr/>
          <p:nvPr/>
        </p:nvSpPr>
        <p:spPr>
          <a:xfrm>
            <a:off x="12766379" y="8239305"/>
            <a:ext cx="1560409" cy="1975201"/>
          </a:xfrm>
          <a:custGeom>
            <a:avLst/>
            <a:gdLst/>
            <a:ahLst/>
            <a:cxnLst/>
            <a:rect l="l" t="t" r="r" b="b"/>
            <a:pathLst>
              <a:path w="5360488" h="6785428">
                <a:moveTo>
                  <a:pt x="0" y="0"/>
                </a:moveTo>
                <a:lnTo>
                  <a:pt x="5360488" y="0"/>
                </a:lnTo>
                <a:lnTo>
                  <a:pt x="5360488" y="6785427"/>
                </a:lnTo>
                <a:lnTo>
                  <a:pt x="0" y="678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84F3500-C51F-8A84-538B-70791E7BD37A}"/>
              </a:ext>
            </a:extLst>
          </p:cNvPr>
          <p:cNvSpPr/>
          <p:nvPr/>
        </p:nvSpPr>
        <p:spPr>
          <a:xfrm>
            <a:off x="15356509" y="5509572"/>
            <a:ext cx="1699062" cy="2414298"/>
          </a:xfrm>
          <a:custGeom>
            <a:avLst/>
            <a:gdLst/>
            <a:ahLst/>
            <a:cxnLst/>
            <a:rect l="l" t="t" r="r" b="b"/>
            <a:pathLst>
              <a:path w="4961151" h="7049593">
                <a:moveTo>
                  <a:pt x="0" y="0"/>
                </a:moveTo>
                <a:lnTo>
                  <a:pt x="4961151" y="0"/>
                </a:lnTo>
                <a:lnTo>
                  <a:pt x="4961151" y="7049593"/>
                </a:lnTo>
                <a:lnTo>
                  <a:pt x="0" y="70495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60249FF2-5B3C-81B0-12C7-452D57798902}"/>
              </a:ext>
            </a:extLst>
          </p:cNvPr>
          <p:cNvSpPr/>
          <p:nvPr/>
        </p:nvSpPr>
        <p:spPr>
          <a:xfrm>
            <a:off x="6195318" y="8415084"/>
            <a:ext cx="1127830" cy="1871916"/>
          </a:xfrm>
          <a:custGeom>
            <a:avLst/>
            <a:gdLst/>
            <a:ahLst/>
            <a:cxnLst/>
            <a:rect l="l" t="t" r="r" b="b"/>
            <a:pathLst>
              <a:path w="3920655" h="6507312">
                <a:moveTo>
                  <a:pt x="0" y="0"/>
                </a:moveTo>
                <a:lnTo>
                  <a:pt x="3920655" y="0"/>
                </a:lnTo>
                <a:lnTo>
                  <a:pt x="3920655" y="6507312"/>
                </a:lnTo>
                <a:lnTo>
                  <a:pt x="0" y="6507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3E303ACA-8224-FF54-670F-0C0433F5E1D9}"/>
              </a:ext>
            </a:extLst>
          </p:cNvPr>
          <p:cNvSpPr/>
          <p:nvPr/>
        </p:nvSpPr>
        <p:spPr>
          <a:xfrm>
            <a:off x="429514" y="4846584"/>
            <a:ext cx="3132400" cy="3091940"/>
          </a:xfrm>
          <a:custGeom>
            <a:avLst/>
            <a:gdLst/>
            <a:ahLst/>
            <a:cxnLst/>
            <a:rect l="l" t="t" r="r" b="b"/>
            <a:pathLst>
              <a:path w="8337290" h="8229600">
                <a:moveTo>
                  <a:pt x="0" y="0"/>
                </a:moveTo>
                <a:lnTo>
                  <a:pt x="8337290" y="0"/>
                </a:lnTo>
                <a:lnTo>
                  <a:pt x="8337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901941" y="750165"/>
            <a:ext cx="16610867" cy="9331538"/>
            <a:chOff x="11205720" y="7850839"/>
            <a:chExt cx="9289426" cy="5218554"/>
          </a:xfrm>
        </p:grpSpPr>
        <p:sp>
          <p:nvSpPr>
            <p:cNvPr id="9" name="Mspham-0936082789">
              <a:hlinkClick r:id="rId10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764352" y="7850839"/>
              <a:ext cx="730794" cy="32272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75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575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10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205720" y="12581035"/>
              <a:ext cx="488359" cy="48835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503" y="330365"/>
            <a:ext cx="2677256" cy="12722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MsPham-0936082789">
            <a:hlinkClick r:id="rId10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4" y="9011928"/>
            <a:ext cx="1941409" cy="12333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2642904" y="3461590"/>
            <a:ext cx="13002192" cy="4547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Aft>
                <a:spcPts val="900"/>
              </a:spcAft>
              <a:defRPr sz="144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520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 dirty="0"/>
              <a:t>Fun corner </a:t>
            </a:r>
          </a:p>
          <a:p>
            <a:r>
              <a:rPr lang="en-US" dirty="0"/>
              <a:t>and wrap-up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BFB9A8C-2133-FB94-FA5F-0B0965C9871E}"/>
              </a:ext>
            </a:extLst>
          </p:cNvPr>
          <p:cNvSpPr/>
          <p:nvPr/>
        </p:nvSpPr>
        <p:spPr>
          <a:xfrm rot="20842387">
            <a:off x="1289416" y="550606"/>
            <a:ext cx="4946630" cy="2630333"/>
          </a:xfrm>
          <a:custGeom>
            <a:avLst/>
            <a:gdLst/>
            <a:ahLst/>
            <a:cxnLst/>
            <a:rect l="l" t="t" r="r" b="b"/>
            <a:pathLst>
              <a:path w="15601137" h="8229600">
                <a:moveTo>
                  <a:pt x="0" y="0"/>
                </a:moveTo>
                <a:lnTo>
                  <a:pt x="15601137" y="0"/>
                </a:lnTo>
                <a:lnTo>
                  <a:pt x="156011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2000" dirty="0">
              <a:latin typeface="Arial" panose="020B0604020202020204" pitchFamily="34" charset="0"/>
            </a:endParaRPr>
          </a:p>
        </p:txBody>
      </p:sp>
      <p:grpSp>
        <p:nvGrpSpPr>
          <p:cNvPr id="34" name="MsPham-0936082789">
            <a:extLst>
              <a:ext uri="{FF2B5EF4-FFF2-40B4-BE49-F238E27FC236}">
                <a16:creationId xmlns:a16="http://schemas.microsoft.com/office/drawing/2014/main" id="{BE37370B-DE03-20F9-B39C-215B4C599B40}"/>
              </a:ext>
            </a:extLst>
          </p:cNvPr>
          <p:cNvGrpSpPr/>
          <p:nvPr/>
        </p:nvGrpSpPr>
        <p:grpSpPr>
          <a:xfrm>
            <a:off x="8652890" y="1729088"/>
            <a:ext cx="1554478" cy="1463040"/>
            <a:chOff x="6136790" y="651393"/>
            <a:chExt cx="628446" cy="628446"/>
          </a:xfrm>
        </p:grpSpPr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CEB5EF93-4A49-6C66-F6F4-D5C3A45FC794}"/>
                </a:ext>
              </a:extLst>
            </p:cNvPr>
            <p:cNvSpPr/>
            <p:nvPr/>
          </p:nvSpPr>
          <p:spPr>
            <a:xfrm>
              <a:off x="6136790" y="651393"/>
              <a:ext cx="628446" cy="628446"/>
            </a:xfrm>
            <a:prstGeom prst="diamond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FF5205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7" name="MsPham-0936082789">
              <a:extLst>
                <a:ext uri="{FF2B5EF4-FFF2-40B4-BE49-F238E27FC236}">
                  <a16:creationId xmlns:a16="http://schemas.microsoft.com/office/drawing/2014/main" id="{57AFD647-466C-0B20-FBF3-3EC7B209FB41}"/>
                </a:ext>
              </a:extLst>
            </p:cNvPr>
            <p:cNvSpPr/>
            <p:nvPr/>
          </p:nvSpPr>
          <p:spPr>
            <a:xfrm>
              <a:off x="6161695" y="676299"/>
              <a:ext cx="578635" cy="578635"/>
            </a:xfrm>
            <a:prstGeom prst="diamond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35" name="MsPham 0936082789">
            <a:extLst>
              <a:ext uri="{FF2B5EF4-FFF2-40B4-BE49-F238E27FC236}">
                <a16:creationId xmlns:a16="http://schemas.microsoft.com/office/drawing/2014/main" id="{F577B3EC-C24A-0D50-438F-9CC1F41DF0D3}"/>
              </a:ext>
            </a:extLst>
          </p:cNvPr>
          <p:cNvSpPr txBox="1"/>
          <p:nvPr/>
        </p:nvSpPr>
        <p:spPr>
          <a:xfrm>
            <a:off x="8667636" y="2207163"/>
            <a:ext cx="1554476" cy="702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6"/>
              </a:lnSpc>
            </a:pPr>
            <a:r>
              <a:rPr lang="en-US" sz="6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5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F93F8D1-0FA4-B0E4-C176-4E7A48A9C1E2}"/>
              </a:ext>
            </a:extLst>
          </p:cNvPr>
          <p:cNvSpPr/>
          <p:nvPr/>
        </p:nvSpPr>
        <p:spPr>
          <a:xfrm flipH="1">
            <a:off x="10599313" y="1451242"/>
            <a:ext cx="2500336" cy="1890879"/>
          </a:xfrm>
          <a:custGeom>
            <a:avLst/>
            <a:gdLst/>
            <a:ahLst/>
            <a:cxnLst/>
            <a:rect l="l" t="t" r="r" b="b"/>
            <a:pathLst>
              <a:path w="10882116" h="8229600">
                <a:moveTo>
                  <a:pt x="0" y="0"/>
                </a:moveTo>
                <a:lnTo>
                  <a:pt x="10882116" y="0"/>
                </a:lnTo>
                <a:lnTo>
                  <a:pt x="108821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funny music">
            <a:hlinkClick r:id="" action="ppaction://media"/>
            <a:extLst>
              <a:ext uri="{FF2B5EF4-FFF2-40B4-BE49-F238E27FC236}">
                <a16:creationId xmlns:a16="http://schemas.microsoft.com/office/drawing/2014/main" id="{8F55C67A-99F8-458E-A888-1EE1AB5BB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44874" y="8430772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3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E2C85E2E-F693-E710-C507-5571D07DD164}"/>
              </a:ext>
            </a:extLst>
          </p:cNvPr>
          <p:cNvGrpSpPr/>
          <p:nvPr/>
        </p:nvGrpSpPr>
        <p:grpSpPr>
          <a:xfrm>
            <a:off x="7116287" y="602573"/>
            <a:ext cx="1899880" cy="2377050"/>
            <a:chOff x="12693887" y="11157686"/>
            <a:chExt cx="1062485" cy="1329337"/>
          </a:xfrm>
        </p:grpSpPr>
        <p:sp>
          <p:nvSpPr>
            <p:cNvPr id="9" name="Mspham-0936082789">
              <a:hlinkClick r:id="rId2"/>
              <a:extLst>
                <a:ext uri="{FF2B5EF4-FFF2-40B4-BE49-F238E27FC236}">
                  <a16:creationId xmlns:a16="http://schemas.microsoft.com/office/drawing/2014/main" id="{675B5B71-C774-5F06-A4CA-5E01719BCDD6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hlinkClick r:id="rId2"/>
              <a:extLst>
                <a:ext uri="{FF2B5EF4-FFF2-40B4-BE49-F238E27FC236}">
                  <a16:creationId xmlns:a16="http://schemas.microsoft.com/office/drawing/2014/main" id="{FDB5958A-2B3E-ADA9-6FD4-8280F1D9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>
            <a:off x="-30480" y="0"/>
            <a:ext cx="1831848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165" b="-3570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D009E2E1-350A-9387-F780-4800F652D9B3}"/>
              </a:ext>
            </a:extLst>
          </p:cNvPr>
          <p:cNvSpPr/>
          <p:nvPr/>
        </p:nvSpPr>
        <p:spPr>
          <a:xfrm rot="20842387">
            <a:off x="-109399" y="464954"/>
            <a:ext cx="5900852" cy="3137734"/>
          </a:xfrm>
          <a:custGeom>
            <a:avLst/>
            <a:gdLst/>
            <a:ahLst/>
            <a:cxnLst/>
            <a:rect l="l" t="t" r="r" b="b"/>
            <a:pathLst>
              <a:path w="15601137" h="8229600">
                <a:moveTo>
                  <a:pt x="0" y="0"/>
                </a:moveTo>
                <a:lnTo>
                  <a:pt x="15601137" y="0"/>
                </a:lnTo>
                <a:lnTo>
                  <a:pt x="156011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10821124" y="5300899"/>
            <a:ext cx="2700498" cy="3418352"/>
          </a:xfrm>
          <a:custGeom>
            <a:avLst/>
            <a:gdLst/>
            <a:ahLst/>
            <a:cxnLst/>
            <a:rect l="l" t="t" r="r" b="b"/>
            <a:pathLst>
              <a:path w="5360488" h="6785428">
                <a:moveTo>
                  <a:pt x="0" y="0"/>
                </a:moveTo>
                <a:lnTo>
                  <a:pt x="5360488" y="0"/>
                </a:lnTo>
                <a:lnTo>
                  <a:pt x="5360488" y="6785427"/>
                </a:lnTo>
                <a:lnTo>
                  <a:pt x="0" y="678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14762206" y="4209709"/>
            <a:ext cx="2423080" cy="3443098"/>
          </a:xfrm>
          <a:custGeom>
            <a:avLst/>
            <a:gdLst/>
            <a:ahLst/>
            <a:cxnLst/>
            <a:rect l="l" t="t" r="r" b="b"/>
            <a:pathLst>
              <a:path w="4961151" h="7049593">
                <a:moveTo>
                  <a:pt x="0" y="0"/>
                </a:moveTo>
                <a:lnTo>
                  <a:pt x="4961151" y="0"/>
                </a:lnTo>
                <a:lnTo>
                  <a:pt x="4961151" y="7049593"/>
                </a:lnTo>
                <a:lnTo>
                  <a:pt x="0" y="70495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Freeform 5"/>
          <p:cNvSpPr/>
          <p:nvPr/>
        </p:nvSpPr>
        <p:spPr>
          <a:xfrm>
            <a:off x="6874671" y="6844857"/>
            <a:ext cx="2118279" cy="3515815"/>
          </a:xfrm>
          <a:custGeom>
            <a:avLst/>
            <a:gdLst/>
            <a:ahLst/>
            <a:cxnLst/>
            <a:rect l="l" t="t" r="r" b="b"/>
            <a:pathLst>
              <a:path w="3920655" h="6507312">
                <a:moveTo>
                  <a:pt x="0" y="0"/>
                </a:moveTo>
                <a:lnTo>
                  <a:pt x="3920655" y="0"/>
                </a:lnTo>
                <a:lnTo>
                  <a:pt x="3920655" y="6507312"/>
                </a:lnTo>
                <a:lnTo>
                  <a:pt x="0" y="6507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1966FBC3-F726-DDCE-6E85-21297DCCCCB8}"/>
              </a:ext>
            </a:extLst>
          </p:cNvPr>
          <p:cNvSpPr/>
          <p:nvPr/>
        </p:nvSpPr>
        <p:spPr>
          <a:xfrm>
            <a:off x="202727" y="4579439"/>
            <a:ext cx="4924885" cy="4861272"/>
          </a:xfrm>
          <a:custGeom>
            <a:avLst/>
            <a:gdLst/>
            <a:ahLst/>
            <a:cxnLst/>
            <a:rect l="l" t="t" r="r" b="b"/>
            <a:pathLst>
              <a:path w="8337290" h="8229600">
                <a:moveTo>
                  <a:pt x="0" y="0"/>
                </a:moveTo>
                <a:lnTo>
                  <a:pt x="8337290" y="0"/>
                </a:lnTo>
                <a:lnTo>
                  <a:pt x="8337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" name="MsPham-0936082789" descr="A blue and white 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A23A24F-E39D-AEF4-BFEB-187A11069C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252651"/>
            <a:ext cx="3899525" cy="185307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hlinkClick r:id="rId2"/>
            <a:extLst>
              <a:ext uri="{FF2B5EF4-FFF2-40B4-BE49-F238E27FC236}">
                <a16:creationId xmlns:a16="http://schemas.microsoft.com/office/drawing/2014/main" id="{F9E4441C-5FEF-1C3D-EBE3-4723EFB099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92" y="504354"/>
            <a:ext cx="2290485" cy="14550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EA5C95A-7F28-C5E0-1D39-0BEA5B766771}"/>
              </a:ext>
            </a:extLst>
          </p:cNvPr>
          <p:cNvSpPr txBox="1"/>
          <p:nvPr/>
        </p:nvSpPr>
        <p:spPr>
          <a:xfrm>
            <a:off x="561326" y="2927172"/>
            <a:ext cx="1182044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20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Thank you!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35A8BDD4-F2E4-C1D4-B51D-6993C6A351E7}"/>
              </a:ext>
            </a:extLst>
          </p:cNvPr>
          <p:cNvSpPr txBox="1"/>
          <p:nvPr/>
        </p:nvSpPr>
        <p:spPr>
          <a:xfrm>
            <a:off x="2561715" y="5192776"/>
            <a:ext cx="75305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rgbClr val="056971"/>
                </a:solidFill>
                <a:effectLst>
                  <a:glow rad="101600">
                    <a:schemeClr val="bg1"/>
                  </a:glow>
                </a:effectLst>
                <a:latin typeface="Amasis MT Pro Black" panose="020F0502020204030204" pitchFamily="18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39862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9E2C209-43BC-E81A-4BEC-AFA480F4B94F}"/>
              </a:ext>
            </a:extLst>
          </p:cNvPr>
          <p:cNvSpPr/>
          <p:nvPr/>
        </p:nvSpPr>
        <p:spPr>
          <a:xfrm>
            <a:off x="-30480" y="0"/>
            <a:ext cx="1831848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165" b="-3570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2669420" y="1570711"/>
            <a:ext cx="13001748" cy="8207471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70FCDD8-51C6-82D7-4966-0DCF5B820138}"/>
              </a:ext>
            </a:extLst>
          </p:cNvPr>
          <p:cNvSpPr/>
          <p:nvPr/>
        </p:nvSpPr>
        <p:spPr>
          <a:xfrm>
            <a:off x="12766379" y="8239305"/>
            <a:ext cx="1560409" cy="1975201"/>
          </a:xfrm>
          <a:custGeom>
            <a:avLst/>
            <a:gdLst/>
            <a:ahLst/>
            <a:cxnLst/>
            <a:rect l="l" t="t" r="r" b="b"/>
            <a:pathLst>
              <a:path w="5360488" h="6785428">
                <a:moveTo>
                  <a:pt x="0" y="0"/>
                </a:moveTo>
                <a:lnTo>
                  <a:pt x="5360488" y="0"/>
                </a:lnTo>
                <a:lnTo>
                  <a:pt x="5360488" y="6785427"/>
                </a:lnTo>
                <a:lnTo>
                  <a:pt x="0" y="678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84F3500-C51F-8A84-538B-70791E7BD37A}"/>
              </a:ext>
            </a:extLst>
          </p:cNvPr>
          <p:cNvSpPr/>
          <p:nvPr/>
        </p:nvSpPr>
        <p:spPr>
          <a:xfrm>
            <a:off x="15356509" y="5509572"/>
            <a:ext cx="1699062" cy="2414298"/>
          </a:xfrm>
          <a:custGeom>
            <a:avLst/>
            <a:gdLst/>
            <a:ahLst/>
            <a:cxnLst/>
            <a:rect l="l" t="t" r="r" b="b"/>
            <a:pathLst>
              <a:path w="4961151" h="7049593">
                <a:moveTo>
                  <a:pt x="0" y="0"/>
                </a:moveTo>
                <a:lnTo>
                  <a:pt x="4961151" y="0"/>
                </a:lnTo>
                <a:lnTo>
                  <a:pt x="4961151" y="7049593"/>
                </a:lnTo>
                <a:lnTo>
                  <a:pt x="0" y="70495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60249FF2-5B3C-81B0-12C7-452D57798902}"/>
              </a:ext>
            </a:extLst>
          </p:cNvPr>
          <p:cNvSpPr/>
          <p:nvPr/>
        </p:nvSpPr>
        <p:spPr>
          <a:xfrm>
            <a:off x="6195318" y="8415084"/>
            <a:ext cx="1127830" cy="1871916"/>
          </a:xfrm>
          <a:custGeom>
            <a:avLst/>
            <a:gdLst/>
            <a:ahLst/>
            <a:cxnLst/>
            <a:rect l="l" t="t" r="r" b="b"/>
            <a:pathLst>
              <a:path w="3920655" h="6507312">
                <a:moveTo>
                  <a:pt x="0" y="0"/>
                </a:moveTo>
                <a:lnTo>
                  <a:pt x="3920655" y="0"/>
                </a:lnTo>
                <a:lnTo>
                  <a:pt x="3920655" y="6507312"/>
                </a:lnTo>
                <a:lnTo>
                  <a:pt x="0" y="65073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3E303ACA-8224-FF54-670F-0C0433F5E1D9}"/>
              </a:ext>
            </a:extLst>
          </p:cNvPr>
          <p:cNvSpPr/>
          <p:nvPr/>
        </p:nvSpPr>
        <p:spPr>
          <a:xfrm>
            <a:off x="429514" y="4846584"/>
            <a:ext cx="3132400" cy="3091940"/>
          </a:xfrm>
          <a:custGeom>
            <a:avLst/>
            <a:gdLst/>
            <a:ahLst/>
            <a:cxnLst/>
            <a:rect l="l" t="t" r="r" b="b"/>
            <a:pathLst>
              <a:path w="8337290" h="8229600">
                <a:moveTo>
                  <a:pt x="0" y="0"/>
                </a:moveTo>
                <a:lnTo>
                  <a:pt x="8337290" y="0"/>
                </a:lnTo>
                <a:lnTo>
                  <a:pt x="8337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901941" y="750165"/>
            <a:ext cx="16610867" cy="9331538"/>
            <a:chOff x="11205720" y="7850839"/>
            <a:chExt cx="9289426" cy="5218554"/>
          </a:xfrm>
        </p:grpSpPr>
        <p:sp>
          <p:nvSpPr>
            <p:cNvPr id="9" name="Mspham-0936082789">
              <a:hlinkClick r:id="rId8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764352" y="7850839"/>
              <a:ext cx="730794" cy="32272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75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575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8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05720" y="12581035"/>
              <a:ext cx="488359" cy="48835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503" y="330365"/>
            <a:ext cx="2677256" cy="12722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MsPham-0936082789">
            <a:hlinkClick r:id="rId8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4" y="9011928"/>
            <a:ext cx="1941409" cy="12333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2819400" y="4727720"/>
            <a:ext cx="1300219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14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520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Warm-up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BFB9A8C-2133-FB94-FA5F-0B0965C9871E}"/>
              </a:ext>
            </a:extLst>
          </p:cNvPr>
          <p:cNvSpPr/>
          <p:nvPr/>
        </p:nvSpPr>
        <p:spPr>
          <a:xfrm rot="20842387">
            <a:off x="1289416" y="550606"/>
            <a:ext cx="4946630" cy="2630333"/>
          </a:xfrm>
          <a:custGeom>
            <a:avLst/>
            <a:gdLst/>
            <a:ahLst/>
            <a:cxnLst/>
            <a:rect l="l" t="t" r="r" b="b"/>
            <a:pathLst>
              <a:path w="15601137" h="8229600">
                <a:moveTo>
                  <a:pt x="0" y="0"/>
                </a:moveTo>
                <a:lnTo>
                  <a:pt x="15601137" y="0"/>
                </a:lnTo>
                <a:lnTo>
                  <a:pt x="156011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35" name="MsPham 0936082789">
            <a:extLst>
              <a:ext uri="{FF2B5EF4-FFF2-40B4-BE49-F238E27FC236}">
                <a16:creationId xmlns:a16="http://schemas.microsoft.com/office/drawing/2014/main" id="{F577B3EC-C24A-0D50-438F-9CC1F41DF0D3}"/>
              </a:ext>
            </a:extLst>
          </p:cNvPr>
          <p:cNvSpPr txBox="1"/>
          <p:nvPr/>
        </p:nvSpPr>
        <p:spPr>
          <a:xfrm>
            <a:off x="8667636" y="2207163"/>
            <a:ext cx="1554476" cy="702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6"/>
              </a:lnSpc>
            </a:pPr>
            <a:r>
              <a:rPr lang="en-US" sz="6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F93F8D1-0FA4-B0E4-C176-4E7A48A9C1E2}"/>
              </a:ext>
            </a:extLst>
          </p:cNvPr>
          <p:cNvSpPr/>
          <p:nvPr/>
        </p:nvSpPr>
        <p:spPr>
          <a:xfrm flipH="1">
            <a:off x="10599313" y="1451242"/>
            <a:ext cx="2500336" cy="1890879"/>
          </a:xfrm>
          <a:custGeom>
            <a:avLst/>
            <a:gdLst/>
            <a:ahLst/>
            <a:cxnLst/>
            <a:rect l="l" t="t" r="r" b="b"/>
            <a:pathLst>
              <a:path w="10882116" h="8229600">
                <a:moveTo>
                  <a:pt x="0" y="0"/>
                </a:moveTo>
                <a:lnTo>
                  <a:pt x="10882116" y="0"/>
                </a:lnTo>
                <a:lnTo>
                  <a:pt x="108821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E2C85E2E-F693-E710-C507-5571D07DD164}"/>
              </a:ext>
            </a:extLst>
          </p:cNvPr>
          <p:cNvGrpSpPr/>
          <p:nvPr/>
        </p:nvGrpSpPr>
        <p:grpSpPr>
          <a:xfrm>
            <a:off x="4495800" y="2400300"/>
            <a:ext cx="1899880" cy="2377050"/>
            <a:chOff x="12693887" y="11157686"/>
            <a:chExt cx="1062485" cy="1329337"/>
          </a:xfrm>
        </p:grpSpPr>
        <p:sp>
          <p:nvSpPr>
            <p:cNvPr id="3" name="Mspham-0936082789">
              <a:hlinkClick r:id="rId4"/>
              <a:extLst>
                <a:ext uri="{FF2B5EF4-FFF2-40B4-BE49-F238E27FC236}">
                  <a16:creationId xmlns:a16="http://schemas.microsoft.com/office/drawing/2014/main" id="{675B5B71-C774-5F06-A4CA-5E01719BCDD6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hlinkClick r:id="rId4"/>
              <a:extLst>
                <a:ext uri="{FF2B5EF4-FFF2-40B4-BE49-F238E27FC236}">
                  <a16:creationId xmlns:a16="http://schemas.microsoft.com/office/drawing/2014/main" id="{FDB5958A-2B3E-ADA9-6FD4-8280F1D9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What Do You Like Doing- Treehouse Book3 Unit10 Track66 Song">
            <a:hlinkClick r:id="" action="ppaction://media"/>
            <a:extLst>
              <a:ext uri="{FF2B5EF4-FFF2-40B4-BE49-F238E27FC236}">
                <a16:creationId xmlns:a16="http://schemas.microsoft.com/office/drawing/2014/main" id="{69FE5674-FA2A-748E-13C7-12E05ECC86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8288000" cy="90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E2C85E2E-F693-E710-C507-5571D07DD164}"/>
              </a:ext>
            </a:extLst>
          </p:cNvPr>
          <p:cNvGrpSpPr/>
          <p:nvPr/>
        </p:nvGrpSpPr>
        <p:grpSpPr>
          <a:xfrm>
            <a:off x="7116287" y="602573"/>
            <a:ext cx="1899880" cy="2377050"/>
            <a:chOff x="12693887" y="11157686"/>
            <a:chExt cx="1062485" cy="1329337"/>
          </a:xfrm>
        </p:grpSpPr>
        <p:sp>
          <p:nvSpPr>
            <p:cNvPr id="9" name="Mspham-0936082789">
              <a:hlinkClick r:id="rId2"/>
              <a:extLst>
                <a:ext uri="{FF2B5EF4-FFF2-40B4-BE49-F238E27FC236}">
                  <a16:creationId xmlns:a16="http://schemas.microsoft.com/office/drawing/2014/main" id="{675B5B71-C774-5F06-A4CA-5E01719BCDD6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hlinkClick r:id="rId2"/>
              <a:extLst>
                <a:ext uri="{FF2B5EF4-FFF2-40B4-BE49-F238E27FC236}">
                  <a16:creationId xmlns:a16="http://schemas.microsoft.com/office/drawing/2014/main" id="{FDB5958A-2B3E-ADA9-6FD4-8280F1D9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>
            <a:off x="-30480" y="0"/>
            <a:ext cx="1831848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165" b="-3570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D009E2E1-350A-9387-F780-4800F652D9B3}"/>
              </a:ext>
            </a:extLst>
          </p:cNvPr>
          <p:cNvSpPr/>
          <p:nvPr/>
        </p:nvSpPr>
        <p:spPr>
          <a:xfrm rot="20842387">
            <a:off x="-109399" y="464954"/>
            <a:ext cx="5900852" cy="3137734"/>
          </a:xfrm>
          <a:custGeom>
            <a:avLst/>
            <a:gdLst/>
            <a:ahLst/>
            <a:cxnLst/>
            <a:rect l="l" t="t" r="r" b="b"/>
            <a:pathLst>
              <a:path w="15601137" h="8229600">
                <a:moveTo>
                  <a:pt x="0" y="0"/>
                </a:moveTo>
                <a:lnTo>
                  <a:pt x="15601137" y="0"/>
                </a:lnTo>
                <a:lnTo>
                  <a:pt x="156011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11131802" y="5694161"/>
            <a:ext cx="2389820" cy="3025089"/>
          </a:xfrm>
          <a:custGeom>
            <a:avLst/>
            <a:gdLst/>
            <a:ahLst/>
            <a:cxnLst/>
            <a:rect l="l" t="t" r="r" b="b"/>
            <a:pathLst>
              <a:path w="5360488" h="6785428">
                <a:moveTo>
                  <a:pt x="0" y="0"/>
                </a:moveTo>
                <a:lnTo>
                  <a:pt x="5360488" y="0"/>
                </a:lnTo>
                <a:lnTo>
                  <a:pt x="5360488" y="6785427"/>
                </a:lnTo>
                <a:lnTo>
                  <a:pt x="0" y="678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15040968" y="4605819"/>
            <a:ext cx="2144318" cy="3046988"/>
          </a:xfrm>
          <a:custGeom>
            <a:avLst/>
            <a:gdLst/>
            <a:ahLst/>
            <a:cxnLst/>
            <a:rect l="l" t="t" r="r" b="b"/>
            <a:pathLst>
              <a:path w="4961151" h="7049593">
                <a:moveTo>
                  <a:pt x="0" y="0"/>
                </a:moveTo>
                <a:lnTo>
                  <a:pt x="4961151" y="0"/>
                </a:lnTo>
                <a:lnTo>
                  <a:pt x="4961151" y="7049593"/>
                </a:lnTo>
                <a:lnTo>
                  <a:pt x="0" y="70495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Freeform 5"/>
          <p:cNvSpPr/>
          <p:nvPr/>
        </p:nvSpPr>
        <p:spPr>
          <a:xfrm>
            <a:off x="6874671" y="6844857"/>
            <a:ext cx="2118279" cy="3515815"/>
          </a:xfrm>
          <a:custGeom>
            <a:avLst/>
            <a:gdLst/>
            <a:ahLst/>
            <a:cxnLst/>
            <a:rect l="l" t="t" r="r" b="b"/>
            <a:pathLst>
              <a:path w="3920655" h="6507312">
                <a:moveTo>
                  <a:pt x="0" y="0"/>
                </a:moveTo>
                <a:lnTo>
                  <a:pt x="3920655" y="0"/>
                </a:lnTo>
                <a:lnTo>
                  <a:pt x="3920655" y="6507312"/>
                </a:lnTo>
                <a:lnTo>
                  <a:pt x="0" y="6507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5C95A-7F28-C5E0-1D39-0BEA5B766771}"/>
              </a:ext>
            </a:extLst>
          </p:cNvPr>
          <p:cNvSpPr txBox="1"/>
          <p:nvPr/>
        </p:nvSpPr>
        <p:spPr>
          <a:xfrm>
            <a:off x="561326" y="2927172"/>
            <a:ext cx="118204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20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OUR FREE-TIME ACTIVITIES</a:t>
            </a:r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1966FBC3-F726-DDCE-6E85-21297DCCCCB8}"/>
              </a:ext>
            </a:extLst>
          </p:cNvPr>
          <p:cNvSpPr/>
          <p:nvPr/>
        </p:nvSpPr>
        <p:spPr>
          <a:xfrm>
            <a:off x="239989" y="4473526"/>
            <a:ext cx="4924885" cy="4861272"/>
          </a:xfrm>
          <a:custGeom>
            <a:avLst/>
            <a:gdLst/>
            <a:ahLst/>
            <a:cxnLst/>
            <a:rect l="l" t="t" r="r" b="b"/>
            <a:pathLst>
              <a:path w="8337290" h="8229600">
                <a:moveTo>
                  <a:pt x="0" y="0"/>
                </a:moveTo>
                <a:lnTo>
                  <a:pt x="8337290" y="0"/>
                </a:lnTo>
                <a:lnTo>
                  <a:pt x="8337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FF0B12-F13A-84E1-81B8-D9E0F43384E7}"/>
              </a:ext>
            </a:extLst>
          </p:cNvPr>
          <p:cNvSpPr txBox="1"/>
          <p:nvPr/>
        </p:nvSpPr>
        <p:spPr>
          <a:xfrm>
            <a:off x="1832592" y="2071772"/>
            <a:ext cx="37300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>
                <a:ln>
                  <a:solidFill>
                    <a:schemeClr val="bg1"/>
                  </a:solidFill>
                </a:ln>
                <a:solidFill>
                  <a:srgbClr val="06828C"/>
                </a:solidFill>
                <a:effectLst>
                  <a:glow rad="101600">
                    <a:srgbClr val="FFFFCC">
                      <a:alpha val="60000"/>
                    </a:srgbClr>
                  </a:glow>
                </a:effectLst>
                <a:latin typeface="Amasis MT Pro Black" panose="020F0502020204030204" pitchFamily="18" charset="0"/>
              </a:defRPr>
            </a:lvl1pPr>
          </a:lstStyle>
          <a:p>
            <a:pPr algn="l"/>
            <a:r>
              <a:rPr lang="en-US" sz="6000" dirty="0">
                <a:solidFill>
                  <a:srgbClr val="056971"/>
                </a:solidFill>
                <a:effectLst>
                  <a:glow rad="101600">
                    <a:schemeClr val="bg1"/>
                  </a:glow>
                </a:effectLst>
              </a:rPr>
              <a:t>Unit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8BDD4-F2E4-C1D4-B51D-6993C6A351E7}"/>
              </a:ext>
            </a:extLst>
          </p:cNvPr>
          <p:cNvSpPr txBox="1"/>
          <p:nvPr/>
        </p:nvSpPr>
        <p:spPr>
          <a:xfrm>
            <a:off x="2846029" y="5875092"/>
            <a:ext cx="75305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/>
                  </a:solidFill>
                </a:ln>
                <a:solidFill>
                  <a:srgbClr val="056971"/>
                </a:solidFill>
                <a:effectLst>
                  <a:glow rad="101600">
                    <a:schemeClr val="bg1"/>
                  </a:glow>
                </a:effectLst>
                <a:latin typeface="Amasis MT Pro Black" panose="020F0502020204030204" pitchFamily="18" charset="0"/>
              </a:rPr>
              <a:t>Lesson 1 - Part 1, 2, 3</a:t>
            </a:r>
          </a:p>
        </p:txBody>
      </p:sp>
      <p:pic>
        <p:nvPicPr>
          <p:cNvPr id="3" name="MsPham-0936082789" descr="A blue and white 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A23A24F-E39D-AEF4-BFEB-187A11069C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252651"/>
            <a:ext cx="3899525" cy="185307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hlinkClick r:id="rId2"/>
            <a:extLst>
              <a:ext uri="{FF2B5EF4-FFF2-40B4-BE49-F238E27FC236}">
                <a16:creationId xmlns:a16="http://schemas.microsoft.com/office/drawing/2014/main" id="{F9E4441C-5FEF-1C3D-EBE3-4723EFB099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92" y="504354"/>
            <a:ext cx="2290485" cy="145508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272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  <p:bldP spid="8" grpId="0" animBg="1"/>
      <p:bldP spid="10" grpId="0"/>
      <p:bldP spid="12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green border&#10;&#10;Description automatically generated">
            <a:extLst>
              <a:ext uri="{FF2B5EF4-FFF2-40B4-BE49-F238E27FC236}">
                <a16:creationId xmlns:a16="http://schemas.microsoft.com/office/drawing/2014/main" id="{6180073C-D658-0AA9-8E8C-F57CB32760B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650086" y="372857"/>
            <a:ext cx="48951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685800" indent="-685800">
              <a:spcAft>
                <a:spcPts val="900"/>
              </a:spcAft>
              <a:buFont typeface="Wingdings" panose="05000000000000000000" pitchFamily="2" charset="2"/>
              <a:buChar char="v"/>
              <a:defRPr sz="4800" b="0">
                <a:ln>
                  <a:noFill/>
                </a:ln>
                <a:solidFill>
                  <a:srgbClr val="FF5205"/>
                </a:solidFill>
                <a:effectLst/>
                <a:latin typeface=".VnHelvetIns" panose="020B7200000000000000" pitchFamily="34" charset="0"/>
              </a:defRPr>
            </a:lvl1pPr>
          </a:lstStyle>
          <a:p>
            <a:r>
              <a:rPr lang="en-US" dirty="0"/>
              <a:t>Vocabulary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10613793" y="6708494"/>
            <a:ext cx="5349213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vi-VN" sz="4800" dirty="0">
                <a:solidFill>
                  <a:srgbClr val="002060"/>
                </a:solidFill>
              </a:rPr>
              <a:t>chơi đàn vi-ô-lông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9677400" y="4035503"/>
            <a:ext cx="7221998" cy="101566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6000" dirty="0" err="1"/>
              <a:t>play</a:t>
            </a:r>
            <a:r>
              <a:rPr lang="vi-VN" sz="6000" dirty="0"/>
              <a:t> the </a:t>
            </a:r>
            <a:r>
              <a:rPr lang="vi-VN" sz="6000" dirty="0" err="1"/>
              <a:t>violin</a:t>
            </a:r>
            <a:endParaRPr lang="en-US" sz="6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C01FA4-613A-5C92-8920-C4511B0E4E55}"/>
              </a:ext>
            </a:extLst>
          </p:cNvPr>
          <p:cNvGrpSpPr/>
          <p:nvPr/>
        </p:nvGrpSpPr>
        <p:grpSpPr>
          <a:xfrm>
            <a:off x="4141017" y="4640353"/>
            <a:ext cx="1899879" cy="2094488"/>
            <a:chOff x="3789517" y="3183324"/>
            <a:chExt cx="1550580" cy="170941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261EEE24-8D66-43FD-FA7A-EEC40DF520F8}"/>
                </a:ext>
              </a:extLst>
            </p:cNvPr>
            <p:cNvSpPr txBox="1"/>
            <p:nvPr/>
          </p:nvSpPr>
          <p:spPr>
            <a:xfrm>
              <a:off x="3789517" y="4214518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0FE68E38-403D-01F2-365B-6E1B30C6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F953A-76A3-F90F-F8F4-8CAB29187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76" y="2476500"/>
            <a:ext cx="8542760" cy="57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green border&#10;&#10;Description automatically generated">
            <a:extLst>
              <a:ext uri="{FF2B5EF4-FFF2-40B4-BE49-F238E27FC236}">
                <a16:creationId xmlns:a16="http://schemas.microsoft.com/office/drawing/2014/main" id="{6180073C-D658-0AA9-8E8C-F57CB32760B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650086" y="372857"/>
            <a:ext cx="48951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685800" indent="-685800">
              <a:spcAft>
                <a:spcPts val="900"/>
              </a:spcAft>
              <a:buFont typeface="Wingdings" panose="05000000000000000000" pitchFamily="2" charset="2"/>
              <a:buChar char="v"/>
              <a:defRPr sz="4800" b="0">
                <a:ln>
                  <a:noFill/>
                </a:ln>
                <a:solidFill>
                  <a:srgbClr val="FF5205"/>
                </a:solidFill>
                <a:effectLst/>
                <a:latin typeface=".VnHelvetIns" panose="020B7200000000000000" pitchFamily="34" charset="0"/>
              </a:defRPr>
            </a:lvl1pPr>
          </a:lstStyle>
          <a:p>
            <a:r>
              <a:rPr lang="en-US" dirty="0"/>
              <a:t>Vocabulary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10613793" y="6708494"/>
            <a:ext cx="5349213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vi-VN" sz="4800" dirty="0">
                <a:solidFill>
                  <a:srgbClr val="002060"/>
                </a:solidFill>
              </a:rPr>
              <a:t>lướt mạng 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vi-VN" sz="4800" dirty="0">
                <a:solidFill>
                  <a:srgbClr val="002060"/>
                </a:solidFill>
              </a:rPr>
              <a:t>In-tơ-nét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9677400" y="4035502"/>
            <a:ext cx="7221998" cy="101566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6000" dirty="0" err="1"/>
              <a:t>surf</a:t>
            </a:r>
            <a:r>
              <a:rPr lang="vi-VN" sz="6000" dirty="0"/>
              <a:t> the </a:t>
            </a:r>
            <a:r>
              <a:rPr lang="vi-VN" sz="6000" dirty="0" err="1"/>
              <a:t>Internet</a:t>
            </a:r>
            <a:endParaRPr lang="en-US" sz="6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C01FA4-613A-5C92-8920-C4511B0E4E55}"/>
              </a:ext>
            </a:extLst>
          </p:cNvPr>
          <p:cNvGrpSpPr/>
          <p:nvPr/>
        </p:nvGrpSpPr>
        <p:grpSpPr>
          <a:xfrm>
            <a:off x="4141017" y="4640353"/>
            <a:ext cx="1899879" cy="2094488"/>
            <a:chOff x="3789517" y="3183324"/>
            <a:chExt cx="1550580" cy="170941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261EEE24-8D66-43FD-FA7A-EEC40DF520F8}"/>
                </a:ext>
              </a:extLst>
            </p:cNvPr>
            <p:cNvSpPr txBox="1"/>
            <p:nvPr/>
          </p:nvSpPr>
          <p:spPr>
            <a:xfrm>
              <a:off x="3789517" y="4214518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0FE68E38-403D-01F2-365B-6E1B30C6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2F9C0-CEB4-6542-6118-410959D42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65" y="2656464"/>
            <a:ext cx="8550381" cy="56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4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green border&#10;&#10;Description automatically generated">
            <a:extLst>
              <a:ext uri="{FF2B5EF4-FFF2-40B4-BE49-F238E27FC236}">
                <a16:creationId xmlns:a16="http://schemas.microsoft.com/office/drawing/2014/main" id="{6180073C-D658-0AA9-8E8C-F57CB32760B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650086" y="372857"/>
            <a:ext cx="48951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685800" indent="-685800">
              <a:spcAft>
                <a:spcPts val="900"/>
              </a:spcAft>
              <a:buFont typeface="Wingdings" panose="05000000000000000000" pitchFamily="2" charset="2"/>
              <a:buChar char="v"/>
              <a:defRPr sz="4800" b="0">
                <a:ln>
                  <a:noFill/>
                </a:ln>
                <a:solidFill>
                  <a:srgbClr val="FF5205"/>
                </a:solidFill>
                <a:effectLst/>
                <a:latin typeface=".VnHelvetIns" panose="020B7200000000000000" pitchFamily="34" charset="0"/>
              </a:defRPr>
            </a:lvl1pPr>
          </a:lstStyle>
          <a:p>
            <a:r>
              <a:rPr lang="en-US" dirty="0"/>
              <a:t>Vocabulary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10613793" y="6708494"/>
            <a:ext cx="5349213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</a:rPr>
              <a:t>dạo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9677400" y="4035503"/>
            <a:ext cx="7221998" cy="101566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dirty="0"/>
              <a:t>go for a walk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C01FA4-613A-5C92-8920-C4511B0E4E55}"/>
              </a:ext>
            </a:extLst>
          </p:cNvPr>
          <p:cNvGrpSpPr/>
          <p:nvPr/>
        </p:nvGrpSpPr>
        <p:grpSpPr>
          <a:xfrm>
            <a:off x="4141017" y="4640353"/>
            <a:ext cx="1899879" cy="2094488"/>
            <a:chOff x="3789517" y="3183324"/>
            <a:chExt cx="1550580" cy="170941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261EEE24-8D66-43FD-FA7A-EEC40DF520F8}"/>
                </a:ext>
              </a:extLst>
            </p:cNvPr>
            <p:cNvSpPr txBox="1"/>
            <p:nvPr/>
          </p:nvSpPr>
          <p:spPr>
            <a:xfrm>
              <a:off x="3789517" y="4214518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0FE68E38-403D-01F2-365B-6E1B30C6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B4A6618-CA15-E866-457C-41963E375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327" y="2311827"/>
            <a:ext cx="8542760" cy="57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green border&#10;&#10;Description automatically generated">
            <a:extLst>
              <a:ext uri="{FF2B5EF4-FFF2-40B4-BE49-F238E27FC236}">
                <a16:creationId xmlns:a16="http://schemas.microsoft.com/office/drawing/2014/main" id="{6180073C-D658-0AA9-8E8C-F57CB32760B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650086" y="372857"/>
            <a:ext cx="48951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685800" indent="-685800">
              <a:spcAft>
                <a:spcPts val="900"/>
              </a:spcAft>
              <a:buFont typeface="Wingdings" panose="05000000000000000000" pitchFamily="2" charset="2"/>
              <a:buChar char="v"/>
              <a:defRPr sz="4800" b="0">
                <a:ln>
                  <a:noFill/>
                </a:ln>
                <a:solidFill>
                  <a:srgbClr val="FF5205"/>
                </a:solidFill>
                <a:effectLst/>
                <a:latin typeface=".VnHelvetIns" panose="020B7200000000000000" pitchFamily="34" charset="0"/>
              </a:defRPr>
            </a:lvl1pPr>
          </a:lstStyle>
          <a:p>
            <a:r>
              <a:rPr lang="en-US" dirty="0"/>
              <a:t>Vocabulary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10613793" y="6708494"/>
            <a:ext cx="5349213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vi-VN" sz="4800" dirty="0">
                <a:solidFill>
                  <a:srgbClr val="002060"/>
                </a:solidFill>
              </a:rPr>
              <a:t>tưới hoa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9677400" y="4035503"/>
            <a:ext cx="7221998" cy="101566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6000" dirty="0" err="1">
                <a:latin typeface="+mn-lt"/>
              </a:rPr>
              <a:t>water</a:t>
            </a:r>
            <a:r>
              <a:rPr lang="vi-VN" sz="6000" dirty="0">
                <a:latin typeface="+mn-lt"/>
              </a:rPr>
              <a:t> the </a:t>
            </a:r>
            <a:r>
              <a:rPr lang="vi-VN" sz="6000" dirty="0" err="1">
                <a:latin typeface="+mn-lt"/>
              </a:rPr>
              <a:t>flower</a:t>
            </a:r>
            <a:r>
              <a:rPr lang="en-US" sz="6000" dirty="0">
                <a:latin typeface="+mn-lt"/>
              </a:rPr>
              <a:t>s</a:t>
            </a:r>
            <a:endParaRPr lang="vi-VN" sz="6000" dirty="0"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C01FA4-613A-5C92-8920-C4511B0E4E55}"/>
              </a:ext>
            </a:extLst>
          </p:cNvPr>
          <p:cNvGrpSpPr/>
          <p:nvPr/>
        </p:nvGrpSpPr>
        <p:grpSpPr>
          <a:xfrm>
            <a:off x="4141017" y="4640353"/>
            <a:ext cx="1899879" cy="2094488"/>
            <a:chOff x="3789517" y="3183324"/>
            <a:chExt cx="1550580" cy="170941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261EEE24-8D66-43FD-FA7A-EEC40DF520F8}"/>
                </a:ext>
              </a:extLst>
            </p:cNvPr>
            <p:cNvSpPr txBox="1"/>
            <p:nvPr/>
          </p:nvSpPr>
          <p:spPr>
            <a:xfrm>
              <a:off x="3789517" y="4214518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0FE68E38-403D-01F2-365B-6E1B30C6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7770254-82F4-6A50-D90B-D2DD76356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65" y="2656464"/>
            <a:ext cx="8535140" cy="57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green border&#10;&#10;Description automatically generated">
            <a:extLst>
              <a:ext uri="{FF2B5EF4-FFF2-40B4-BE49-F238E27FC236}">
                <a16:creationId xmlns:a16="http://schemas.microsoft.com/office/drawing/2014/main" id="{6180073C-D658-0AA9-8E8C-F57CB32760B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650086" y="372857"/>
            <a:ext cx="48951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685800" indent="-685800">
              <a:spcAft>
                <a:spcPts val="900"/>
              </a:spcAft>
              <a:buFont typeface="Wingdings" panose="05000000000000000000" pitchFamily="2" charset="2"/>
              <a:buChar char="v"/>
              <a:defRPr sz="4800" b="0">
                <a:ln>
                  <a:noFill/>
                </a:ln>
                <a:solidFill>
                  <a:srgbClr val="FF5205"/>
                </a:solidFill>
                <a:effectLst/>
                <a:latin typeface=".VnHelvetIns" panose="020B7200000000000000" pitchFamily="34" charset="0"/>
              </a:defRPr>
            </a:lvl1pPr>
          </a:lstStyle>
          <a:p>
            <a:r>
              <a:rPr lang="en-US" dirty="0"/>
              <a:t>Vocabulary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F953A-76A3-F90F-F8F4-8CAB29187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99" y="1149956"/>
            <a:ext cx="6553201" cy="327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22F9C0-CEB4-6542-6118-410959D421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0" y="889264"/>
            <a:ext cx="5680858" cy="3272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4A6618-CA15-E866-457C-41963E3751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8714" y="5330190"/>
            <a:ext cx="6429472" cy="3750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770254-82F4-6A50-D90B-D2DD76356B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4894" y="5282184"/>
            <a:ext cx="5844988" cy="3787571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261B32C-4F4E-A391-0F5F-684F0697BFF9}"/>
              </a:ext>
            </a:extLst>
          </p:cNvPr>
          <p:cNvSpPr txBox="1"/>
          <p:nvPr/>
        </p:nvSpPr>
        <p:spPr>
          <a:xfrm>
            <a:off x="2095499" y="4523846"/>
            <a:ext cx="4800600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4800" dirty="0" err="1"/>
              <a:t>play</a:t>
            </a:r>
            <a:r>
              <a:rPr lang="vi-VN" sz="4800" dirty="0"/>
              <a:t> the </a:t>
            </a:r>
            <a:r>
              <a:rPr lang="vi-VN" sz="4800" dirty="0" err="1"/>
              <a:t>violin</a:t>
            </a:r>
            <a:endParaRPr lang="en-US" sz="4800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6BF457C4-7E89-8CD6-7FAB-FE77AF19877C}"/>
              </a:ext>
            </a:extLst>
          </p:cNvPr>
          <p:cNvSpPr txBox="1"/>
          <p:nvPr/>
        </p:nvSpPr>
        <p:spPr>
          <a:xfrm>
            <a:off x="11405350" y="4332064"/>
            <a:ext cx="5029200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4800" dirty="0" err="1"/>
              <a:t>surf</a:t>
            </a:r>
            <a:r>
              <a:rPr lang="vi-VN" sz="4800" dirty="0"/>
              <a:t> the </a:t>
            </a:r>
            <a:r>
              <a:rPr lang="vi-VN" sz="4800" dirty="0" err="1"/>
              <a:t>Internet</a:t>
            </a:r>
            <a:endParaRPr lang="en-US" sz="4800" dirty="0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190BE727-2170-4190-9327-FD5C6A198145}"/>
              </a:ext>
            </a:extLst>
          </p:cNvPr>
          <p:cNvSpPr txBox="1"/>
          <p:nvPr/>
        </p:nvSpPr>
        <p:spPr>
          <a:xfrm>
            <a:off x="2064123" y="9080288"/>
            <a:ext cx="4638655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 dirty="0"/>
              <a:t>go for a walk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749634E0-93F5-685E-D4D8-6925C7CB1609}"/>
              </a:ext>
            </a:extLst>
          </p:cNvPr>
          <p:cNvSpPr txBox="1"/>
          <p:nvPr/>
        </p:nvSpPr>
        <p:spPr>
          <a:xfrm>
            <a:off x="10924299" y="8921382"/>
            <a:ext cx="5424559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4800" dirty="0" err="1">
                <a:latin typeface="+mn-lt"/>
              </a:rPr>
              <a:t>water</a:t>
            </a:r>
            <a:r>
              <a:rPr lang="vi-VN" sz="4800" dirty="0">
                <a:latin typeface="+mn-lt"/>
              </a:rPr>
              <a:t> the </a:t>
            </a:r>
            <a:r>
              <a:rPr lang="vi-VN" sz="4800" dirty="0" err="1">
                <a:latin typeface="+mn-lt"/>
              </a:rPr>
              <a:t>flower</a:t>
            </a:r>
            <a:r>
              <a:rPr lang="en-US" sz="4800" dirty="0">
                <a:latin typeface="+mn-lt"/>
              </a:rPr>
              <a:t>s</a:t>
            </a:r>
            <a:endParaRPr lang="vi-VN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953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213</Words>
  <Application>Microsoft Office PowerPoint</Application>
  <PresentationFormat>Custom</PresentationFormat>
  <Paragraphs>103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.VnHelvetIns</vt:lpstr>
      <vt:lpstr>Aptos</vt:lpstr>
      <vt:lpstr>Amasis MT Pro Black</vt:lpstr>
      <vt:lpstr>Wingdings</vt:lpstr>
      <vt:lpstr>Arial</vt:lpstr>
      <vt:lpstr>Bookman Old Style</vt:lpstr>
      <vt:lpstr>Times New Roman</vt:lpstr>
      <vt:lpstr>.VnHelvetInsH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MsPham0936082789</dc:title>
  <cp:lastModifiedBy>Bùi Minh Dương</cp:lastModifiedBy>
  <cp:revision>90</cp:revision>
  <dcterms:created xsi:type="dcterms:W3CDTF">2006-08-16T00:00:00Z</dcterms:created>
  <dcterms:modified xsi:type="dcterms:W3CDTF">2025-10-14T16:19:34Z</dcterms:modified>
  <dc:identifier>DAGDsgnIj60</dc:identifier>
</cp:coreProperties>
</file>