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87" r:id="rId3"/>
    <p:sldId id="260" r:id="rId4"/>
    <p:sldId id="288" r:id="rId5"/>
    <p:sldId id="289" r:id="rId6"/>
    <p:sldId id="293" r:id="rId7"/>
    <p:sldId id="291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1774-988D-4857-8FB6-5267EC027B6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F1BCE-26E9-452B-A602-E4E2AF679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1BCE-26E9-452B-A602-E4E2AF679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4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5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35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5" name="Google Shape;1035;p15"/>
          <p:cNvSpPr/>
          <p:nvPr/>
        </p:nvSpPr>
        <p:spPr>
          <a:xfrm rot="-5028676">
            <a:off x="701206" y="4952426"/>
            <a:ext cx="1322149" cy="2666551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76501" y="5862816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9541318" y="5155623"/>
            <a:ext cx="1322167" cy="2666557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83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35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1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0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34A9-77A1-479D-BDBE-52109DEC6B2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D616-5894-426C-B339-6EF149AC1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1B8EC-6A9F-4394-8D29-355C65D2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3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60D1F-6005-4ABE-864A-EF44710AD354}"/>
              </a:ext>
            </a:extLst>
          </p:cNvPr>
          <p:cNvSpPr txBox="1"/>
          <p:nvPr/>
        </p:nvSpPr>
        <p:spPr>
          <a:xfrm>
            <a:off x="2636362" y="124896"/>
            <a:ext cx="6867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ĐỐC TÍN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64AD7-380F-4715-A458-D6D84815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13922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2500" y="3647084"/>
            <a:ext cx="583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1876" y="1570519"/>
            <a:ext cx="730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cap="small" dirty="0" smtClean="0">
                <a:latin typeface="+mj-lt"/>
                <a:cs typeface="Times New Roman" panose="02020603050405020304" pitchFamily="18" charset="0"/>
              </a:rPr>
              <a:t>MÔN: TOÁN</a:t>
            </a:r>
            <a:r>
              <a:rPr lang="en-US" sz="4400" b="1" cap="smal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</a:t>
            </a:r>
          </a:p>
          <a:p>
            <a:pPr algn="ctr"/>
            <a:r>
              <a:rPr lang="en-US" sz="4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TUẦN 5 (TIẾT </a:t>
            </a:r>
            <a:r>
              <a:rPr lang="en-US" sz="4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4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5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747843" y="48449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271063" y="484492"/>
            <a:ext cx="9974700" cy="178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10154" y="993644"/>
            <a:ext cx="1758461" cy="140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18492" y="1527044"/>
            <a:ext cx="3406726" cy="405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10154" y="2086934"/>
            <a:ext cx="61194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85274" y="1007712"/>
            <a:ext cx="23563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39397" y="1546850"/>
            <a:ext cx="1758461" cy="140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3" t="19197" r="36940" b="14751"/>
          <a:stretch/>
        </p:blipFill>
        <p:spPr>
          <a:xfrm rot="16200000">
            <a:off x="4616288" y="-1364597"/>
            <a:ext cx="2569470" cy="108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879580" y="736979"/>
            <a:ext cx="676265" cy="692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558394" y="808715"/>
            <a:ext cx="9871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8126336" y="345562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 flipV="1">
            <a:off x="1648674" y="1343382"/>
            <a:ext cx="4794329" cy="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6632547" y="1343382"/>
            <a:ext cx="3615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648674" y="1891467"/>
            <a:ext cx="2397164" cy="157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 flipV="1">
            <a:off x="4304713" y="1878050"/>
            <a:ext cx="6077244" cy="29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4656000" y="2758869"/>
            <a:ext cx="253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629720" y="2426254"/>
            <a:ext cx="3533123" cy="6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33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829890" y="353334"/>
            <a:ext cx="605826" cy="646331"/>
            <a:chOff x="3174278" y="352911"/>
            <a:chExt cx="605826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80286" y="352911"/>
              <a:ext cx="499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454885" y="391634"/>
            <a:ext cx="856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035102" y="1085229"/>
            <a:ext cx="10529313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+ 8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+ 4	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6 + 7		D. 9 + 5</a:t>
            </a:r>
            <a:endParaRPr lang="en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+ 8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 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+ 6	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+ 9 		D. 7 + 8</a:t>
            </a:r>
            <a:endParaRPr lang="en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+ 6 – 3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800"/>
              </a:spcAft>
              <a:buAutoNum type="alphaUcPeriod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	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			D. 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3697767" y="1661258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6438560" y="2841613"/>
            <a:ext cx="597408" cy="599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3665554" y="404383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879580" y="736979"/>
            <a:ext cx="676265" cy="692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558394" y="808715"/>
            <a:ext cx="987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8126336" y="345562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 flipV="1">
            <a:off x="1648674" y="1343382"/>
            <a:ext cx="5314834" cy="5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7195255" y="1343382"/>
            <a:ext cx="3615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 flipV="1">
            <a:off x="1648674" y="1878050"/>
            <a:ext cx="700631" cy="13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2686929" y="1878050"/>
            <a:ext cx="8243668" cy="13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4656000" y="2538374"/>
            <a:ext cx="253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11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3875696" y="45188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4889493" y="45188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896265" y="45188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6906942" y="45188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7917619" y="4499948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4390413" y="36457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390927" y="3650297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6401996" y="36457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7393915" y="3645725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4893800" y="2780945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891379" y="2780751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6906942" y="27726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399832" y="1915506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6389478" y="1918400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893164" y="1038537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921990" y="686308"/>
            <a:ext cx="676265" cy="692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44645" y="670745"/>
            <a:ext cx="146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4448118" y="4218259"/>
            <a:ext cx="970382" cy="861440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5448069" y="4232327"/>
            <a:ext cx="970382" cy="861440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482977" y="4229019"/>
            <a:ext cx="970382" cy="861440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3875696" y="45188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4889493" y="45188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896265" y="45188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6906942" y="45188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7917619" y="4499948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4390413" y="36457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390927" y="3650297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6401996" y="36457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7393915" y="3645725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4893800" y="2780945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891379" y="2780751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6906942" y="2772624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399832" y="1915506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6389478" y="1918400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221173-4E0F-CF40-9FD0-7F70B7A0F2C5}"/>
              </a:ext>
            </a:extLst>
          </p:cNvPr>
          <p:cNvSpPr/>
          <p:nvPr/>
        </p:nvSpPr>
        <p:spPr>
          <a:xfrm>
            <a:off x="5893164" y="1038537"/>
            <a:ext cx="1009892" cy="995139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en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921990" y="686308"/>
            <a:ext cx="676265" cy="6926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44645" y="670745"/>
            <a:ext cx="146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7AD6-6F3A-4FEF-B8BA-B3D742F80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53368" y="-130630"/>
            <a:ext cx="5837280" cy="300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6BC3-E4FD-96C9-6E99-769F7EA2C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042632" y="-130629"/>
            <a:ext cx="6156835" cy="3005011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C674C5DC-93DB-4E1B-8A30-8A510A86721C}"/>
              </a:ext>
            </a:extLst>
          </p:cNvPr>
          <p:cNvSpPr txBox="1"/>
          <p:nvPr/>
        </p:nvSpPr>
        <p:spPr>
          <a:xfrm>
            <a:off x="1641566" y="2706526"/>
            <a:ext cx="9083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+mj-lt"/>
              </a:rPr>
              <a:t>Xin trân trọng cảm ơ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rgbClr val="D6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vi-VN" sz="6000" dirty="0">
              <a:ln>
                <a:solidFill>
                  <a:sysClr val="windowText" lastClr="000000"/>
                </a:solidFill>
              </a:ln>
              <a:solidFill>
                <a:srgbClr val="D63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EE3964FC-C384-4C20-9A94-757746FDB8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27"/>
          <a:stretch/>
        </p:blipFill>
        <p:spPr>
          <a:xfrm>
            <a:off x="746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4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190</Words>
  <Application>Microsoft Office PowerPoint</Application>
  <PresentationFormat>Widescreen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Amatic SC</vt:lpstr>
      <vt:lpstr>Arial</vt:lpstr>
      <vt:lpstr>Calibri</vt:lpstr>
      <vt:lpstr>Calibri Light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Huyen</dc:creator>
  <cp:lastModifiedBy>Thanh Huyen</cp:lastModifiedBy>
  <cp:revision>53</cp:revision>
  <dcterms:created xsi:type="dcterms:W3CDTF">2022-10-12T01:50:43Z</dcterms:created>
  <dcterms:modified xsi:type="dcterms:W3CDTF">2025-10-09T07:29:08Z</dcterms:modified>
</cp:coreProperties>
</file>