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9" r:id="rId2"/>
    <p:sldId id="288" r:id="rId3"/>
    <p:sldId id="287" r:id="rId4"/>
    <p:sldId id="257" r:id="rId5"/>
    <p:sldId id="260" r:id="rId6"/>
    <p:sldId id="284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41774-988D-4857-8FB6-5267EC027B6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F1BCE-26E9-452B-A602-E4E2AF679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6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444D6-76AF-40A4-BD5B-E86E2E02E7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0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2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5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56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35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15"/>
          <p:cNvGrpSpPr/>
          <p:nvPr/>
        </p:nvGrpSpPr>
        <p:grpSpPr>
          <a:xfrm rot="10800000" flipH="1">
            <a:off x="163078" y="91390"/>
            <a:ext cx="11954777" cy="6721505"/>
            <a:chOff x="122308" y="68542"/>
            <a:chExt cx="8966083" cy="5041129"/>
          </a:xfrm>
        </p:grpSpPr>
        <p:sp>
          <p:nvSpPr>
            <p:cNvPr id="981" name="Google Shape;981;p1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2" name="Google Shape;982;p1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83" name="Google Shape;983;p1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4" name="Google Shape;984;p1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5" name="Google Shape;985;p1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86" name="Google Shape;986;p1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7" name="Google Shape;987;p1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9" name="Google Shape;989;p1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0" name="Google Shape;990;p1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1" name="Google Shape;991;p1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2" name="Google Shape;992;p1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3" name="Google Shape;993;p15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5" name="Google Shape;995;p1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96" name="Google Shape;996;p1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7" name="Google Shape;997;p1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8" name="Google Shape;998;p1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9" name="Google Shape;999;p1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0" name="Google Shape;1000;p1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1" name="Google Shape;1001;p1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2" name="Google Shape;1002;p1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3" name="Google Shape;1003;p1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4" name="Google Shape;1004;p1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5" name="Google Shape;1005;p1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6" name="Google Shape;1006;p1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7" name="Google Shape;1007;p1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8" name="Google Shape;1008;p1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9" name="Google Shape;1009;p1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0" name="Google Shape;1010;p1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11" name="Google Shape;1011;p1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2" name="Google Shape;1012;p1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3" name="Google Shape;1013;p1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4" name="Google Shape;1014;p1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5" name="Google Shape;1015;p1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6" name="Google Shape;1016;p1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7" name="Google Shape;1017;p1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18" name="Google Shape;1018;p1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9" name="Google Shape;1019;p1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0" name="Google Shape;1020;p1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1" name="Google Shape;1021;p1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2" name="Google Shape;1022;p1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23" name="Google Shape;1023;p1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4" name="Google Shape;1024;p1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5" name="Google Shape;1025;p15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6" name="Google Shape;1026;p1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7" name="Google Shape;1027;p1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8" name="Google Shape;1028;p1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9" name="Google Shape;1029;p1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0" name="Google Shape;1030;p1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31" name="Google Shape;1031;p1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32" name="Google Shape;1032;p1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3" name="Google Shape;1033;p1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035" name="Google Shape;1035;p15"/>
          <p:cNvSpPr/>
          <p:nvPr/>
        </p:nvSpPr>
        <p:spPr>
          <a:xfrm rot="-5028676">
            <a:off x="701206" y="4952426"/>
            <a:ext cx="1322149" cy="2666551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3778400" y="3746200"/>
            <a:ext cx="4635200" cy="1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3778400" y="1579000"/>
            <a:ext cx="46352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5"/>
          <p:cNvSpPr/>
          <p:nvPr/>
        </p:nvSpPr>
        <p:spPr>
          <a:xfrm>
            <a:off x="5476501" y="5862816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15"/>
          <p:cNvSpPr/>
          <p:nvPr/>
        </p:nvSpPr>
        <p:spPr>
          <a:xfrm rot="-8099864">
            <a:off x="9541318" y="5155623"/>
            <a:ext cx="1322167" cy="2666557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383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4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5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2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1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1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0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34A9-77A1-479D-BDBE-52109DEC6B2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21B8EC-6A9F-4394-8D29-355C65D24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3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360D1F-6005-4ABE-864A-EF44710AD354}"/>
              </a:ext>
            </a:extLst>
          </p:cNvPr>
          <p:cNvSpPr txBox="1"/>
          <p:nvPr/>
        </p:nvSpPr>
        <p:spPr>
          <a:xfrm>
            <a:off x="2636362" y="124896"/>
            <a:ext cx="68670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ĐỐC TÍN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764AD7-380F-4715-A458-D6D848151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1392238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2500" y="3647084"/>
            <a:ext cx="583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1876" y="1570519"/>
            <a:ext cx="7308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cap="small" dirty="0" smtClean="0">
                <a:latin typeface="+mj-lt"/>
                <a:cs typeface="Times New Roman" panose="02020603050405020304" pitchFamily="18" charset="0"/>
              </a:rPr>
              <a:t>MÔN: TOÁN</a:t>
            </a:r>
            <a:r>
              <a:rPr lang="en-US" sz="4400" b="1" cap="small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 SUNG</a:t>
            </a:r>
          </a:p>
          <a:p>
            <a:pPr algn="ctr"/>
            <a:r>
              <a:rPr lang="en-US" sz="44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TUẦN 6 (TIẾT </a:t>
            </a:r>
            <a:r>
              <a:rPr lang="en-US" sz="44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44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55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32672" y="1114570"/>
            <a:ext cx="400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3EC6DC-12EB-4557-BAF0-2D18E6722D9B}"/>
              </a:ext>
            </a:extLst>
          </p:cNvPr>
          <p:cNvSpPr/>
          <p:nvPr/>
        </p:nvSpPr>
        <p:spPr>
          <a:xfrm>
            <a:off x="1009453" y="11145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32116" y="1637790"/>
            <a:ext cx="5061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003355"/>
              </p:ext>
            </p:extLst>
          </p:nvPr>
        </p:nvGraphicFramePr>
        <p:xfrm>
          <a:off x="773721" y="2191585"/>
          <a:ext cx="10353824" cy="2129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135">
                  <a:extLst>
                    <a:ext uri="{9D8B030D-6E8A-4147-A177-3AD203B41FA5}">
                      <a16:colId xmlns:a16="http://schemas.microsoft.com/office/drawing/2014/main" val="997963035"/>
                    </a:ext>
                  </a:extLst>
                </a:gridCol>
                <a:gridCol w="871714">
                  <a:extLst>
                    <a:ext uri="{9D8B030D-6E8A-4147-A177-3AD203B41FA5}">
                      <a16:colId xmlns:a16="http://schemas.microsoft.com/office/drawing/2014/main" val="2554394103"/>
                    </a:ext>
                  </a:extLst>
                </a:gridCol>
                <a:gridCol w="1150425">
                  <a:extLst>
                    <a:ext uri="{9D8B030D-6E8A-4147-A177-3AD203B41FA5}">
                      <a16:colId xmlns:a16="http://schemas.microsoft.com/office/drawing/2014/main" val="3007573845"/>
                    </a:ext>
                  </a:extLst>
                </a:gridCol>
                <a:gridCol w="1150425">
                  <a:extLst>
                    <a:ext uri="{9D8B030D-6E8A-4147-A177-3AD203B41FA5}">
                      <a16:colId xmlns:a16="http://schemas.microsoft.com/office/drawing/2014/main" val="274394528"/>
                    </a:ext>
                  </a:extLst>
                </a:gridCol>
                <a:gridCol w="1150425">
                  <a:extLst>
                    <a:ext uri="{9D8B030D-6E8A-4147-A177-3AD203B41FA5}">
                      <a16:colId xmlns:a16="http://schemas.microsoft.com/office/drawing/2014/main" val="329140986"/>
                    </a:ext>
                  </a:extLst>
                </a:gridCol>
                <a:gridCol w="1150425">
                  <a:extLst>
                    <a:ext uri="{9D8B030D-6E8A-4147-A177-3AD203B41FA5}">
                      <a16:colId xmlns:a16="http://schemas.microsoft.com/office/drawing/2014/main" val="506855151"/>
                    </a:ext>
                  </a:extLst>
                </a:gridCol>
                <a:gridCol w="1150425">
                  <a:extLst>
                    <a:ext uri="{9D8B030D-6E8A-4147-A177-3AD203B41FA5}">
                      <a16:colId xmlns:a16="http://schemas.microsoft.com/office/drawing/2014/main" val="3794763165"/>
                    </a:ext>
                  </a:extLst>
                </a:gridCol>
                <a:gridCol w="1150425">
                  <a:extLst>
                    <a:ext uri="{9D8B030D-6E8A-4147-A177-3AD203B41FA5}">
                      <a16:colId xmlns:a16="http://schemas.microsoft.com/office/drawing/2014/main" val="1557479958"/>
                    </a:ext>
                  </a:extLst>
                </a:gridCol>
                <a:gridCol w="1150425">
                  <a:extLst>
                    <a:ext uri="{9D8B030D-6E8A-4147-A177-3AD203B41FA5}">
                      <a16:colId xmlns:a16="http://schemas.microsoft.com/office/drawing/2014/main" val="580894518"/>
                    </a:ext>
                  </a:extLst>
                </a:gridCol>
              </a:tblGrid>
              <a:tr h="70636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828851"/>
                  </a:ext>
                </a:extLst>
              </a:tr>
              <a:tr h="6665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060419"/>
                  </a:ext>
                </a:extLst>
              </a:tr>
              <a:tr h="7563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20148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47779" y="3643531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7616" y="3635801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4752" y="3635508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2930" y="3635508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0066" y="3651393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94787" y="3674836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70611" y="3641183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22989" y="3640470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149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632116" y="778052"/>
            <a:ext cx="400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3EC6DC-12EB-4557-BAF0-2D18E6722D9B}"/>
              </a:ext>
            </a:extLst>
          </p:cNvPr>
          <p:cNvSpPr/>
          <p:nvPr/>
        </p:nvSpPr>
        <p:spPr>
          <a:xfrm>
            <a:off x="1009453" y="81075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632116" y="1333976"/>
            <a:ext cx="9065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4" t="48616" r="5236" b="21845"/>
          <a:stretch/>
        </p:blipFill>
        <p:spPr>
          <a:xfrm>
            <a:off x="1271063" y="1803105"/>
            <a:ext cx="9352957" cy="462827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2419643" y="2785403"/>
            <a:ext cx="3527898" cy="9284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402036" y="4608389"/>
            <a:ext cx="2697905" cy="800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727938" y="4532189"/>
            <a:ext cx="2372003" cy="6787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358957" y="4848569"/>
            <a:ext cx="221141" cy="612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285871" y="2940148"/>
            <a:ext cx="801858" cy="9261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9523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32672" y="1114570"/>
            <a:ext cx="400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&gt;; &lt;; = 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ree Kid Writing Clip Art with No Background - ClipartKey">
            <a:extLst>
              <a:ext uri="{FF2B5EF4-FFF2-40B4-BE49-F238E27FC236}">
                <a16:creationId xmlns:a16="http://schemas.microsoft.com/office/drawing/2014/main" id="{2631ADE7-8B6F-46FC-93CA-E8F20430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08" y="4509611"/>
            <a:ext cx="2222094" cy="19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63EC6DC-12EB-4557-BAF0-2D18E6722D9B}"/>
              </a:ext>
            </a:extLst>
          </p:cNvPr>
          <p:cNvSpPr/>
          <p:nvPr/>
        </p:nvSpPr>
        <p:spPr>
          <a:xfrm>
            <a:off x="966542" y="11145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432672-01C3-5943-944B-313CF700D690}"/>
              </a:ext>
            </a:extLst>
          </p:cNvPr>
          <p:cNvSpPr/>
          <p:nvPr/>
        </p:nvSpPr>
        <p:spPr>
          <a:xfrm>
            <a:off x="896910" y="2019391"/>
            <a:ext cx="102429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11 - 4		8		7		11 - 5		11 - 2		11 - 6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11 - 7		4		6		11 – 2		11 - 9		11 - 8</a:t>
            </a:r>
          </a:p>
        </p:txBody>
      </p:sp>
      <p:sp>
        <p:nvSpPr>
          <p:cNvPr id="8" name="Rectangle 7"/>
          <p:cNvSpPr/>
          <p:nvPr/>
        </p:nvSpPr>
        <p:spPr>
          <a:xfrm>
            <a:off x="1949006" y="2844543"/>
            <a:ext cx="574421" cy="54142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63075" y="2054962"/>
            <a:ext cx="574421" cy="54142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81517" y="2019391"/>
            <a:ext cx="574421" cy="54142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334132" y="2018397"/>
            <a:ext cx="574421" cy="54142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81516" y="2878408"/>
            <a:ext cx="574421" cy="54142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334131" y="2875039"/>
            <a:ext cx="574421" cy="54142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40821" y="2885147"/>
            <a:ext cx="53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4619" y="2096928"/>
            <a:ext cx="53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1514" y="2869336"/>
            <a:ext cx="53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40821" y="2018397"/>
            <a:ext cx="53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65390" y="2858965"/>
            <a:ext cx="53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5303" y="2041472"/>
            <a:ext cx="53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32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CDD7A7-C6C2-4221-BDE3-3C6CB10C3650}"/>
              </a:ext>
            </a:extLst>
          </p:cNvPr>
          <p:cNvSpPr/>
          <p:nvPr/>
        </p:nvSpPr>
        <p:spPr>
          <a:xfrm>
            <a:off x="879580" y="736979"/>
            <a:ext cx="676265" cy="69267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AD5F2-9AE2-4EDA-B183-3D776EA1BEB5}"/>
              </a:ext>
            </a:extLst>
          </p:cNvPr>
          <p:cNvSpPr txBox="1"/>
          <p:nvPr/>
        </p:nvSpPr>
        <p:spPr>
          <a:xfrm>
            <a:off x="1558394" y="808715"/>
            <a:ext cx="9871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hild With An Idea | Cute cartoon wallpapers, Animated images, Drawing for  kids">
            <a:extLst>
              <a:ext uri="{FF2B5EF4-FFF2-40B4-BE49-F238E27FC236}">
                <a16:creationId xmlns:a16="http://schemas.microsoft.com/office/drawing/2014/main" id="{DA1D9253-03A5-4010-B646-2CAB6A6DB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r="14218" b="9310"/>
          <a:stretch/>
        </p:blipFill>
        <p:spPr bwMode="auto">
          <a:xfrm>
            <a:off x="8393622" y="2414616"/>
            <a:ext cx="2912255" cy="2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21DCC0-61D4-4677-9B8A-B013512B29E3}"/>
              </a:ext>
            </a:extLst>
          </p:cNvPr>
          <p:cNvCxnSpPr>
            <a:cxnSpLocks/>
          </p:cNvCxnSpPr>
          <p:nvPr/>
        </p:nvCxnSpPr>
        <p:spPr>
          <a:xfrm flipV="1">
            <a:off x="1648674" y="1337752"/>
            <a:ext cx="3596251" cy="109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F21DCC0-61D4-4677-9B8A-B013512B29E3}"/>
              </a:ext>
            </a:extLst>
          </p:cNvPr>
          <p:cNvCxnSpPr>
            <a:cxnSpLocks/>
          </p:cNvCxnSpPr>
          <p:nvPr/>
        </p:nvCxnSpPr>
        <p:spPr>
          <a:xfrm flipV="1">
            <a:off x="5461019" y="1337752"/>
            <a:ext cx="3767387" cy="109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21DCC0-61D4-4677-9B8A-B013512B29E3}"/>
              </a:ext>
            </a:extLst>
          </p:cNvPr>
          <p:cNvCxnSpPr>
            <a:cxnSpLocks/>
          </p:cNvCxnSpPr>
          <p:nvPr/>
        </p:nvCxnSpPr>
        <p:spPr>
          <a:xfrm flipV="1">
            <a:off x="9514840" y="1333537"/>
            <a:ext cx="1446218" cy="201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F21DCC0-61D4-4677-9B8A-B013512B29E3}"/>
              </a:ext>
            </a:extLst>
          </p:cNvPr>
          <p:cNvCxnSpPr>
            <a:cxnSpLocks/>
          </p:cNvCxnSpPr>
          <p:nvPr/>
        </p:nvCxnSpPr>
        <p:spPr>
          <a:xfrm>
            <a:off x="1648674" y="1877757"/>
            <a:ext cx="72139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4191391" y="2825004"/>
            <a:ext cx="253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856311" y="3685028"/>
            <a:ext cx="8658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11 - 6 = 5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36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CDD7A7-C6C2-4221-BDE3-3C6CB10C3650}"/>
              </a:ext>
            </a:extLst>
          </p:cNvPr>
          <p:cNvSpPr/>
          <p:nvPr/>
        </p:nvSpPr>
        <p:spPr>
          <a:xfrm>
            <a:off x="879580" y="736979"/>
            <a:ext cx="676265" cy="69267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AD5F2-9AE2-4EDA-B183-3D776EA1BEB5}"/>
              </a:ext>
            </a:extLst>
          </p:cNvPr>
          <p:cNvSpPr txBox="1"/>
          <p:nvPr/>
        </p:nvSpPr>
        <p:spPr>
          <a:xfrm>
            <a:off x="1558394" y="808715"/>
            <a:ext cx="524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hild With An Idea | Cute cartoon wallpapers, Animated images, Drawing for  kids">
            <a:extLst>
              <a:ext uri="{FF2B5EF4-FFF2-40B4-BE49-F238E27FC236}">
                <a16:creationId xmlns:a16="http://schemas.microsoft.com/office/drawing/2014/main" id="{DA1D9253-03A5-4010-B646-2CAB6A6DB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r="14218" b="9310"/>
          <a:stretch/>
        </p:blipFill>
        <p:spPr bwMode="auto">
          <a:xfrm>
            <a:off x="8393622" y="1319742"/>
            <a:ext cx="2912255" cy="2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21D44D5-C3B3-C247-9BC6-53221B5ABDFD}"/>
              </a:ext>
            </a:extLst>
          </p:cNvPr>
          <p:cNvGrpSpPr/>
          <p:nvPr/>
        </p:nvGrpSpPr>
        <p:grpSpPr>
          <a:xfrm>
            <a:off x="879580" y="2213079"/>
            <a:ext cx="986194" cy="922739"/>
            <a:chOff x="2297817" y="6896711"/>
            <a:chExt cx="774225" cy="77422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B8F74B7-63D4-FA4D-9904-C4293E951DD2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415CCB-B830-B247-AE25-124AEFBDDE6C}"/>
                </a:ext>
              </a:extLst>
            </p:cNvPr>
            <p:cNvSpPr/>
            <p:nvPr/>
          </p:nvSpPr>
          <p:spPr>
            <a:xfrm>
              <a:off x="2528832" y="6977106"/>
              <a:ext cx="326192" cy="5423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Arrow Connector 16"/>
          <p:cNvCxnSpPr>
            <a:stCxn id="23" idx="6"/>
            <a:endCxn id="25" idx="1"/>
          </p:cNvCxnSpPr>
          <p:nvPr/>
        </p:nvCxnSpPr>
        <p:spPr>
          <a:xfrm flipV="1">
            <a:off x="1865774" y="2151335"/>
            <a:ext cx="1286859" cy="5231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152633" y="1798212"/>
            <a:ext cx="818866" cy="706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971499" y="2141539"/>
            <a:ext cx="1390399" cy="3629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>
            <a:off x="5111515" y="2082693"/>
            <a:ext cx="1014657" cy="842344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917694" y="2151335"/>
            <a:ext cx="1342203" cy="3962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gular Pentagon 32"/>
          <p:cNvSpPr/>
          <p:nvPr/>
        </p:nvSpPr>
        <p:spPr>
          <a:xfrm>
            <a:off x="7259897" y="1803647"/>
            <a:ext cx="914400" cy="818865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8415CCB-B830-B247-AE25-124AEFBDDE6C}"/>
              </a:ext>
            </a:extLst>
          </p:cNvPr>
          <p:cNvSpPr/>
          <p:nvPr/>
        </p:nvSpPr>
        <p:spPr>
          <a:xfrm rot="20166312">
            <a:off x="1940072" y="1832609"/>
            <a:ext cx="790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415CCB-B830-B247-AE25-124AEFBDDE6C}"/>
              </a:ext>
            </a:extLst>
          </p:cNvPr>
          <p:cNvSpPr/>
          <p:nvPr/>
        </p:nvSpPr>
        <p:spPr>
          <a:xfrm rot="905668">
            <a:off x="4250303" y="1669244"/>
            <a:ext cx="684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- 8</a:t>
            </a:r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415CCB-B830-B247-AE25-124AEFBDDE6C}"/>
              </a:ext>
            </a:extLst>
          </p:cNvPr>
          <p:cNvSpPr/>
          <p:nvPr/>
        </p:nvSpPr>
        <p:spPr>
          <a:xfrm rot="20524799">
            <a:off x="6070836" y="1753221"/>
            <a:ext cx="790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+ 9</a:t>
            </a:r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21D44D5-C3B3-C247-9BC6-53221B5ABDFD}"/>
              </a:ext>
            </a:extLst>
          </p:cNvPr>
          <p:cNvGrpSpPr/>
          <p:nvPr/>
        </p:nvGrpSpPr>
        <p:grpSpPr>
          <a:xfrm>
            <a:off x="888495" y="4767485"/>
            <a:ext cx="986194" cy="922739"/>
            <a:chOff x="2297817" y="6896711"/>
            <a:chExt cx="774225" cy="77422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B8F74B7-63D4-FA4D-9904-C4293E951DD2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8415CCB-B830-B247-AE25-124AEFBDDE6C}"/>
                </a:ext>
              </a:extLst>
            </p:cNvPr>
            <p:cNvSpPr/>
            <p:nvPr/>
          </p:nvSpPr>
          <p:spPr>
            <a:xfrm>
              <a:off x="2444943" y="6977106"/>
              <a:ext cx="493971" cy="5423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V="1">
            <a:off x="1865773" y="4638092"/>
            <a:ext cx="1286859" cy="5231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71499" y="4681842"/>
            <a:ext cx="1390399" cy="3629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899360" y="4684375"/>
            <a:ext cx="1342203" cy="3962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152633" y="4284969"/>
            <a:ext cx="818866" cy="706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Isosceles Triangle 46"/>
          <p:cNvSpPr/>
          <p:nvPr/>
        </p:nvSpPr>
        <p:spPr>
          <a:xfrm>
            <a:off x="5144753" y="4570043"/>
            <a:ext cx="1014657" cy="842344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gular Pentagon 47"/>
          <p:cNvSpPr/>
          <p:nvPr/>
        </p:nvSpPr>
        <p:spPr>
          <a:xfrm>
            <a:off x="7241563" y="4342341"/>
            <a:ext cx="914400" cy="818865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8415CCB-B830-B247-AE25-124AEFBDDE6C}"/>
              </a:ext>
            </a:extLst>
          </p:cNvPr>
          <p:cNvSpPr/>
          <p:nvPr/>
        </p:nvSpPr>
        <p:spPr>
          <a:xfrm rot="867491">
            <a:off x="4367818" y="4232128"/>
            <a:ext cx="790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+ 8</a:t>
            </a:r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415CCB-B830-B247-AE25-124AEFBDDE6C}"/>
              </a:ext>
            </a:extLst>
          </p:cNvPr>
          <p:cNvSpPr/>
          <p:nvPr/>
        </p:nvSpPr>
        <p:spPr>
          <a:xfrm rot="20531387">
            <a:off x="6146172" y="4232907"/>
            <a:ext cx="684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- 5</a:t>
            </a:r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8415CCB-B830-B247-AE25-124AEFBDDE6C}"/>
              </a:ext>
            </a:extLst>
          </p:cNvPr>
          <p:cNvSpPr/>
          <p:nvPr/>
        </p:nvSpPr>
        <p:spPr>
          <a:xfrm rot="20166312">
            <a:off x="2013294" y="4293433"/>
            <a:ext cx="684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87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5" grpId="0" animBg="1"/>
      <p:bldP spid="29" grpId="0" animBg="1"/>
      <p:bldP spid="33" grpId="0" animBg="1"/>
      <p:bldP spid="37" grpId="0"/>
      <p:bldP spid="38" grpId="0"/>
      <p:bldP spid="39" grpId="0"/>
      <p:bldP spid="46" grpId="0" animBg="1"/>
      <p:bldP spid="47" grpId="0" animBg="1"/>
      <p:bldP spid="48" grpId="0" animBg="1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617AD6-6F3A-4FEF-B8BA-B3D742F80C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>
            <a:off x="-53368" y="-130630"/>
            <a:ext cx="5837280" cy="3005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96BC3-E4FD-96C9-6E99-769F7EA2C6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 flipH="1">
            <a:off x="6042632" y="-130629"/>
            <a:ext cx="6156835" cy="3005011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C674C5DC-93DB-4E1B-8A30-8A510A86721C}"/>
              </a:ext>
            </a:extLst>
          </p:cNvPr>
          <p:cNvSpPr txBox="1"/>
          <p:nvPr/>
        </p:nvSpPr>
        <p:spPr>
          <a:xfrm>
            <a:off x="1641566" y="2706526"/>
            <a:ext cx="9083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+mj-lt"/>
              </a:rPr>
              <a:t>Xin trân trọng cảm ơ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vi-VN" sz="6000" dirty="0">
              <a:ln>
                <a:solidFill>
                  <a:sysClr val="windowText" lastClr="000000"/>
                </a:solidFill>
              </a:ln>
              <a:solidFill>
                <a:srgbClr val="D63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EE3964FC-C384-4C20-9A94-757746FDB8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27"/>
          <a:stretch/>
        </p:blipFill>
        <p:spPr>
          <a:xfrm>
            <a:off x="746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54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6774</TotalTime>
  <Words>164</Words>
  <Application>Microsoft Office PowerPoint</Application>
  <PresentationFormat>Widescreen</PresentationFormat>
  <Paragraphs>64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Amatic SC</vt:lpstr>
      <vt:lpstr>Arial</vt:lpstr>
      <vt:lpstr>Calibri</vt:lpstr>
      <vt:lpstr>Calibri Light</vt:lpstr>
      <vt:lpstr>Nunito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Huyen</dc:creator>
  <cp:lastModifiedBy>Thanh Huyen</cp:lastModifiedBy>
  <cp:revision>55</cp:revision>
  <dcterms:created xsi:type="dcterms:W3CDTF">2022-10-12T01:50:43Z</dcterms:created>
  <dcterms:modified xsi:type="dcterms:W3CDTF">2025-10-18T02:42:51Z</dcterms:modified>
</cp:coreProperties>
</file>