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23" r:id="rId3"/>
    <p:sldMasterId id="2147483737" r:id="rId4"/>
  </p:sldMasterIdLst>
  <p:notesMasterIdLst>
    <p:notesMasterId r:id="rId31"/>
  </p:notesMasterIdLst>
  <p:sldIdLst>
    <p:sldId id="257" r:id="rId5"/>
    <p:sldId id="332" r:id="rId6"/>
    <p:sldId id="309" r:id="rId7"/>
    <p:sldId id="333" r:id="rId8"/>
    <p:sldId id="334" r:id="rId9"/>
    <p:sldId id="335" r:id="rId10"/>
    <p:sldId id="288" r:id="rId11"/>
    <p:sldId id="266" r:id="rId12"/>
    <p:sldId id="310" r:id="rId13"/>
    <p:sldId id="260" r:id="rId14"/>
    <p:sldId id="311" r:id="rId15"/>
    <p:sldId id="312" r:id="rId16"/>
    <p:sldId id="313" r:id="rId17"/>
    <p:sldId id="314" r:id="rId18"/>
    <p:sldId id="315" r:id="rId19"/>
    <p:sldId id="316" r:id="rId20"/>
    <p:sldId id="318" r:id="rId21"/>
    <p:sldId id="317" r:id="rId22"/>
    <p:sldId id="320" r:id="rId23"/>
    <p:sldId id="319" r:id="rId24"/>
    <p:sldId id="321" r:id="rId25"/>
    <p:sldId id="322" r:id="rId26"/>
    <p:sldId id="323" r:id="rId27"/>
    <p:sldId id="324" r:id="rId28"/>
    <p:sldId id="325" r:id="rId29"/>
    <p:sldId id="330" r:id="rId30"/>
  </p:sldIdLst>
  <p:sldSz cx="9147175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1" autoAdjust="0"/>
    <p:restoredTop sz="91633" autoAdjust="0"/>
  </p:normalViewPr>
  <p:slideViewPr>
    <p:cSldViewPr snapToGrid="0">
      <p:cViewPr varScale="1">
        <p:scale>
          <a:sx n="87" d="100"/>
          <a:sy n="87" d="100"/>
        </p:scale>
        <p:origin x="744" y="84"/>
      </p:cViewPr>
      <p:guideLst>
        <p:guide orient="horz" pos="161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C8BBF-674F-4517-A680-3C67446FB66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B388A-B272-4622-933F-31BD32C0D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0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/>
              <a:t>Click vào</a:t>
            </a:r>
            <a:r>
              <a:rPr lang="en-US" sz="1100" baseline="0"/>
              <a:t> mặt cảm xúc để đi tới câu hỏi. Click vào mặt cảm xúc để quay lại. </a:t>
            </a:r>
          </a:p>
          <a:p>
            <a:r>
              <a:rPr lang="en-US" sz="1100" baseline="0"/>
              <a:t>GV chốt: Cô hi vọng các em sẽ có những cảm xúc thật vui vẻ như vầy trong tiết học này nhé!</a:t>
            </a:r>
          </a:p>
          <a:p>
            <a:r>
              <a:rPr lang="en-US" sz="1100" baseline="0"/>
              <a:t>Chơi xong click vào ngôi nhà để đi đến bài học</a:t>
            </a:r>
            <a:endParaRPr lang="en-US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3441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05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29E43-5E61-4D61-8F25-6377550A3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01A576-6C1E-4716-89F7-1AB2BC180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1DF4D-7CDF-4583-A5AD-A950B8B8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7F790-2957-4C6D-931F-5A1674706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FEF39-26A5-421F-8A56-1774EE5F7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81961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EE3F-1413-4C81-A2B1-E8B3E54E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5A18C-D361-4E76-AFD7-5EF8992C8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0FA46-84D8-4FD0-BAEA-17AB4F3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4B348-C5B1-438E-BA1E-E661E0EA8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CE746-25EC-4D80-AA05-768CD83F9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02959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F472C0-E1E5-46F2-983A-52BD20F8B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121603-8FF6-4566-9257-E0C36E151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78C60-4324-4A14-AB27-AE5066CAE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56D3D-5C6A-4478-A172-6BEDB199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6E30B-6699-4219-A34D-2CDFE767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6418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7175" cy="51450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9725" b="15724"/>
          <a:stretch/>
        </p:blipFill>
        <p:spPr>
          <a:xfrm>
            <a:off x="0" y="128627"/>
            <a:ext cx="9147175" cy="501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5232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180422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2444862" y="2751210"/>
            <a:ext cx="4257453" cy="2216402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5485048" y="-238721"/>
            <a:ext cx="1104091" cy="548105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2" name="Google Shape;12;p2"/>
          <p:cNvSpPr/>
          <p:nvPr/>
        </p:nvSpPr>
        <p:spPr>
          <a:xfrm>
            <a:off x="2572443" y="-242100"/>
            <a:ext cx="842871" cy="548131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3" name="Google Shape;13;p2"/>
          <p:cNvSpPr/>
          <p:nvPr/>
        </p:nvSpPr>
        <p:spPr>
          <a:xfrm>
            <a:off x="8658874" y="221119"/>
            <a:ext cx="843103" cy="54811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4" name="Google Shape;14;p2"/>
          <p:cNvGrpSpPr/>
          <p:nvPr/>
        </p:nvGrpSpPr>
        <p:grpSpPr>
          <a:xfrm>
            <a:off x="1387651" y="3727139"/>
            <a:ext cx="627027" cy="1269900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3805463" y="4170230"/>
            <a:ext cx="442055" cy="923029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433136" y="4305018"/>
            <a:ext cx="10013446" cy="854175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280748" y="221119"/>
            <a:ext cx="8585680" cy="38615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286389" y="306044"/>
            <a:ext cx="8574401" cy="3194636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2468893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8020109" y="2190384"/>
            <a:ext cx="808889" cy="2352011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8537423" y="3846434"/>
            <a:ext cx="466189" cy="941409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456866" y="4359668"/>
            <a:ext cx="2626999" cy="786877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6652629" y="4446452"/>
            <a:ext cx="2951413" cy="70009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56" name="Google Shape;156;p3"/>
          <p:cNvSpPr/>
          <p:nvPr/>
        </p:nvSpPr>
        <p:spPr>
          <a:xfrm>
            <a:off x="1563314" y="4666426"/>
            <a:ext cx="2020348" cy="480119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7173641" y="3945149"/>
            <a:ext cx="527287" cy="1025122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8828990" y="1270668"/>
            <a:ext cx="733454" cy="38924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75" name="Google Shape;175;p3"/>
          <p:cNvSpPr/>
          <p:nvPr/>
        </p:nvSpPr>
        <p:spPr>
          <a:xfrm flipH="1">
            <a:off x="3481175" y="-218104"/>
            <a:ext cx="698493" cy="45424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76" name="Google Shape;176;p3"/>
          <p:cNvSpPr/>
          <p:nvPr/>
        </p:nvSpPr>
        <p:spPr>
          <a:xfrm>
            <a:off x="6154958" y="-218117"/>
            <a:ext cx="698742" cy="45426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484062" y="296242"/>
            <a:ext cx="8179052" cy="3237324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495986" y="193135"/>
            <a:ext cx="7774073" cy="2654445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465655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8642825" y="-219629"/>
            <a:ext cx="905289" cy="44941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716" name="Google Shape;1716;p29"/>
          <p:cNvSpPr/>
          <p:nvPr/>
        </p:nvSpPr>
        <p:spPr>
          <a:xfrm>
            <a:off x="-400939" y="539667"/>
            <a:ext cx="698493" cy="45424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8529339" y="849274"/>
            <a:ext cx="430049" cy="3083927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187788" y="324551"/>
            <a:ext cx="551439" cy="3936365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861833" y="4552691"/>
            <a:ext cx="10870840" cy="592390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3414534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8505277" y="3271617"/>
            <a:ext cx="543538" cy="1459648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7832244" y="3855966"/>
            <a:ext cx="523907" cy="964723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08597" y="1733974"/>
            <a:ext cx="733454" cy="38924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887" name="Google Shape;1887;p32"/>
          <p:cNvSpPr/>
          <p:nvPr/>
        </p:nvSpPr>
        <p:spPr>
          <a:xfrm>
            <a:off x="8657030" y="539667"/>
            <a:ext cx="698742" cy="45426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888" name="Google Shape;1888;p32"/>
          <p:cNvSpPr/>
          <p:nvPr/>
        </p:nvSpPr>
        <p:spPr>
          <a:xfrm>
            <a:off x="7037191" y="4613237"/>
            <a:ext cx="2242203" cy="531864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889" name="Google Shape;1889;p32"/>
          <p:cNvSpPr/>
          <p:nvPr/>
        </p:nvSpPr>
        <p:spPr>
          <a:xfrm>
            <a:off x="-329565" y="4690846"/>
            <a:ext cx="1911450" cy="454274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890" name="Google Shape;1890;p32"/>
          <p:cNvSpPr/>
          <p:nvPr/>
        </p:nvSpPr>
        <p:spPr>
          <a:xfrm>
            <a:off x="8019147" y="4613225"/>
            <a:ext cx="2241580" cy="531880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8348977" y="1706199"/>
            <a:ext cx="477679" cy="853151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320522" y="320525"/>
            <a:ext cx="454562" cy="3569344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1928094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269993" y="199237"/>
            <a:ext cx="698742" cy="45426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901" name="Google Shape;1901;p33"/>
          <p:cNvSpPr/>
          <p:nvPr/>
        </p:nvSpPr>
        <p:spPr>
          <a:xfrm flipH="1">
            <a:off x="916983" y="4821217"/>
            <a:ext cx="1383705" cy="328826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7593775" y="4541005"/>
            <a:ext cx="2033280" cy="609038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479879" y="4669920"/>
            <a:ext cx="2023452" cy="480123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278662" y="1708017"/>
            <a:ext cx="251460" cy="1778474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8584319" y="2152610"/>
            <a:ext cx="284196" cy="1560265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8223177" y="199224"/>
            <a:ext cx="733453" cy="996341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1350118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715098" y="347366"/>
            <a:ext cx="7716878" cy="572877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715098" y="1707680"/>
            <a:ext cx="3870744" cy="2810667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715098" y="1083797"/>
            <a:ext cx="3870744" cy="572877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195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4561233" y="1083797"/>
            <a:ext cx="3870744" cy="572877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195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8279764" y="-3"/>
            <a:ext cx="1026511" cy="95145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2" name="Google Shape;492;p25"/>
          <p:cNvSpPr/>
          <p:nvPr/>
        </p:nvSpPr>
        <p:spPr>
          <a:xfrm>
            <a:off x="8609434" y="4026651"/>
            <a:ext cx="696847" cy="54370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3" name="Google Shape;493;p25"/>
          <p:cNvSpPr/>
          <p:nvPr/>
        </p:nvSpPr>
        <p:spPr>
          <a:xfrm>
            <a:off x="73801" y="96858"/>
            <a:ext cx="404109" cy="440996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4" name="Google Shape;494;p25"/>
          <p:cNvSpPr/>
          <p:nvPr/>
        </p:nvSpPr>
        <p:spPr>
          <a:xfrm>
            <a:off x="8578527" y="4796063"/>
            <a:ext cx="285396" cy="27185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5" name="Google Shape;495;p25"/>
          <p:cNvSpPr/>
          <p:nvPr/>
        </p:nvSpPr>
        <p:spPr>
          <a:xfrm>
            <a:off x="-285874" y="4143071"/>
            <a:ext cx="968708" cy="864754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6" name="Google Shape;496;p25"/>
          <p:cNvSpPr/>
          <p:nvPr/>
        </p:nvSpPr>
        <p:spPr>
          <a:xfrm>
            <a:off x="8361556" y="448592"/>
            <a:ext cx="319236" cy="317967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7" name="Google Shape;497;p25"/>
          <p:cNvSpPr/>
          <p:nvPr/>
        </p:nvSpPr>
        <p:spPr>
          <a:xfrm>
            <a:off x="-476026" y="3618437"/>
            <a:ext cx="953938" cy="66730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8" name="Google Shape;498;p25"/>
          <p:cNvSpPr/>
          <p:nvPr/>
        </p:nvSpPr>
        <p:spPr>
          <a:xfrm>
            <a:off x="94065" y="4806278"/>
            <a:ext cx="284162" cy="270638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</p:spTree>
    <p:extLst>
      <p:ext uri="{BB962C8B-B14F-4D97-AF65-F5344CB8AC3E}">
        <p14:creationId xmlns:p14="http://schemas.microsoft.com/office/powerpoint/2010/main" val="423586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152A5-7AEA-4564-A504-FF65CC15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8FCA9-F37A-448C-B062-A43B28028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F8BFB-B66C-4D4A-B54F-84281834A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530DB-588F-4CF1-AD58-08FEF2518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B4A70-E4C5-4D47-AD8D-8EDF6374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57864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768020" y="219568"/>
            <a:ext cx="7611137" cy="4643840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720250" y="1016051"/>
            <a:ext cx="7706675" cy="84206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476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2392731" y="2225825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26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2392731" y="2921365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324360" y="3912283"/>
            <a:ext cx="2153548" cy="379317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5669268" y="3912283"/>
            <a:ext cx="2153548" cy="379317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2392731" y="1854241"/>
            <a:ext cx="4361714" cy="40422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69994" y="1618583"/>
            <a:ext cx="989982" cy="1088533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8693513" y="1023019"/>
            <a:ext cx="55498" cy="1580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52" name="Google Shape;1652;p32"/>
          <p:cNvSpPr/>
          <p:nvPr/>
        </p:nvSpPr>
        <p:spPr>
          <a:xfrm>
            <a:off x="8603953" y="1674355"/>
            <a:ext cx="260444" cy="278721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53" name="Google Shape;1653;p32"/>
          <p:cNvSpPr/>
          <p:nvPr/>
        </p:nvSpPr>
        <p:spPr>
          <a:xfrm>
            <a:off x="7499080" y="801313"/>
            <a:ext cx="1009541" cy="458053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19416" y="419970"/>
            <a:ext cx="1468579" cy="1037678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1785066" y="563972"/>
            <a:ext cx="231438" cy="222950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06183" y="278952"/>
            <a:ext cx="231438" cy="223944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253476" y="3060973"/>
            <a:ext cx="231438" cy="223750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424361" y="3639271"/>
            <a:ext cx="236466" cy="220463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164016" y="4184386"/>
            <a:ext cx="683516" cy="667440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047324" y="4542533"/>
            <a:ext cx="230803" cy="223889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1608919" y="4632969"/>
            <a:ext cx="367628" cy="345902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6252950" y="4713705"/>
            <a:ext cx="230803" cy="223751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7031552" y="4481531"/>
            <a:ext cx="370778" cy="345902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7637342" y="4487673"/>
            <a:ext cx="239008" cy="222480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7995423" y="3904356"/>
            <a:ext cx="1031668" cy="832684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8759065" y="3369942"/>
            <a:ext cx="236494" cy="221844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8307597" y="2386211"/>
            <a:ext cx="551773" cy="671169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8544063" y="1508088"/>
            <a:ext cx="504453" cy="566503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8796276" y="1170805"/>
            <a:ext cx="230803" cy="224883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8312652" y="305498"/>
            <a:ext cx="638128" cy="747824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7916046" y="379558"/>
            <a:ext cx="236466" cy="22209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6720536" y="413313"/>
            <a:ext cx="809014" cy="473964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325473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1972735" y="1082759"/>
            <a:ext cx="5201706" cy="84206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2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2392731" y="2490360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26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2392731" y="3369178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2392731" y="1920937"/>
            <a:ext cx="4361714" cy="40422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8491874" y="1970591"/>
            <a:ext cx="405492" cy="606286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8101250" y="3155059"/>
            <a:ext cx="627928" cy="582635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7467314" y="857117"/>
            <a:ext cx="446845" cy="626917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332438" y="1821430"/>
            <a:ext cx="437995" cy="933960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6581115" y="258778"/>
            <a:ext cx="431117" cy="415128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420450" y="709462"/>
            <a:ext cx="123045" cy="147648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559727" y="3037405"/>
            <a:ext cx="459644" cy="466811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8247291" y="4377478"/>
            <a:ext cx="435035" cy="503907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7982675" y="287110"/>
            <a:ext cx="865104" cy="358481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242279" y="836690"/>
            <a:ext cx="253952" cy="410410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649768" y="340359"/>
            <a:ext cx="279548" cy="398599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860402" y="1034044"/>
            <a:ext cx="242111" cy="369088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324507" y="3949520"/>
            <a:ext cx="930080" cy="909785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7261660" y="676997"/>
            <a:ext cx="208683" cy="212591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3" name="Google Shape;783;p19"/>
          <p:cNvSpPr/>
          <p:nvPr/>
        </p:nvSpPr>
        <p:spPr>
          <a:xfrm>
            <a:off x="1639940" y="4705991"/>
            <a:ext cx="212630" cy="213577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4" name="Google Shape;784;p19"/>
          <p:cNvSpPr/>
          <p:nvPr/>
        </p:nvSpPr>
        <p:spPr>
          <a:xfrm>
            <a:off x="8415233" y="1326912"/>
            <a:ext cx="274614" cy="279537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5" name="Google Shape;785;p19"/>
          <p:cNvSpPr/>
          <p:nvPr/>
        </p:nvSpPr>
        <p:spPr>
          <a:xfrm>
            <a:off x="935546" y="438286"/>
            <a:ext cx="7276084" cy="4325728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6" name="Google Shape;786;p19"/>
          <p:cNvSpPr/>
          <p:nvPr/>
        </p:nvSpPr>
        <p:spPr>
          <a:xfrm>
            <a:off x="7154166" y="3584958"/>
            <a:ext cx="1993012" cy="1498464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7" name="Google Shape;787;p19"/>
          <p:cNvSpPr/>
          <p:nvPr/>
        </p:nvSpPr>
        <p:spPr>
          <a:xfrm>
            <a:off x="1769508" y="124764"/>
            <a:ext cx="688956" cy="598393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8" name="Google Shape;788;p19"/>
          <p:cNvSpPr/>
          <p:nvPr/>
        </p:nvSpPr>
        <p:spPr>
          <a:xfrm>
            <a:off x="263492" y="3618103"/>
            <a:ext cx="918268" cy="217524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921542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207169" y="13680"/>
            <a:ext cx="6799710" cy="2354326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25" y="1114469"/>
            <a:ext cx="9146910" cy="4047209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18" name="Google Shape;1618;p30"/>
          <p:cNvSpPr/>
          <p:nvPr/>
        </p:nvSpPr>
        <p:spPr>
          <a:xfrm>
            <a:off x="0" y="1162110"/>
            <a:ext cx="9146910" cy="3999589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105681" y="1883106"/>
            <a:ext cx="4935814" cy="84206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2392731" y="2807030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26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2392731" y="3635980"/>
            <a:ext cx="4361714" cy="84206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425"/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7458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714783" y="490080"/>
            <a:ext cx="7704875" cy="4164931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720250" y="858546"/>
            <a:ext cx="7706675" cy="84206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50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2392731" y="2011152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976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2392731" y="3068753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376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022977" y="3907225"/>
            <a:ext cx="1490918" cy="379317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5705606" y="3907225"/>
            <a:ext cx="1494819" cy="379317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164502" y="1620519"/>
            <a:ext cx="4818173" cy="40422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57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3995296" y="2763872"/>
            <a:ext cx="1096280" cy="40422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04612" y="330052"/>
            <a:ext cx="1238755" cy="199119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7444560" y="302668"/>
            <a:ext cx="1582274" cy="1635955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04582" y="3760122"/>
            <a:ext cx="588684" cy="1129759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8095176" y="4266114"/>
            <a:ext cx="1083713" cy="491398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874162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65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38" y="1598313"/>
            <a:ext cx="7775099" cy="11028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077" y="2915550"/>
            <a:ext cx="6403023" cy="13148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60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019" y="1065542"/>
            <a:ext cx="3887549" cy="7352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6038" y="1943700"/>
            <a:ext cx="3201511" cy="8765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9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08823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97934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82" y="2204130"/>
            <a:ext cx="3887549" cy="681248"/>
          </a:xfrm>
        </p:spPr>
        <p:txBody>
          <a:bodyPr anchor="t"/>
          <a:lstStyle>
            <a:lvl1pPr algn="l">
              <a:defRPr sz="2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282" y="1453805"/>
            <a:ext cx="3887549" cy="7503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9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38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607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76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4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214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84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953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11844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79" y="800347"/>
            <a:ext cx="2020001" cy="2263680"/>
          </a:xfrm>
        </p:spPr>
        <p:txBody>
          <a:bodyPr/>
          <a:lstStyle>
            <a:lvl1pPr>
              <a:defRPr sz="140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907" y="800347"/>
            <a:ext cx="2020001" cy="2263680"/>
          </a:xfrm>
        </p:spPr>
        <p:txBody>
          <a:bodyPr/>
          <a:lstStyle>
            <a:lvl1pPr>
              <a:defRPr sz="140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0131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EB9F9-43FB-41D0-91B2-75C1A5BB3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11485-E6EB-41F5-A1CD-463A762DF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E8510-1BCB-4E0A-A6F4-1A42644F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0895F-BD1B-43E6-9B7F-DBE021BC6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E4B3F-338E-477A-A2A8-722B76E1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90524"/>
      </p:ext>
    </p:extLst>
  </p:cSld>
  <p:clrMapOvr>
    <a:masterClrMapping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80" y="767793"/>
            <a:ext cx="2020795" cy="319980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91" indent="0">
              <a:buNone/>
              <a:defRPr sz="1000" b="1"/>
            </a:lvl2pPr>
            <a:lvl3pPr marL="457383" indent="0">
              <a:buNone/>
              <a:defRPr sz="900" b="1"/>
            </a:lvl3pPr>
            <a:lvl4pPr marL="686074" indent="0">
              <a:buNone/>
              <a:defRPr sz="800" b="1"/>
            </a:lvl4pPr>
            <a:lvl5pPr marL="914766" indent="0">
              <a:buNone/>
              <a:defRPr sz="800" b="1"/>
            </a:lvl5pPr>
            <a:lvl6pPr marL="1143457" indent="0">
              <a:buNone/>
              <a:defRPr sz="800" b="1"/>
            </a:lvl6pPr>
            <a:lvl7pPr marL="1372149" indent="0">
              <a:buNone/>
              <a:defRPr sz="800" b="1"/>
            </a:lvl7pPr>
            <a:lvl8pPr marL="1600840" indent="0">
              <a:buNone/>
              <a:defRPr sz="800" b="1"/>
            </a:lvl8pPr>
            <a:lvl9pPr marL="182953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80" y="1087773"/>
            <a:ext cx="2020795" cy="197625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3319" y="767793"/>
            <a:ext cx="2021589" cy="319980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91" indent="0">
              <a:buNone/>
              <a:defRPr sz="1000" b="1"/>
            </a:lvl2pPr>
            <a:lvl3pPr marL="457383" indent="0">
              <a:buNone/>
              <a:defRPr sz="900" b="1"/>
            </a:lvl3pPr>
            <a:lvl4pPr marL="686074" indent="0">
              <a:buNone/>
              <a:defRPr sz="800" b="1"/>
            </a:lvl4pPr>
            <a:lvl5pPr marL="914766" indent="0">
              <a:buNone/>
              <a:defRPr sz="800" b="1"/>
            </a:lvl5pPr>
            <a:lvl6pPr marL="1143457" indent="0">
              <a:buNone/>
              <a:defRPr sz="800" b="1"/>
            </a:lvl6pPr>
            <a:lvl7pPr marL="1372149" indent="0">
              <a:buNone/>
              <a:defRPr sz="800" b="1"/>
            </a:lvl7pPr>
            <a:lvl8pPr marL="1600840" indent="0">
              <a:buNone/>
              <a:defRPr sz="800" b="1"/>
            </a:lvl8pPr>
            <a:lvl9pPr marL="182953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3319" y="1087773"/>
            <a:ext cx="2021589" cy="197625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98169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0238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93455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80" y="136567"/>
            <a:ext cx="1504679" cy="58120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146" y="136567"/>
            <a:ext cx="2556762" cy="2927460"/>
          </a:xfrm>
        </p:spPr>
        <p:txBody>
          <a:bodyPr/>
          <a:lstStyle>
            <a:lvl1pPr>
              <a:defRPr sz="1601"/>
            </a:lvl1pPr>
            <a:lvl2pPr>
              <a:defRPr sz="1401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80" y="717772"/>
            <a:ext cx="1504679" cy="2346256"/>
          </a:xfrm>
        </p:spPr>
        <p:txBody>
          <a:bodyPr/>
          <a:lstStyle>
            <a:lvl1pPr marL="0" indent="0">
              <a:buNone/>
              <a:defRPr sz="700"/>
            </a:lvl1pPr>
            <a:lvl2pPr marL="228691" indent="0">
              <a:buNone/>
              <a:defRPr sz="600"/>
            </a:lvl2pPr>
            <a:lvl3pPr marL="457383" indent="0">
              <a:buNone/>
              <a:defRPr sz="500"/>
            </a:lvl3pPr>
            <a:lvl4pPr marL="686074" indent="0">
              <a:buNone/>
              <a:defRPr sz="450"/>
            </a:lvl4pPr>
            <a:lvl5pPr marL="914766" indent="0">
              <a:buNone/>
              <a:defRPr sz="450"/>
            </a:lvl5pPr>
            <a:lvl6pPr marL="1143457" indent="0">
              <a:buNone/>
              <a:defRPr sz="450"/>
            </a:lvl6pPr>
            <a:lvl7pPr marL="1372149" indent="0">
              <a:buNone/>
              <a:defRPr sz="450"/>
            </a:lvl7pPr>
            <a:lvl8pPr marL="1600840" indent="0">
              <a:buNone/>
              <a:defRPr sz="450"/>
            </a:lvl8pPr>
            <a:lvl9pPr marL="182953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04210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455" y="2401041"/>
            <a:ext cx="2744153" cy="283456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455" y="306482"/>
            <a:ext cx="2744153" cy="2058035"/>
          </a:xfrm>
        </p:spPr>
        <p:txBody>
          <a:bodyPr/>
          <a:lstStyle>
            <a:lvl1pPr marL="0" indent="0">
              <a:buNone/>
              <a:defRPr sz="1601"/>
            </a:lvl1pPr>
            <a:lvl2pPr marL="228691" indent="0">
              <a:buNone/>
              <a:defRPr sz="1401"/>
            </a:lvl2pPr>
            <a:lvl3pPr marL="457383" indent="0">
              <a:buNone/>
              <a:defRPr sz="1200"/>
            </a:lvl3pPr>
            <a:lvl4pPr marL="686074" indent="0">
              <a:buNone/>
              <a:defRPr sz="1000"/>
            </a:lvl4pPr>
            <a:lvl5pPr marL="914766" indent="0">
              <a:buNone/>
              <a:defRPr sz="1000"/>
            </a:lvl5pPr>
            <a:lvl6pPr marL="1143457" indent="0">
              <a:buNone/>
              <a:defRPr sz="1000"/>
            </a:lvl6pPr>
            <a:lvl7pPr marL="1372149" indent="0">
              <a:buNone/>
              <a:defRPr sz="1000"/>
            </a:lvl7pPr>
            <a:lvl8pPr marL="1600840" indent="0">
              <a:buNone/>
              <a:defRPr sz="1000"/>
            </a:lvl8pPr>
            <a:lvl9pPr marL="182953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455" y="2684498"/>
            <a:ext cx="2744153" cy="402555"/>
          </a:xfrm>
        </p:spPr>
        <p:txBody>
          <a:bodyPr/>
          <a:lstStyle>
            <a:lvl1pPr marL="0" indent="0">
              <a:buNone/>
              <a:defRPr sz="700"/>
            </a:lvl1pPr>
            <a:lvl2pPr marL="228691" indent="0">
              <a:buNone/>
              <a:defRPr sz="600"/>
            </a:lvl2pPr>
            <a:lvl3pPr marL="457383" indent="0">
              <a:buNone/>
              <a:defRPr sz="500"/>
            </a:lvl3pPr>
            <a:lvl4pPr marL="686074" indent="0">
              <a:buNone/>
              <a:defRPr sz="450"/>
            </a:lvl4pPr>
            <a:lvl5pPr marL="914766" indent="0">
              <a:buNone/>
              <a:defRPr sz="450"/>
            </a:lvl5pPr>
            <a:lvl6pPr marL="1143457" indent="0">
              <a:buNone/>
              <a:defRPr sz="450"/>
            </a:lvl6pPr>
            <a:lvl7pPr marL="1372149" indent="0">
              <a:buNone/>
              <a:defRPr sz="450"/>
            </a:lvl7pPr>
            <a:lvl8pPr marL="1600840" indent="0">
              <a:buNone/>
              <a:defRPr sz="450"/>
            </a:lvl8pPr>
            <a:lvl9pPr marL="182953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96584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25619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5851" y="137362"/>
            <a:ext cx="1029057" cy="29266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79" y="137362"/>
            <a:ext cx="3010945" cy="29266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3092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033A-385D-40EC-AD8B-25907B4C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CB25A-947F-419F-B47E-1578BFF65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BADB1-E9EE-4E56-9077-79A72F54B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7C4B0-9807-4425-8E7F-A88B8B150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FD782-543D-4443-A646-056418C8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1773B-25CE-43D1-B724-CAE6E05F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09183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35DF-B43E-4A39-91F5-A96EFC3F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CD49D-4A26-49E9-88B9-EFC9818F1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428E3-E2F7-4F76-812D-AE2B3ED71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4F3083-16F8-4B97-AFCC-A6359DE44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69B75B-43A3-4AF3-9C12-4F180ED17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F03FED-81FE-458A-BDA1-40390C2AA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F6282-8CF9-4510-832B-778CF0431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07CB38-54FC-44E7-81AD-03DDF12C1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73861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701D-A849-4849-BC98-EFBE4D16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D74061-5AFF-4349-B002-2A10B5A92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D547A-A2BF-42BF-877C-DEC28594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C62CE-43DF-48FD-9489-954814C8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99450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76FF6D-D9D5-4291-BC70-6520881E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03050-3DD3-4832-8CF0-3F035BCA4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4F112-F76A-46A4-8B23-9D8EE5B3A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25572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E7AC7-3F97-4B8E-BB20-F02B8E3AF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5235B-D464-4330-875C-EB0007CB6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5CAC4-710B-4918-8748-5B17DCB9F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A2772-46C3-4767-842B-61D3AC112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EF944-6956-490C-8424-AB6BF75E4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4F700-4DFB-4BA6-BBB4-40DADF57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38708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D491F-E18F-4C16-BC7D-F8C52AC9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FC8BD4-7BE9-4B78-A55C-54680075C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24613-82B5-4A65-AEBC-D83637E5F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9EEC0-40A4-4600-A07C-A6268185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31096-7123-4C31-B214-F23DDDC1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B40A4-57AC-41E5-B5D4-5680E0CA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46772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heme" Target="../theme/them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462D04-5582-46EA-ADC8-506EE613A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3D4BC-5661-40F1-A174-940A2E5DE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DCEC4-0E8D-4FB3-B6E5-8814C3322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EACDC-BF9D-414F-80B3-396EC02C84A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57C1E-097C-4D64-862B-749503F32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BBAA-28DD-4B03-8E58-D0CC6BB73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8216B93F-64B1-F359-2779-D26EEEBB1338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200"/>
            <a:ext cx="9146822" cy="5144688"/>
          </a:xfrm>
          <a:prstGeom prst="rect">
            <a:avLst/>
          </a:prstGeom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FBF1F6F2-19E4-DCF3-6BE9-6FA381CB438F}"/>
              </a:ext>
            </a:extLst>
          </p:cNvPr>
          <p:cNvSpPr/>
          <p:nvPr userDrawn="1"/>
        </p:nvSpPr>
        <p:spPr>
          <a:xfrm>
            <a:off x="305070" y="171503"/>
            <a:ext cx="8498922" cy="4802082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383"/>
            <a:endParaRPr lang="vi-VN" sz="9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8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edge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001044" y="-2001043"/>
            <a:ext cx="5145086" cy="9147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/>
          <a:srcRect l="15920" r="25588" b="38940"/>
          <a:stretch/>
        </p:blipFill>
        <p:spPr>
          <a:xfrm>
            <a:off x="-10889" y="2020943"/>
            <a:ext cx="9158064" cy="31241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5400000">
            <a:off x="914697" y="-387821"/>
            <a:ext cx="610533" cy="19158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11853" y="264847"/>
            <a:ext cx="1109328" cy="9464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934993" y="718169"/>
            <a:ext cx="447611" cy="23343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3239625" y="2229538"/>
            <a:ext cx="2667926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0D4FAC64-2A17-C19D-A1C3-F7D94618108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052" y="343006"/>
            <a:ext cx="1179127" cy="11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4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transition>
    <p:wedge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6208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79" y="137362"/>
            <a:ext cx="4116229" cy="571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79" y="800347"/>
            <a:ext cx="4116229" cy="2263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80" y="3179156"/>
            <a:ext cx="1067170" cy="182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642" y="3179156"/>
            <a:ext cx="1448303" cy="182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7738" y="3179156"/>
            <a:ext cx="1067170" cy="182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C0B1F8E-CFE8-6F89-BBBC-C88AB1E3AAF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306" y="80273"/>
            <a:ext cx="1102380" cy="11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spd="slow">
    <p:wipe/>
  </p:transition>
  <p:txStyles>
    <p:titleStyle>
      <a:lvl1pPr algn="ctr" defTabSz="457383" rtl="0" eaLnBrk="1" latinLnBrk="0" hangingPunct="1">
        <a:spcBef>
          <a:spcPct val="0"/>
        </a:spcBef>
        <a:buNone/>
        <a:defRPr sz="22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519" indent="-171519" algn="l" defTabSz="457383" rtl="0" eaLnBrk="1" latinLnBrk="0" hangingPunct="1">
        <a:spcBef>
          <a:spcPct val="20000"/>
        </a:spcBef>
        <a:buFont typeface="Arial" pitchFamily="34" charset="0"/>
        <a:buChar char="•"/>
        <a:defRPr sz="1601" kern="1200">
          <a:solidFill>
            <a:schemeClr val="tx1"/>
          </a:solidFill>
          <a:latin typeface="+mn-lt"/>
          <a:ea typeface="+mn-ea"/>
          <a:cs typeface="+mn-cs"/>
        </a:defRPr>
      </a:lvl1pPr>
      <a:lvl2pPr marL="371624" indent="-142932" algn="l" defTabSz="457383" rtl="0" eaLnBrk="1" latinLnBrk="0" hangingPunct="1">
        <a:spcBef>
          <a:spcPct val="20000"/>
        </a:spcBef>
        <a:buFont typeface="Arial" pitchFamily="34" charset="0"/>
        <a:buChar char="–"/>
        <a:defRPr sz="1401" kern="1200">
          <a:solidFill>
            <a:schemeClr val="tx1"/>
          </a:solidFill>
          <a:latin typeface="+mn-lt"/>
          <a:ea typeface="+mn-ea"/>
          <a:cs typeface="+mn-cs"/>
        </a:defRPr>
      </a:lvl2pPr>
      <a:lvl3pPr marL="571729" indent="-114346" algn="l" defTabSz="45738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420" indent="-114346" algn="l" defTabSz="45738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9111" indent="-114346" algn="l" defTabSz="45738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803" indent="-114346" algn="l" defTabSz="45738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6494" indent="-114346" algn="l" defTabSz="45738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5186" indent="-114346" algn="l" defTabSz="45738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877" indent="-114346" algn="l" defTabSz="45738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3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91" algn="l" defTabSz="4573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383" algn="l" defTabSz="4573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6074" algn="l" defTabSz="4573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766" algn="l" defTabSz="4573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457" algn="l" defTabSz="4573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2149" algn="l" defTabSz="4573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840" algn="l" defTabSz="4573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9532" algn="l" defTabSz="45738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image" Target="../media/image12.jp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1.png"/><Relationship Id="rId11" Type="http://schemas.openxmlformats.org/officeDocument/2006/relationships/image" Target="../media/image32.png"/><Relationship Id="rId5" Type="http://schemas.openxmlformats.org/officeDocument/2006/relationships/image" Target="../media/image40.png"/><Relationship Id="rId10" Type="http://schemas.openxmlformats.org/officeDocument/2006/relationships/image" Target="../media/image31.gif"/><Relationship Id="rId4" Type="http://schemas.openxmlformats.org/officeDocument/2006/relationships/image" Target="../media/image29.pn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200"/>
            <a:ext cx="9146822" cy="5144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730C3-A1AE-35F9-FE7E-6DFB6EDE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11" y="1467303"/>
            <a:ext cx="7354797" cy="197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5166" y="2932415"/>
            <a:ext cx="1644032" cy="1914333"/>
          </a:xfrm>
          <a:prstGeom prst="rect">
            <a:avLst/>
          </a:prstGeom>
        </p:spPr>
      </p:pic>
      <p:pic>
        <p:nvPicPr>
          <p:cNvPr id="16" name="Picture 2" descr="F:\AAA-PDF-SGK\B5-LT-1.png"/>
          <p:cNvPicPr>
            <a:picLocks noChangeAspect="1" noChangeArrowheads="1"/>
          </p:cNvPicPr>
          <p:nvPr/>
        </p:nvPicPr>
        <p:blipFill>
          <a:blip r:embed="rId6" cstate="print"/>
          <a:srcRect l="24536" t="19090" r="53985" b="70906"/>
          <a:stretch>
            <a:fillRect/>
          </a:stretch>
        </p:blipFill>
        <p:spPr bwMode="auto">
          <a:xfrm>
            <a:off x="3268980" y="1287302"/>
            <a:ext cx="4770531" cy="299894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044440" y="310134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17080" y="228219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2060" y="148590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22987" y="319367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B6BDD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95627" y="2371277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76587" y="1578232"/>
            <a:ext cx="616478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B6BDD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551250" y="1316975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3" name="Picture 2" descr="A white underwear on a black background&#10;&#10;AI-generated content may be incorrect.">
            <a:extLst>
              <a:ext uri="{FF2B5EF4-FFF2-40B4-BE49-F238E27FC236}">
                <a16:creationId xmlns:a16="http://schemas.microsoft.com/office/drawing/2014/main" id="{D904F1CC-F648-E42D-CAAC-44231C7A5D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35" y="3853854"/>
            <a:ext cx="273141" cy="104613"/>
          </a:xfrm>
          <a:prstGeom prst="rect">
            <a:avLst/>
          </a:prstGeom>
        </p:spPr>
      </p:pic>
      <p:pic>
        <p:nvPicPr>
          <p:cNvPr id="4" name="tải xuống (5)">
            <a:hlinkClick r:id="" action="ppaction://media"/>
            <a:extLst>
              <a:ext uri="{FF2B5EF4-FFF2-40B4-BE49-F238E27FC236}">
                <a16:creationId xmlns:a16="http://schemas.microsoft.com/office/drawing/2014/main" id="{9DE4581A-630B-490C-1829-3F13B6C112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02504" y="4613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2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2" grpId="0" animBg="1"/>
      <p:bldP spid="4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:\AAA-PDF-SGK\B5-LT-1.png"/>
          <p:cNvPicPr>
            <a:picLocks noChangeAspect="1" noChangeArrowheads="1"/>
          </p:cNvPicPr>
          <p:nvPr/>
        </p:nvPicPr>
        <p:blipFill>
          <a:blip r:embed="rId3" cstate="print"/>
          <a:srcRect l="62574" t="19090" r="15948" b="70906"/>
          <a:stretch>
            <a:fillRect/>
          </a:stretch>
        </p:blipFill>
        <p:spPr bwMode="auto">
          <a:xfrm>
            <a:off x="3307842" y="1289304"/>
            <a:ext cx="4772022" cy="2999232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044440" y="310134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17080" y="228219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52060" y="148590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30607" y="319367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B6BDD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1998" y="2409229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7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22987" y="157823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B6BDD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89939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3" cstate="print"/>
          <a:srcRect l="24539" t="32726" r="53985" b="56361"/>
          <a:stretch>
            <a:fillRect/>
          </a:stretch>
        </p:blipFill>
        <p:spPr bwMode="auto">
          <a:xfrm>
            <a:off x="3273552" y="1152144"/>
            <a:ext cx="4773168" cy="327355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5044440" y="310134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17080" y="228219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52060" y="148590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30607" y="319367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B6BDD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95627" y="2373420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22987" y="157823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B6BDD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552087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3" cstate="print"/>
          <a:srcRect l="62574" t="32726" r="15950" b="56361"/>
          <a:stretch>
            <a:fillRect/>
          </a:stretch>
        </p:blipFill>
        <p:spPr bwMode="auto">
          <a:xfrm>
            <a:off x="3307842" y="1152144"/>
            <a:ext cx="4773168" cy="32735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44440" y="310134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7080" y="228219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2060" y="148590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2987" y="319367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B6BDD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1998" y="2373418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15320" y="157823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B6BDD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91472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3" cstate="print"/>
          <a:srcRect l="24539" t="47270" r="53985" b="42725"/>
          <a:stretch>
            <a:fillRect/>
          </a:stretch>
        </p:blipFill>
        <p:spPr bwMode="auto">
          <a:xfrm>
            <a:off x="3273552" y="1277874"/>
            <a:ext cx="4771032" cy="29992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44440" y="310134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86749" y="228219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2060" y="148590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08" y="3098618"/>
            <a:ext cx="630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13815" y="2299608"/>
            <a:ext cx="630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3489" y="1477191"/>
            <a:ext cx="630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633005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3" cstate="print"/>
          <a:srcRect l="62574" t="47270" r="15950" b="42725"/>
          <a:stretch>
            <a:fillRect/>
          </a:stretch>
        </p:blipFill>
        <p:spPr bwMode="auto">
          <a:xfrm>
            <a:off x="3296412" y="1300734"/>
            <a:ext cx="4773168" cy="29958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14109" y="310134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0292" y="228219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9146" y="148590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7300" y="3046368"/>
            <a:ext cx="630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74774" y="2317024"/>
            <a:ext cx="630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4780" y="1477191"/>
            <a:ext cx="630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375749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233184" y="1421645"/>
            <a:ext cx="6604530" cy="3115519"/>
            <a:chOff x="3819630" y="1508732"/>
            <a:chExt cx="5120640" cy="2409316"/>
          </a:xfrm>
        </p:grpSpPr>
        <p:pic>
          <p:nvPicPr>
            <p:cNvPr id="2050" name="Picture 2" descr="F:\AAA-PDF-SGK\B5-LT-2.png"/>
            <p:cNvPicPr>
              <a:picLocks noChangeAspect="1" noChangeArrowheads="1"/>
            </p:cNvPicPr>
            <p:nvPr/>
          </p:nvPicPr>
          <p:blipFill>
            <a:blip r:embed="rId3" cstate="print"/>
            <a:srcRect l="17175" t="65453" r="9814" b="9091"/>
            <a:stretch>
              <a:fillRect/>
            </a:stretch>
          </p:blipFill>
          <p:spPr bwMode="auto">
            <a:xfrm>
              <a:off x="3819630" y="1508732"/>
              <a:ext cx="5120640" cy="2409316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7044690" y="196977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711440" y="196215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72500" y="196596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5325" y="316230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72095" y="316611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73135" y="316992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B08DDFC-2A96-C385-7FFC-114C5029A27F}"/>
              </a:ext>
            </a:extLst>
          </p:cNvPr>
          <p:cNvGrpSpPr/>
          <p:nvPr/>
        </p:nvGrpSpPr>
        <p:grpSpPr>
          <a:xfrm>
            <a:off x="0" y="0"/>
            <a:ext cx="2644330" cy="1247730"/>
            <a:chOff x="757317" y="-61881"/>
            <a:chExt cx="2644330" cy="124773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39940E5-824C-2332-A4B4-D5F2B01A7B37}"/>
                </a:ext>
              </a:extLst>
            </p:cNvPr>
            <p:cNvGrpSpPr/>
            <p:nvPr/>
          </p:nvGrpSpPr>
          <p:grpSpPr>
            <a:xfrm>
              <a:off x="757317" y="40190"/>
              <a:ext cx="2644330" cy="1075258"/>
              <a:chOff x="611230" y="-3132"/>
              <a:chExt cx="2644330" cy="1075258"/>
            </a:xfrm>
          </p:grpSpPr>
          <p:sp>
            <p:nvSpPr>
              <p:cNvPr id="6" name="矩形 14">
                <a:extLst>
                  <a:ext uri="{FF2B5EF4-FFF2-40B4-BE49-F238E27FC236}">
                    <a16:creationId xmlns:a16="http://schemas.microsoft.com/office/drawing/2014/main" id="{EE5BABC4-E0D5-208F-3D59-B5B529A9DD2F}"/>
                  </a:ext>
                </a:extLst>
              </p:cNvPr>
              <p:cNvSpPr/>
              <p:nvPr/>
            </p:nvSpPr>
            <p:spPr>
              <a:xfrm>
                <a:off x="1028241" y="236656"/>
                <a:ext cx="2227319" cy="707348"/>
              </a:xfrm>
              <a:prstGeom prst="rect">
                <a:avLst/>
              </a:prstGeom>
              <a:solidFill>
                <a:srgbClr val="28A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?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pic>
            <p:nvPicPr>
              <p:cNvPr id="7" name="图片 11">
                <a:extLst>
                  <a:ext uri="{FF2B5EF4-FFF2-40B4-BE49-F238E27FC236}">
                    <a16:creationId xmlns:a16="http://schemas.microsoft.com/office/drawing/2014/main" id="{2AC0E6B6-7656-A62F-02BB-3E9616B0D6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6055" r="73021"/>
              <a:stretch/>
            </p:blipFill>
            <p:spPr>
              <a:xfrm rot="6391288" flipH="1">
                <a:off x="490610" y="117488"/>
                <a:ext cx="1075258" cy="834017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E37B34-FA77-85CB-0D10-33968D2DB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73" t="2899" r="29143" b="66962"/>
            <a:stretch/>
          </p:blipFill>
          <p:spPr>
            <a:xfrm rot="882205">
              <a:off x="992032" y="-61881"/>
              <a:ext cx="914235" cy="1247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7753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a)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53923" y="2494994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và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003576" y="2494994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gồm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  <p:pic>
        <p:nvPicPr>
          <p:cNvPr id="11" name="Picture 3" descr="F:\AAA-LÀM ẢNH SLIDE\Bai5-LT-2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441" y="2167737"/>
            <a:ext cx="3173000" cy="1383726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4519170" y="2339340"/>
            <a:ext cx="584685" cy="707886"/>
            <a:chOff x="4519170" y="2339340"/>
            <a:chExt cx="584685" cy="707886"/>
          </a:xfrm>
        </p:grpSpPr>
        <p:sp>
          <p:nvSpPr>
            <p:cNvPr id="16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59092" y="2339340"/>
            <a:ext cx="584685" cy="707886"/>
            <a:chOff x="6159092" y="2339340"/>
            <a:chExt cx="584685" cy="707886"/>
          </a:xfrm>
        </p:grpSpPr>
        <p:sp>
          <p:nvSpPr>
            <p:cNvPr id="18" name="Rounded Rectangle 17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9887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62538" y="2339340"/>
            <a:ext cx="584685" cy="707886"/>
            <a:chOff x="7562538" y="2339340"/>
            <a:chExt cx="584685" cy="707886"/>
          </a:xfrm>
        </p:grpSpPr>
        <p:sp>
          <p:nvSpPr>
            <p:cNvPr id="21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1619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16574" y="2343150"/>
            <a:ext cx="584685" cy="707886"/>
            <a:chOff x="4519170" y="2339340"/>
            <a:chExt cx="584685" cy="707886"/>
          </a:xfrm>
        </p:grpSpPr>
        <p:sp>
          <p:nvSpPr>
            <p:cNvPr id="25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8343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56496" y="2343150"/>
            <a:ext cx="584685" cy="707886"/>
            <a:chOff x="6159092" y="2339340"/>
            <a:chExt cx="584685" cy="707886"/>
          </a:xfrm>
        </p:grpSpPr>
        <p:sp>
          <p:nvSpPr>
            <p:cNvPr id="29" name="Rounded Rectangle 28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2173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559942" y="2343150"/>
            <a:ext cx="584685" cy="707886"/>
            <a:chOff x="7562538" y="2339340"/>
            <a:chExt cx="584685" cy="707886"/>
          </a:xfrm>
        </p:grpSpPr>
        <p:sp>
          <p:nvSpPr>
            <p:cNvPr id="34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1619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982693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15" name="Picture 4" descr="F:\AAA-LÀM ẢNH SLIDE\Bai5-LT-2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77" y="2164756"/>
            <a:ext cx="3155427" cy="1375261"/>
          </a:xfrm>
          <a:prstGeom prst="rect">
            <a:avLst/>
          </a:prstGeom>
          <a:noFill/>
        </p:spPr>
      </p:pic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53923" y="2494994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và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003576" y="2494994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gồm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519170" y="2339340"/>
            <a:ext cx="584685" cy="707886"/>
            <a:chOff x="4519170" y="2339340"/>
            <a:chExt cx="584685" cy="707886"/>
          </a:xfrm>
        </p:grpSpPr>
        <p:sp>
          <p:nvSpPr>
            <p:cNvPr id="56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57200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159092" y="2339340"/>
            <a:ext cx="584685" cy="707886"/>
            <a:chOff x="6159092" y="2339340"/>
            <a:chExt cx="584685" cy="707886"/>
          </a:xfrm>
        </p:grpSpPr>
        <p:sp>
          <p:nvSpPr>
            <p:cNvPr id="59" name="Rounded Rectangle 58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19887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562538" y="2339340"/>
            <a:ext cx="584685" cy="707886"/>
            <a:chOff x="7562538" y="2339340"/>
            <a:chExt cx="584685" cy="707886"/>
          </a:xfrm>
        </p:grpSpPr>
        <p:sp>
          <p:nvSpPr>
            <p:cNvPr id="62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1619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516574" y="2343150"/>
            <a:ext cx="584685" cy="707886"/>
            <a:chOff x="4519170" y="2339340"/>
            <a:chExt cx="584685" cy="707886"/>
          </a:xfrm>
        </p:grpSpPr>
        <p:sp>
          <p:nvSpPr>
            <p:cNvPr id="65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58343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156496" y="2343150"/>
            <a:ext cx="584685" cy="707886"/>
            <a:chOff x="6159092" y="2339340"/>
            <a:chExt cx="584685" cy="707886"/>
          </a:xfrm>
        </p:grpSpPr>
        <p:sp>
          <p:nvSpPr>
            <p:cNvPr id="68" name="Rounded Rectangle 67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22173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559942" y="2343150"/>
            <a:ext cx="584685" cy="707886"/>
            <a:chOff x="7562538" y="2339340"/>
            <a:chExt cx="584685" cy="707886"/>
          </a:xfrm>
        </p:grpSpPr>
        <p:sp>
          <p:nvSpPr>
            <p:cNvPr id="71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1619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574005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309255" y="409302"/>
            <a:ext cx="2577739" cy="4310744"/>
            <a:chOff x="4934249" y="207645"/>
            <a:chExt cx="2737186" cy="4788276"/>
          </a:xfrm>
        </p:grpSpPr>
        <p:pic>
          <p:nvPicPr>
            <p:cNvPr id="1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424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1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71009" y="89415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8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61498" y="91179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1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13362" y="920947"/>
              <a:ext cx="148309" cy="148309"/>
            </a:xfrm>
            <a:prstGeom prst="rect">
              <a:avLst/>
            </a:prstGeom>
            <a:noFill/>
          </p:spPr>
        </p:pic>
        <p:grpSp>
          <p:nvGrpSpPr>
            <p:cNvPr id="20" name="Group 19"/>
            <p:cNvGrpSpPr/>
            <p:nvPr/>
          </p:nvGrpSpPr>
          <p:grpSpPr>
            <a:xfrm>
              <a:off x="5132070" y="1291590"/>
              <a:ext cx="607902" cy="311587"/>
              <a:chOff x="5132070" y="1291590"/>
              <a:chExt cx="607902" cy="311587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5132070" y="1291590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Lato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455920" y="1295400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Lato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934249" y="1851660"/>
              <a:ext cx="973156" cy="1500246"/>
              <a:chOff x="4934249" y="1851660"/>
              <a:chExt cx="973156" cy="1500246"/>
            </a:xfrm>
          </p:grpSpPr>
          <p:pic>
            <p:nvPicPr>
              <p:cNvPr id="77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34249" y="1851660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78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182" y="2566421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79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43784" y="2417373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8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42799" y="2547107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81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98772" y="257390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82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24118" y="2500216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83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88724" y="2423178"/>
                <a:ext cx="148309" cy="148309"/>
              </a:xfrm>
              <a:prstGeom prst="rect">
                <a:avLst/>
              </a:prstGeom>
              <a:noFill/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5124450" y="2929890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"/>
                    <a:ea typeface="+mn-ea"/>
                    <a:cs typeface="+mn-cs"/>
                  </a:rPr>
                  <a:t>?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5448300" y="2922270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"/>
                    <a:ea typeface="+mn-ea"/>
                    <a:cs typeface="+mn-cs"/>
                  </a:rPr>
                  <a:t>?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934249" y="3495675"/>
              <a:ext cx="973156" cy="1500246"/>
              <a:chOff x="4934249" y="3495675"/>
              <a:chExt cx="973156" cy="1500246"/>
            </a:xfrm>
          </p:grpSpPr>
          <p:pic>
            <p:nvPicPr>
              <p:cNvPr id="65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34249" y="349567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66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27468" y="4151495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7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65556" y="421267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68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08822" y="420676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9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46150" y="4168241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7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56682" y="4072782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71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01640" y="406943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72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48100" y="406362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73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66746" y="4008363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74" name="Group 73"/>
              <p:cNvGrpSpPr/>
              <p:nvPr/>
            </p:nvGrpSpPr>
            <p:grpSpPr>
              <a:xfrm>
                <a:off x="5116830" y="4572000"/>
                <a:ext cx="617520" cy="315397"/>
                <a:chOff x="5132070" y="1283970"/>
                <a:chExt cx="617520" cy="315397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6698279" y="1851660"/>
              <a:ext cx="973156" cy="1500246"/>
              <a:chOff x="6698279" y="1851660"/>
              <a:chExt cx="973156" cy="1500246"/>
            </a:xfrm>
          </p:grpSpPr>
          <p:pic>
            <p:nvPicPr>
              <p:cNvPr id="56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698279" y="1851660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57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903438" y="249440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58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030717" y="2566422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59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13745" y="2542976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6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73981" y="257055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1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109428" y="2444167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62" name="Group 61"/>
              <p:cNvGrpSpPr/>
              <p:nvPr/>
            </p:nvGrpSpPr>
            <p:grpSpPr>
              <a:xfrm>
                <a:off x="6880860" y="2929890"/>
                <a:ext cx="617520" cy="315397"/>
                <a:chOff x="5132070" y="1283970"/>
                <a:chExt cx="617520" cy="315397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</p:grpSp>
        </p:grpSp>
        <p:grpSp>
          <p:nvGrpSpPr>
            <p:cNvPr id="24" name="Group 23"/>
            <p:cNvGrpSpPr/>
            <p:nvPr/>
          </p:nvGrpSpPr>
          <p:grpSpPr>
            <a:xfrm>
              <a:off x="6698279" y="207645"/>
              <a:ext cx="973156" cy="1500246"/>
              <a:chOff x="6698279" y="207645"/>
              <a:chExt cx="973156" cy="1500246"/>
            </a:xfrm>
          </p:grpSpPr>
          <p:pic>
            <p:nvPicPr>
              <p:cNvPr id="45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698279" y="20764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46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95977" y="86568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7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035741" y="923517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48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19684" y="88243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9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178092" y="920167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5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13208" y="77692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51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60583" y="778597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52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05372" y="740971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53" name="Group 52"/>
              <p:cNvGrpSpPr/>
              <p:nvPr/>
            </p:nvGrpSpPr>
            <p:grpSpPr>
              <a:xfrm>
                <a:off x="6884670" y="1287780"/>
                <a:ext cx="617520" cy="315397"/>
                <a:chOff x="5132070" y="1283970"/>
                <a:chExt cx="617520" cy="315397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>
              <a:off x="6698279" y="3495675"/>
              <a:ext cx="973156" cy="1500246"/>
              <a:chOff x="6698279" y="3495675"/>
              <a:chExt cx="973156" cy="1500246"/>
            </a:xfrm>
          </p:grpSpPr>
          <p:pic>
            <p:nvPicPr>
              <p:cNvPr id="26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698279" y="349567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27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03870" y="4089529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4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16076" y="4186662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5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58428" y="4213459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6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00780" y="4205084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7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33083" y="414647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8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43615" y="405101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9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71825" y="4076131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0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18285" y="4060280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41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936931" y="4045207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42" name="Group 41"/>
              <p:cNvGrpSpPr/>
              <p:nvPr/>
            </p:nvGrpSpPr>
            <p:grpSpPr>
              <a:xfrm>
                <a:off x="6877050" y="4572000"/>
                <a:ext cx="617520" cy="315397"/>
                <a:chOff x="5132070" y="1283970"/>
                <a:chExt cx="617520" cy="315397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</p:grpSp>
        </p:grpSp>
      </p:grpSp>
      <p:sp>
        <p:nvSpPr>
          <p:cNvPr id="88" name="Rectangle 87"/>
          <p:cNvSpPr/>
          <p:nvPr/>
        </p:nvSpPr>
        <p:spPr>
          <a:xfrm>
            <a:off x="479127" y="1015718"/>
            <a:ext cx="1146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3.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Số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8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282814" cy="1014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266543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12" b="56875"/>
          <a:stretch/>
        </p:blipFill>
        <p:spPr>
          <a:xfrm>
            <a:off x="457517" y="1934530"/>
            <a:ext cx="1659632" cy="1667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2778" y="869924"/>
            <a:ext cx="6218748" cy="71570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 defTabSz="685983">
              <a:spcBef>
                <a:spcPts val="450"/>
              </a:spcBef>
              <a:defRPr/>
            </a:pPr>
            <a:r>
              <a:rPr lang="en-US" sz="4051">
                <a:solidFill>
                  <a:srgbClr val="FF000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TÌM CẢM XÚC CỦA EM</a:t>
            </a: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6" t="44314" r="33256" b="12561"/>
          <a:stretch/>
        </p:blipFill>
        <p:spPr>
          <a:xfrm>
            <a:off x="2570949" y="1991698"/>
            <a:ext cx="1659632" cy="1667032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8" t="185" r="32734" b="56690"/>
          <a:stretch/>
        </p:blipFill>
        <p:spPr>
          <a:xfrm>
            <a:off x="4745090" y="1934530"/>
            <a:ext cx="1659632" cy="1667032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8" t="370" r="-1466" b="56505"/>
          <a:stretch/>
        </p:blipFill>
        <p:spPr>
          <a:xfrm>
            <a:off x="6851710" y="1905946"/>
            <a:ext cx="1659632" cy="1667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3575" y="285839"/>
            <a:ext cx="8277154" cy="60029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 defTabSz="685983">
              <a:spcBef>
                <a:spcPts val="450"/>
              </a:spcBef>
              <a:defRPr/>
            </a:pPr>
            <a:r>
              <a:rPr lang="en-US" sz="3301">
                <a:solidFill>
                  <a:srgbClr val="0070C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KHỞI ĐỘNG</a:t>
            </a:r>
          </a:p>
        </p:txBody>
      </p:sp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id="{C082724F-F3FB-1864-C0C4-082DE48228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426" y="4431103"/>
            <a:ext cx="759252" cy="70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5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882896" y="729234"/>
            <a:ext cx="2368296" cy="3648456"/>
            <a:chOff x="4934249" y="207645"/>
            <a:chExt cx="973156" cy="1500246"/>
          </a:xfrm>
        </p:grpSpPr>
        <p:pic>
          <p:nvPicPr>
            <p:cNvPr id="17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3424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1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71009" y="89415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9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61498" y="91179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20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13362" y="920947"/>
              <a:ext cx="148309" cy="148309"/>
            </a:xfrm>
            <a:prstGeom prst="rect">
              <a:avLst/>
            </a:prstGeom>
            <a:noFill/>
          </p:spPr>
        </p:pic>
      </p:grpSp>
      <p:sp>
        <p:nvSpPr>
          <p:cNvPr id="21" name="TextBox 20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</a:t>
            </a:r>
          </a:p>
        </p:txBody>
      </p:sp>
      <p:sp>
        <p:nvSpPr>
          <p:cNvPr id="25" name="Cloud Callout 24"/>
          <p:cNvSpPr/>
          <p:nvPr/>
        </p:nvSpPr>
        <p:spPr>
          <a:xfrm>
            <a:off x="674914" y="1254035"/>
            <a:ext cx="3403600" cy="167643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2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673352" cy="743806"/>
          </a:xfrm>
          <a:prstGeom prst="rect">
            <a:avLst/>
          </a:prstGeom>
          <a:noFill/>
        </p:spPr>
      </p:pic>
      <p:pic>
        <p:nvPicPr>
          <p:cNvPr id="2" name="Picture 1" descr="A white underwear on a black background&#10;&#10;AI-generated content may be incorrect.">
            <a:extLst>
              <a:ext uri="{FF2B5EF4-FFF2-40B4-BE49-F238E27FC236}">
                <a16:creationId xmlns:a16="http://schemas.microsoft.com/office/drawing/2014/main" id="{3B8F54D2-72C8-3E04-4D78-BFABABD830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4308">
            <a:off x="1471749" y="3853854"/>
            <a:ext cx="273141" cy="104613"/>
          </a:xfrm>
          <a:prstGeom prst="rect">
            <a:avLst/>
          </a:prstGeom>
        </p:spPr>
      </p:pic>
      <p:pic>
        <p:nvPicPr>
          <p:cNvPr id="3" name="tải xuống (6)">
            <a:hlinkClick r:id="" action="ppaction://media"/>
            <a:extLst>
              <a:ext uri="{FF2B5EF4-FFF2-40B4-BE49-F238E27FC236}">
                <a16:creationId xmlns:a16="http://schemas.microsoft.com/office/drawing/2014/main" id="{7CB577EE-BF3B-D71E-B946-1CBFC1C7A8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50252" y="22624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6886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4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882896" y="731520"/>
            <a:ext cx="2368296" cy="3648456"/>
            <a:chOff x="6698279" y="207645"/>
            <a:chExt cx="973156" cy="1500246"/>
          </a:xfrm>
        </p:grpSpPr>
        <p:pic>
          <p:nvPicPr>
            <p:cNvPr id="36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827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3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95977" y="86568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38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35741" y="923517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3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19684" y="88243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40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78092" y="920167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41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3208" y="77692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42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60583" y="778597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43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05372" y="740971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44" name="TextBox 43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49" name="Cloud Callout 48"/>
          <p:cNvSpPr/>
          <p:nvPr/>
        </p:nvSpPr>
        <p:spPr>
          <a:xfrm>
            <a:off x="716535" y="1306286"/>
            <a:ext cx="2629012" cy="143549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5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792" y="649878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805687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82896" y="731520"/>
            <a:ext cx="2368296" cy="3648456"/>
            <a:chOff x="4934249" y="1851660"/>
            <a:chExt cx="973156" cy="1500246"/>
          </a:xfrm>
        </p:grpSpPr>
        <p:pic>
          <p:nvPicPr>
            <p:cNvPr id="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4249" y="1851660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7182" y="2566421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43784" y="2417373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42799" y="2547107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8772" y="257390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24118" y="2500216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88724" y="2423178"/>
              <a:ext cx="148309" cy="148309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665735" y="1313543"/>
            <a:ext cx="2962836" cy="161692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9947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50102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82896" y="731520"/>
            <a:ext cx="2368296" cy="3648456"/>
            <a:chOff x="6698279" y="1851660"/>
            <a:chExt cx="973156" cy="1500246"/>
          </a:xfrm>
        </p:grpSpPr>
        <p:pic>
          <p:nvPicPr>
            <p:cNvPr id="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8279" y="1851660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03438" y="2494409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30717" y="256642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13745" y="2542976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73981" y="257055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09428" y="2444167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731049" y="1349829"/>
            <a:ext cx="3289408" cy="163869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2530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59861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82896" y="731520"/>
            <a:ext cx="2368296" cy="3648456"/>
            <a:chOff x="4934249" y="3495675"/>
            <a:chExt cx="973156" cy="1500246"/>
          </a:xfrm>
        </p:grpSpPr>
        <p:pic>
          <p:nvPicPr>
            <p:cNvPr id="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4249" y="349567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27468" y="4151495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65556" y="4212679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08822" y="420676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46150" y="416824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56682" y="4072782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01640" y="406943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0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48100" y="4063629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11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66746" y="4008363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665734" y="1393372"/>
            <a:ext cx="2977351" cy="158063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75112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05327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882896" y="731520"/>
            <a:ext cx="2368296" cy="3648456"/>
            <a:chOff x="6698279" y="3495675"/>
            <a:chExt cx="973156" cy="1500246"/>
          </a:xfrm>
        </p:grpSpPr>
        <p:pic>
          <p:nvPicPr>
            <p:cNvPr id="12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8279" y="349567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13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3870" y="4089529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4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6076" y="4186662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5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58428" y="4213459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6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00780" y="4205084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33083" y="414647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43615" y="405101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71825" y="407613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20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18285" y="4060280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21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36931" y="4045207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22" name="TextBox 21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27" name="Cloud Callout 26"/>
          <p:cNvSpPr/>
          <p:nvPr/>
        </p:nvSpPr>
        <p:spPr>
          <a:xfrm>
            <a:off x="607678" y="1654629"/>
            <a:ext cx="3405522" cy="145000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2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792" y="0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353814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3">
            <a:extLst>
              <a:ext uri="{FF2B5EF4-FFF2-40B4-BE49-F238E27FC236}">
                <a16:creationId xmlns:a16="http://schemas.microsoft.com/office/drawing/2014/main" id="{F39B9789-56B5-4898-98E6-AE6129124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374" y="748635"/>
            <a:ext cx="6740056" cy="2164533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08AB1DEA-43F3-48C2-AEB3-B2C743686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41" y="3383781"/>
            <a:ext cx="2492489" cy="1474129"/>
          </a:xfrm>
          <a:prstGeom prst="rect">
            <a:avLst/>
          </a:prstGeom>
        </p:spPr>
      </p:pic>
      <p:pic>
        <p:nvPicPr>
          <p:cNvPr id="3" name="Picture 2" descr="A blue and orange text&#10;&#10;AI-generated content may be incorrect.">
            <a:extLst>
              <a:ext uri="{FF2B5EF4-FFF2-40B4-BE49-F238E27FC236}">
                <a16:creationId xmlns:a16="http://schemas.microsoft.com/office/drawing/2014/main" id="{6EE5C058-4029-C19A-0B4F-875486CEA7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06" y="1000760"/>
            <a:ext cx="6079657" cy="210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4775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0.97148 4.07407E-6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1043" y="1699576"/>
            <a:ext cx="5087920" cy="854208"/>
          </a:xfrm>
          <a:prstGeom prst="rect">
            <a:avLst/>
          </a:prstGeom>
          <a:solidFill>
            <a:srgbClr val="EFFBC5"/>
          </a:solidFill>
        </p:spPr>
        <p:txBody>
          <a:bodyPr wrap="square" rtlCol="0">
            <a:spAutoFit/>
          </a:bodyPr>
          <a:lstStyle/>
          <a:p>
            <a:pPr algn="ctr" defTabSz="685983">
              <a:defRPr/>
            </a:pPr>
            <a:r>
              <a:rPr lang="en-US" sz="495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5 gồm 2 và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1043" y="1699576"/>
            <a:ext cx="5087920" cy="854208"/>
          </a:xfrm>
          <a:prstGeom prst="rect">
            <a:avLst/>
          </a:prstGeom>
          <a:solidFill>
            <a:srgbClr val="EFFBC5"/>
          </a:solidFill>
        </p:spPr>
        <p:txBody>
          <a:bodyPr wrap="square" rtlCol="0">
            <a:spAutoFit/>
          </a:bodyPr>
          <a:lstStyle/>
          <a:p>
            <a:pPr algn="ctr" defTabSz="685983">
              <a:defRPr/>
            </a:pPr>
            <a:r>
              <a:rPr lang="en-US" sz="495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/>
              </a:rPr>
              <a:t>5</a:t>
            </a:r>
            <a:r>
              <a:rPr lang="en-US" sz="495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495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gồm</a:t>
            </a:r>
            <a:r>
              <a:rPr lang="en-US" sz="495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495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/>
              </a:rPr>
              <a:t>2</a:t>
            </a:r>
            <a:r>
              <a:rPr lang="en-US" sz="495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495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và</a:t>
            </a:r>
            <a:r>
              <a:rPr lang="en-US" sz="495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495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/>
              </a:rPr>
              <a:t>3</a:t>
            </a:r>
            <a:r>
              <a:rPr lang="en-US" sz="495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.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6" t="44314" r="33256" b="12561"/>
          <a:stretch/>
        </p:blipFill>
        <p:spPr>
          <a:xfrm>
            <a:off x="8095844" y="114336"/>
            <a:ext cx="936819" cy="94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6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93" y="743180"/>
            <a:ext cx="2543364" cy="317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72986" y="3220920"/>
            <a:ext cx="743179" cy="5716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72986" y="3220920"/>
            <a:ext cx="743179" cy="57167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/>
              </a:rPr>
              <a:t>4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12" b="56875"/>
          <a:stretch/>
        </p:blipFill>
        <p:spPr>
          <a:xfrm>
            <a:off x="8033114" y="40315"/>
            <a:ext cx="936819" cy="94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03" y="800347"/>
            <a:ext cx="7290191" cy="312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8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68" y="857515"/>
            <a:ext cx="597106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8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99" y="858706"/>
            <a:ext cx="597107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8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674" y="861088"/>
            <a:ext cx="599217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8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171" y="1410019"/>
            <a:ext cx="597107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8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85" y="1412401"/>
            <a:ext cx="597107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8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562" y="923360"/>
            <a:ext cx="597107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8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554" y="1410016"/>
            <a:ext cx="597106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8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953" y="923360"/>
            <a:ext cx="599217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8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269" y="1410017"/>
            <a:ext cx="597106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115378" y="2229538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26654" y="2229538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66117" y="3332456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266117" y="3332456"/>
            <a:ext cx="686012" cy="686012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/>
              </a:rPr>
              <a:t>9</a:t>
            </a:r>
          </a:p>
        </p:txBody>
      </p:sp>
      <p:pic>
        <p:nvPicPr>
          <p:cNvPr id="19" name="Picture 1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8" t="185" r="32734" b="56690"/>
          <a:stretch/>
        </p:blipFill>
        <p:spPr>
          <a:xfrm>
            <a:off x="8258433" y="57168"/>
            <a:ext cx="774230" cy="77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29" y="514509"/>
            <a:ext cx="6970842" cy="297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2344049" y="1875643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09671" y="1875643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344916" y="2820270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263248" y="2820270"/>
            <a:ext cx="891815" cy="686012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/>
              </a:rPr>
              <a:t>10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8" t="370" r="-1466" b="56505"/>
          <a:stretch/>
        </p:blipFill>
        <p:spPr>
          <a:xfrm>
            <a:off x="28760" y="1"/>
            <a:ext cx="774230" cy="77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268390-CC38-A50B-3C43-6E9E48B9340D}"/>
              </a:ext>
            </a:extLst>
          </p:cNvPr>
          <p:cNvSpPr txBox="1"/>
          <p:nvPr/>
        </p:nvSpPr>
        <p:spPr>
          <a:xfrm>
            <a:off x="526424" y="355457"/>
            <a:ext cx="8210443" cy="1616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983">
              <a:buClr>
                <a:srgbClr val="000000"/>
              </a:buClr>
            </a:pPr>
            <a:r>
              <a:rPr lang="en-US" sz="4951" b="1" kern="0" dirty="0">
                <a:solidFill>
                  <a:srgbClr val="030401"/>
                </a:solidFill>
                <a:latin typeface="Arial" pitchFamily="34" charset="0"/>
                <a:cs typeface="Arial" pitchFamily="34" charset="0"/>
                <a:sym typeface="Arial"/>
              </a:rPr>
              <a:t>BÀI 5</a:t>
            </a:r>
          </a:p>
          <a:p>
            <a:pPr algn="ctr" defTabSz="685983">
              <a:buClr>
                <a:srgbClr val="000000"/>
              </a:buClr>
            </a:pPr>
            <a:r>
              <a:rPr lang="en-US" sz="4951" b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Mấy</a:t>
            </a:r>
            <a:r>
              <a:rPr lang="en-US" sz="4951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4951" b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và</a:t>
            </a:r>
            <a:r>
              <a:rPr lang="en-US" sz="4951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4951" b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mấy</a:t>
            </a:r>
            <a:endParaRPr lang="en-US" sz="4951" b="1" kern="0" dirty="0">
              <a:solidFill>
                <a:srgbClr val="0070C0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pic>
        <p:nvPicPr>
          <p:cNvPr id="1026" name="Picture 2" descr="Math Clipart ">
            <a:extLst>
              <a:ext uri="{FF2B5EF4-FFF2-40B4-BE49-F238E27FC236}">
                <a16:creationId xmlns:a16="http://schemas.microsoft.com/office/drawing/2014/main" id="{FF0856C0-BD19-A569-CA2E-C75A085E9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581" y="3673729"/>
            <a:ext cx="2631324" cy="155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8888ED-7CAF-5A8E-523B-5881BB8E0BB4}"/>
              </a:ext>
            </a:extLst>
          </p:cNvPr>
          <p:cNvSpPr txBox="1"/>
          <p:nvPr/>
        </p:nvSpPr>
        <p:spPr>
          <a:xfrm>
            <a:off x="3788229" y="2198914"/>
            <a:ext cx="2053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</a:t>
            </a:r>
            <a:r>
              <a:rPr lang="en-US" sz="3200" dirty="0" err="1"/>
              <a:t>Tiết</a:t>
            </a:r>
            <a:r>
              <a:rPr lang="en-US" sz="3200" dirty="0"/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71710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200"/>
            <a:ext cx="9146822" cy="5144688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1562758" y="476397"/>
            <a:ext cx="5869211" cy="400173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383">
              <a:defRPr/>
            </a:pPr>
            <a:endParaRPr lang="vi-VN" sz="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1632155" y="666956"/>
            <a:ext cx="5730416" cy="3620617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383">
              <a:defRPr/>
            </a:pPr>
            <a:endParaRPr lang="vi-VN" sz="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7C0BD5-968C-0083-2DF6-C7AE7EC7E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926" y="982642"/>
            <a:ext cx="4572396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18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91" y="0"/>
            <a:ext cx="2282814" cy="1014711"/>
          </a:xfrm>
          <a:prstGeom prst="rect">
            <a:avLst/>
          </a:prstGeom>
          <a:noFill/>
        </p:spPr>
      </p:pic>
      <p:grpSp>
        <p:nvGrpSpPr>
          <p:cNvPr id="135" name="Group 134"/>
          <p:cNvGrpSpPr/>
          <p:nvPr/>
        </p:nvGrpSpPr>
        <p:grpSpPr>
          <a:xfrm>
            <a:off x="4195373" y="732218"/>
            <a:ext cx="4435882" cy="3840656"/>
            <a:chOff x="4195373" y="732218"/>
            <a:chExt cx="4435882" cy="3840656"/>
          </a:xfrm>
        </p:grpSpPr>
        <p:pic>
          <p:nvPicPr>
            <p:cNvPr id="1026" name="Picture 2" descr="F:\AAA-PDF-SGK\B5-LT-1.png"/>
            <p:cNvPicPr>
              <a:picLocks noChangeAspect="1" noChangeArrowheads="1"/>
            </p:cNvPicPr>
            <p:nvPr/>
          </p:nvPicPr>
          <p:blipFill>
            <a:blip r:embed="rId4" cstate="print"/>
            <a:srcRect l="24536" t="19090" r="15948" b="42726"/>
            <a:stretch>
              <a:fillRect/>
            </a:stretch>
          </p:blipFill>
          <p:spPr bwMode="auto">
            <a:xfrm>
              <a:off x="4195373" y="732218"/>
              <a:ext cx="4435882" cy="3840656"/>
            </a:xfrm>
            <a:prstGeom prst="rect">
              <a:avLst/>
            </a:prstGeom>
            <a:noFill/>
          </p:spPr>
        </p:pic>
        <p:sp>
          <p:nvSpPr>
            <p:cNvPr id="95" name="TextBox 94"/>
            <p:cNvSpPr txBox="1"/>
            <p:nvPr/>
          </p:nvSpPr>
          <p:spPr>
            <a:xfrm>
              <a:off x="4754880" y="8001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758690" y="134112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448300" y="10591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739640" y="220218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4743450" y="275463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566660" y="220599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570470" y="275844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743450" y="363474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747260" y="417576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581900" y="362712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574280" y="415671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570470" y="79248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562850" y="132207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267700" y="10668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260080" y="24765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8271510" y="388239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436870" y="24765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440680" y="389763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18276F7-F273-4131-2751-AFED2FD1FBD0}"/>
              </a:ext>
            </a:extLst>
          </p:cNvPr>
          <p:cNvGrpSpPr/>
          <p:nvPr/>
        </p:nvGrpSpPr>
        <p:grpSpPr>
          <a:xfrm>
            <a:off x="-201527" y="1219200"/>
            <a:ext cx="3264766" cy="1334937"/>
            <a:chOff x="-50523" y="-179637"/>
            <a:chExt cx="3264766" cy="133493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21046CA-7F67-E58B-A4C5-1774C293683A}"/>
                </a:ext>
              </a:extLst>
            </p:cNvPr>
            <p:cNvGrpSpPr/>
            <p:nvPr/>
          </p:nvGrpSpPr>
          <p:grpSpPr>
            <a:xfrm>
              <a:off x="-50523" y="-179637"/>
              <a:ext cx="3264766" cy="1123641"/>
              <a:chOff x="-50523" y="-179637"/>
              <a:chExt cx="3264766" cy="1123641"/>
            </a:xfrm>
          </p:grpSpPr>
          <p:sp>
            <p:nvSpPr>
              <p:cNvPr id="6" name="矩形 14">
                <a:extLst>
                  <a:ext uri="{FF2B5EF4-FFF2-40B4-BE49-F238E27FC236}">
                    <a16:creationId xmlns:a16="http://schemas.microsoft.com/office/drawing/2014/main" id="{4377D8FC-C3E1-6557-F21E-EFED35398618}"/>
                  </a:ext>
                </a:extLst>
              </p:cNvPr>
              <p:cNvSpPr/>
              <p:nvPr/>
            </p:nvSpPr>
            <p:spPr>
              <a:xfrm>
                <a:off x="504220" y="236656"/>
                <a:ext cx="2710023" cy="707348"/>
              </a:xfrm>
              <a:prstGeom prst="rect">
                <a:avLst/>
              </a:prstGeom>
              <a:solidFill>
                <a:srgbClr val="28A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Số</a:t>
                </a:r>
                <a:r>
                  <a:rPr kumimoji="0" lang="en-US" altLang="zh-C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?</a:t>
                </a:r>
                <a:endPara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pic>
            <p:nvPicPr>
              <p:cNvPr id="7" name="图片 11">
                <a:extLst>
                  <a:ext uri="{FF2B5EF4-FFF2-40B4-BE49-F238E27FC236}">
                    <a16:creationId xmlns:a16="http://schemas.microsoft.com/office/drawing/2014/main" id="{830B56CC-F7AE-CAB3-FC17-7C426F2A58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6055" r="73021"/>
              <a:stretch/>
            </p:blipFill>
            <p:spPr>
              <a:xfrm rot="6391288" flipH="1">
                <a:off x="-171143" y="-59017"/>
                <a:ext cx="1075258" cy="834017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C20305-602B-F0D2-52C5-433C4C1789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73" t="4566" r="52477" b="64739"/>
            <a:stretch/>
          </p:blipFill>
          <p:spPr>
            <a:xfrm rot="20818329">
              <a:off x="515485" y="-10563"/>
              <a:ext cx="762764" cy="1165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398</Words>
  <Application>Microsoft Office PowerPoint</Application>
  <PresentationFormat>Custom</PresentationFormat>
  <Paragraphs>151</Paragraphs>
  <Slides>26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等线</vt:lpstr>
      <vt:lpstr>微软雅黑</vt:lpstr>
      <vt:lpstr>Arial</vt:lpstr>
      <vt:lpstr>Bebas Neue</vt:lpstr>
      <vt:lpstr>Calibri</vt:lpstr>
      <vt:lpstr>Calibri Light</vt:lpstr>
      <vt:lpstr>Cambria</vt:lpstr>
      <vt:lpstr>Fredoka One</vt:lpstr>
      <vt:lpstr>Lato</vt:lpstr>
      <vt:lpstr>Neucha</vt:lpstr>
      <vt:lpstr>Office Theme</vt:lpstr>
      <vt:lpstr>包图主题2</vt:lpstr>
      <vt:lpstr>Children's Day in Brazil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Huong Thao - 0972115126</dc:creator>
  <cp:lastModifiedBy>Admin</cp:lastModifiedBy>
  <cp:revision>291</cp:revision>
  <dcterms:created xsi:type="dcterms:W3CDTF">2020-02-21T03:04:00Z</dcterms:created>
  <dcterms:modified xsi:type="dcterms:W3CDTF">2025-10-10T15:19:48Z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