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76" r:id="rId4"/>
    <p:sldId id="277" r:id="rId5"/>
    <p:sldId id="274" r:id="rId6"/>
    <p:sldId id="275" r:id="rId7"/>
    <p:sldId id="272" r:id="rId8"/>
    <p:sldId id="273" r:id="rId9"/>
    <p:sldId id="270" r:id="rId10"/>
    <p:sldId id="271" r:id="rId11"/>
    <p:sldId id="268" r:id="rId12"/>
    <p:sldId id="269" r:id="rId13"/>
    <p:sldId id="266" r:id="rId14"/>
    <p:sldId id="267" r:id="rId15"/>
    <p:sldId id="264" r:id="rId16"/>
    <p:sldId id="265" r:id="rId17"/>
    <p:sldId id="262" r:id="rId18"/>
    <p:sldId id="263" r:id="rId19"/>
    <p:sldId id="278" r:id="rId20"/>
    <p:sldId id="279" r:id="rId21"/>
    <p:sldId id="280" r:id="rId22"/>
    <p:sldId id="282" r:id="rId23"/>
    <p:sldId id="281" r:id="rId24"/>
  </p:sldIdLst>
  <p:sldSz cx="7556500" cy="106934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P001 4 hàng" panose="020B0603050302020204" pitchFamily="34" charset="0"/>
      <p:regular r:id="rId29"/>
      <p:bold r:id="rId30"/>
    </p:embeddedFont>
    <p:embeddedFont>
      <p:font typeface="Bungee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22" autoAdjust="0"/>
  </p:normalViewPr>
  <p:slideViewPr>
    <p:cSldViewPr>
      <p:cViewPr varScale="1">
        <p:scale>
          <a:sx n="42" d="100"/>
          <a:sy n="42" d="100"/>
        </p:scale>
        <p:origin x="219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18" Type="http://schemas.openxmlformats.org/officeDocument/2006/relationships/image" Target="../media/image9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7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40.sv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.svg"/><Relationship Id="rId34" Type="http://schemas.openxmlformats.org/officeDocument/2006/relationships/image" Target="../media/image18.png"/><Relationship Id="rId33" Type="http://schemas.openxmlformats.org/officeDocument/2006/relationships/image" Target="../media/image13.svg"/><Relationship Id="rId2" Type="http://schemas.openxmlformats.org/officeDocument/2006/relationships/image" Target="../media/image20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20.svg"/><Relationship Id="rId37" Type="http://schemas.openxmlformats.org/officeDocument/2006/relationships/image" Target="../media/image170.svg"/><Relationship Id="rId23" Type="http://schemas.openxmlformats.org/officeDocument/2006/relationships/image" Target="../media/image21.png"/><Relationship Id="rId28" Type="http://schemas.openxmlformats.org/officeDocument/2006/relationships/image" Target="../media/image80.svg"/><Relationship Id="rId36" Type="http://schemas.openxmlformats.org/officeDocument/2006/relationships/image" Target="../media/image24.png"/><Relationship Id="rId31" Type="http://schemas.openxmlformats.org/officeDocument/2006/relationships/image" Target="../media/image23.png"/><Relationship Id="rId22" Type="http://schemas.openxmlformats.org/officeDocument/2006/relationships/image" Target="../media/image22.svg"/><Relationship Id="rId27" Type="http://schemas.openxmlformats.org/officeDocument/2006/relationships/image" Target="../media/image22.png"/><Relationship Id="rId30" Type="http://schemas.openxmlformats.org/officeDocument/2006/relationships/image" Target="../media/image100.svg"/><Relationship Id="rId35" Type="http://schemas.openxmlformats.org/officeDocument/2006/relationships/image" Target="../media/image15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18" Type="http://schemas.openxmlformats.org/officeDocument/2006/relationships/image" Target="../media/image9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7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40.sv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61.svg"/><Relationship Id="rId3" Type="http://schemas.openxmlformats.org/officeDocument/2006/relationships/image" Target="../media/image21.svg"/><Relationship Id="rId21" Type="http://schemas.openxmlformats.org/officeDocument/2006/relationships/image" Target="../media/image20.png"/><Relationship Id="rId34" Type="http://schemas.openxmlformats.org/officeDocument/2006/relationships/image" Target="../media/image24.png"/><Relationship Id="rId7" Type="http://schemas.openxmlformats.org/officeDocument/2006/relationships/image" Target="../media/image60.sv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33" Type="http://schemas.openxmlformats.org/officeDocument/2006/relationships/image" Target="../media/image150.sv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32" Type="http://schemas.openxmlformats.org/officeDocument/2006/relationships/image" Target="../media/image13.svg"/><Relationship Id="rId5" Type="http://schemas.openxmlformats.org/officeDocument/2006/relationships/image" Target="../media/image41.svg"/><Relationship Id="rId15" Type="http://schemas.openxmlformats.org/officeDocument/2006/relationships/image" Target="../media/image14.svg"/><Relationship Id="rId23" Type="http://schemas.openxmlformats.org/officeDocument/2006/relationships/image" Target="../media/image21.png"/><Relationship Id="rId28" Type="http://schemas.openxmlformats.org/officeDocument/2006/relationships/image" Target="../media/image80.sv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31" Type="http://schemas.openxmlformats.org/officeDocument/2006/relationships/image" Target="../media/image120.sv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Relationship Id="rId22" Type="http://schemas.openxmlformats.org/officeDocument/2006/relationships/image" Target="../media/image22.svg"/><Relationship Id="rId27" Type="http://schemas.openxmlformats.org/officeDocument/2006/relationships/image" Target="../media/image22.png"/><Relationship Id="rId30" Type="http://schemas.openxmlformats.org/officeDocument/2006/relationships/image" Target="../media/image23.png"/><Relationship Id="rId35" Type="http://schemas.openxmlformats.org/officeDocument/2006/relationships/image" Target="../media/image170.svg"/><Relationship Id="rId8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18" Type="http://schemas.openxmlformats.org/officeDocument/2006/relationships/image" Target="../media/image9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7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40.sv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61.svg"/><Relationship Id="rId3" Type="http://schemas.openxmlformats.org/officeDocument/2006/relationships/image" Target="../media/image21.svg"/><Relationship Id="rId21" Type="http://schemas.openxmlformats.org/officeDocument/2006/relationships/image" Target="../media/image20.png"/><Relationship Id="rId34" Type="http://schemas.openxmlformats.org/officeDocument/2006/relationships/image" Target="../media/image24.png"/><Relationship Id="rId7" Type="http://schemas.openxmlformats.org/officeDocument/2006/relationships/image" Target="../media/image60.sv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33" Type="http://schemas.openxmlformats.org/officeDocument/2006/relationships/image" Target="../media/image150.sv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32" Type="http://schemas.openxmlformats.org/officeDocument/2006/relationships/image" Target="../media/image13.svg"/><Relationship Id="rId5" Type="http://schemas.openxmlformats.org/officeDocument/2006/relationships/image" Target="../media/image41.svg"/><Relationship Id="rId15" Type="http://schemas.openxmlformats.org/officeDocument/2006/relationships/image" Target="../media/image14.svg"/><Relationship Id="rId23" Type="http://schemas.openxmlformats.org/officeDocument/2006/relationships/image" Target="../media/image21.png"/><Relationship Id="rId28" Type="http://schemas.openxmlformats.org/officeDocument/2006/relationships/image" Target="../media/image80.sv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31" Type="http://schemas.openxmlformats.org/officeDocument/2006/relationships/image" Target="../media/image120.sv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Relationship Id="rId22" Type="http://schemas.openxmlformats.org/officeDocument/2006/relationships/image" Target="../media/image22.svg"/><Relationship Id="rId27" Type="http://schemas.openxmlformats.org/officeDocument/2006/relationships/image" Target="../media/image22.png"/><Relationship Id="rId30" Type="http://schemas.openxmlformats.org/officeDocument/2006/relationships/image" Target="../media/image23.png"/><Relationship Id="rId35" Type="http://schemas.openxmlformats.org/officeDocument/2006/relationships/image" Target="../media/image170.svg"/><Relationship Id="rId8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18" Type="http://schemas.openxmlformats.org/officeDocument/2006/relationships/image" Target="../media/image9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7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40.sv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61.svg"/><Relationship Id="rId3" Type="http://schemas.openxmlformats.org/officeDocument/2006/relationships/image" Target="../media/image21.svg"/><Relationship Id="rId21" Type="http://schemas.openxmlformats.org/officeDocument/2006/relationships/image" Target="../media/image20.png"/><Relationship Id="rId34" Type="http://schemas.openxmlformats.org/officeDocument/2006/relationships/image" Target="../media/image24.png"/><Relationship Id="rId7" Type="http://schemas.openxmlformats.org/officeDocument/2006/relationships/image" Target="../media/image60.sv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33" Type="http://schemas.openxmlformats.org/officeDocument/2006/relationships/image" Target="../media/image150.sv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32" Type="http://schemas.openxmlformats.org/officeDocument/2006/relationships/image" Target="../media/image13.svg"/><Relationship Id="rId5" Type="http://schemas.openxmlformats.org/officeDocument/2006/relationships/image" Target="../media/image41.svg"/><Relationship Id="rId15" Type="http://schemas.openxmlformats.org/officeDocument/2006/relationships/image" Target="../media/image14.svg"/><Relationship Id="rId23" Type="http://schemas.openxmlformats.org/officeDocument/2006/relationships/image" Target="../media/image21.png"/><Relationship Id="rId28" Type="http://schemas.openxmlformats.org/officeDocument/2006/relationships/image" Target="../media/image80.sv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31" Type="http://schemas.openxmlformats.org/officeDocument/2006/relationships/image" Target="../media/image120.sv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Relationship Id="rId22" Type="http://schemas.openxmlformats.org/officeDocument/2006/relationships/image" Target="../media/image22.svg"/><Relationship Id="rId27" Type="http://schemas.openxmlformats.org/officeDocument/2006/relationships/image" Target="../media/image22.png"/><Relationship Id="rId30" Type="http://schemas.openxmlformats.org/officeDocument/2006/relationships/image" Target="../media/image23.png"/><Relationship Id="rId35" Type="http://schemas.openxmlformats.org/officeDocument/2006/relationships/image" Target="../media/image170.svg"/><Relationship Id="rId8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18" Type="http://schemas.openxmlformats.org/officeDocument/2006/relationships/image" Target="../media/image9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7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40.sv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.svg"/><Relationship Id="rId34" Type="http://schemas.openxmlformats.org/officeDocument/2006/relationships/image" Target="../media/image18.png"/><Relationship Id="rId33" Type="http://schemas.openxmlformats.org/officeDocument/2006/relationships/image" Target="../media/image13.svg"/><Relationship Id="rId2" Type="http://schemas.openxmlformats.org/officeDocument/2006/relationships/image" Target="../media/image20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20.svg"/><Relationship Id="rId37" Type="http://schemas.openxmlformats.org/officeDocument/2006/relationships/image" Target="../media/image170.svg"/><Relationship Id="rId23" Type="http://schemas.openxmlformats.org/officeDocument/2006/relationships/image" Target="../media/image21.png"/><Relationship Id="rId28" Type="http://schemas.openxmlformats.org/officeDocument/2006/relationships/image" Target="../media/image80.svg"/><Relationship Id="rId36" Type="http://schemas.openxmlformats.org/officeDocument/2006/relationships/image" Target="../media/image24.png"/><Relationship Id="rId31" Type="http://schemas.openxmlformats.org/officeDocument/2006/relationships/image" Target="../media/image23.png"/><Relationship Id="rId22" Type="http://schemas.openxmlformats.org/officeDocument/2006/relationships/image" Target="../media/image22.svg"/><Relationship Id="rId27" Type="http://schemas.openxmlformats.org/officeDocument/2006/relationships/image" Target="../media/image22.png"/><Relationship Id="rId30" Type="http://schemas.openxmlformats.org/officeDocument/2006/relationships/image" Target="../media/image100.svg"/><Relationship Id="rId35" Type="http://schemas.openxmlformats.org/officeDocument/2006/relationships/image" Target="../media/image150.sv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.svg"/><Relationship Id="rId34" Type="http://schemas.openxmlformats.org/officeDocument/2006/relationships/image" Target="../media/image18.png"/><Relationship Id="rId33" Type="http://schemas.openxmlformats.org/officeDocument/2006/relationships/image" Target="../media/image13.svg"/><Relationship Id="rId2" Type="http://schemas.openxmlformats.org/officeDocument/2006/relationships/image" Target="../media/image20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20.svg"/><Relationship Id="rId37" Type="http://schemas.openxmlformats.org/officeDocument/2006/relationships/image" Target="../media/image170.svg"/><Relationship Id="rId23" Type="http://schemas.openxmlformats.org/officeDocument/2006/relationships/image" Target="../media/image21.png"/><Relationship Id="rId28" Type="http://schemas.openxmlformats.org/officeDocument/2006/relationships/image" Target="../media/image80.svg"/><Relationship Id="rId36" Type="http://schemas.openxmlformats.org/officeDocument/2006/relationships/image" Target="../media/image24.png"/><Relationship Id="rId31" Type="http://schemas.openxmlformats.org/officeDocument/2006/relationships/image" Target="../media/image23.png"/><Relationship Id="rId22" Type="http://schemas.openxmlformats.org/officeDocument/2006/relationships/image" Target="../media/image22.svg"/><Relationship Id="rId27" Type="http://schemas.openxmlformats.org/officeDocument/2006/relationships/image" Target="../media/image22.png"/><Relationship Id="rId30" Type="http://schemas.openxmlformats.org/officeDocument/2006/relationships/image" Target="../media/image100.svg"/><Relationship Id="rId35" Type="http://schemas.openxmlformats.org/officeDocument/2006/relationships/image" Target="../media/image15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61.svg"/><Relationship Id="rId3" Type="http://schemas.openxmlformats.org/officeDocument/2006/relationships/image" Target="../media/image21.svg"/><Relationship Id="rId21" Type="http://schemas.openxmlformats.org/officeDocument/2006/relationships/image" Target="../media/image20.png"/><Relationship Id="rId34" Type="http://schemas.openxmlformats.org/officeDocument/2006/relationships/image" Target="../media/image24.png"/><Relationship Id="rId7" Type="http://schemas.openxmlformats.org/officeDocument/2006/relationships/image" Target="../media/image60.sv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33" Type="http://schemas.openxmlformats.org/officeDocument/2006/relationships/image" Target="../media/image150.sv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32" Type="http://schemas.openxmlformats.org/officeDocument/2006/relationships/image" Target="../media/image13.svg"/><Relationship Id="rId5" Type="http://schemas.openxmlformats.org/officeDocument/2006/relationships/image" Target="../media/image41.svg"/><Relationship Id="rId15" Type="http://schemas.openxmlformats.org/officeDocument/2006/relationships/image" Target="../media/image14.svg"/><Relationship Id="rId23" Type="http://schemas.openxmlformats.org/officeDocument/2006/relationships/image" Target="../media/image21.png"/><Relationship Id="rId28" Type="http://schemas.openxmlformats.org/officeDocument/2006/relationships/image" Target="../media/image80.sv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31" Type="http://schemas.openxmlformats.org/officeDocument/2006/relationships/image" Target="../media/image120.sv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Relationship Id="rId22" Type="http://schemas.openxmlformats.org/officeDocument/2006/relationships/image" Target="../media/image22.svg"/><Relationship Id="rId27" Type="http://schemas.openxmlformats.org/officeDocument/2006/relationships/image" Target="../media/image22.png"/><Relationship Id="rId30" Type="http://schemas.openxmlformats.org/officeDocument/2006/relationships/image" Target="../media/image23.png"/><Relationship Id="rId35" Type="http://schemas.openxmlformats.org/officeDocument/2006/relationships/image" Target="../media/image170.svg"/><Relationship Id="rId8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.svg"/><Relationship Id="rId34" Type="http://schemas.openxmlformats.org/officeDocument/2006/relationships/image" Target="../media/image18.png"/><Relationship Id="rId33" Type="http://schemas.openxmlformats.org/officeDocument/2006/relationships/image" Target="../media/image13.svg"/><Relationship Id="rId38" Type="http://schemas.openxmlformats.org/officeDocument/2006/relationships/image" Target="../media/image15.png"/><Relationship Id="rId2" Type="http://schemas.openxmlformats.org/officeDocument/2006/relationships/image" Target="../media/image20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20.svg"/><Relationship Id="rId37" Type="http://schemas.openxmlformats.org/officeDocument/2006/relationships/image" Target="../media/image170.svg"/><Relationship Id="rId11" Type="http://schemas.openxmlformats.org/officeDocument/2006/relationships/image" Target="../media/image10.svg"/><Relationship Id="rId23" Type="http://schemas.openxmlformats.org/officeDocument/2006/relationships/image" Target="../media/image21.png"/><Relationship Id="rId28" Type="http://schemas.openxmlformats.org/officeDocument/2006/relationships/image" Target="../media/image80.svg"/><Relationship Id="rId36" Type="http://schemas.openxmlformats.org/officeDocument/2006/relationships/image" Target="../media/image24.png"/><Relationship Id="rId31" Type="http://schemas.openxmlformats.org/officeDocument/2006/relationships/image" Target="../media/image23.png"/><Relationship Id="rId22" Type="http://schemas.openxmlformats.org/officeDocument/2006/relationships/image" Target="../media/image22.svg"/><Relationship Id="rId27" Type="http://schemas.openxmlformats.org/officeDocument/2006/relationships/image" Target="../media/image22.png"/><Relationship Id="rId30" Type="http://schemas.openxmlformats.org/officeDocument/2006/relationships/image" Target="../media/image100.svg"/><Relationship Id="rId35" Type="http://schemas.openxmlformats.org/officeDocument/2006/relationships/image" Target="../media/image150.sv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.svg"/><Relationship Id="rId34" Type="http://schemas.openxmlformats.org/officeDocument/2006/relationships/image" Target="../media/image18.png"/><Relationship Id="rId33" Type="http://schemas.openxmlformats.org/officeDocument/2006/relationships/image" Target="../media/image13.svg"/><Relationship Id="rId38" Type="http://schemas.openxmlformats.org/officeDocument/2006/relationships/image" Target="../media/image15.png"/><Relationship Id="rId2" Type="http://schemas.openxmlformats.org/officeDocument/2006/relationships/image" Target="../media/image20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20.svg"/><Relationship Id="rId37" Type="http://schemas.openxmlformats.org/officeDocument/2006/relationships/image" Target="../media/image170.svg"/><Relationship Id="rId11" Type="http://schemas.openxmlformats.org/officeDocument/2006/relationships/image" Target="../media/image10.svg"/><Relationship Id="rId23" Type="http://schemas.openxmlformats.org/officeDocument/2006/relationships/image" Target="../media/image21.png"/><Relationship Id="rId28" Type="http://schemas.openxmlformats.org/officeDocument/2006/relationships/image" Target="../media/image80.svg"/><Relationship Id="rId36" Type="http://schemas.openxmlformats.org/officeDocument/2006/relationships/image" Target="../media/image24.png"/><Relationship Id="rId31" Type="http://schemas.openxmlformats.org/officeDocument/2006/relationships/image" Target="../media/image23.png"/><Relationship Id="rId22" Type="http://schemas.openxmlformats.org/officeDocument/2006/relationships/image" Target="../media/image22.svg"/><Relationship Id="rId27" Type="http://schemas.openxmlformats.org/officeDocument/2006/relationships/image" Target="../media/image22.png"/><Relationship Id="rId30" Type="http://schemas.openxmlformats.org/officeDocument/2006/relationships/image" Target="../media/image100.svg"/><Relationship Id="rId35" Type="http://schemas.openxmlformats.org/officeDocument/2006/relationships/image" Target="../media/image15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1.svg"/><Relationship Id="rId21" Type="http://schemas.openxmlformats.org/officeDocument/2006/relationships/image" Target="../media/image24.png"/><Relationship Id="rId7" Type="http://schemas.openxmlformats.org/officeDocument/2006/relationships/image" Target="../media/image60.sv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37" Type="http://schemas.openxmlformats.org/officeDocument/2006/relationships/image" Target="../media/image170.svg"/><Relationship Id="rId5" Type="http://schemas.openxmlformats.org/officeDocument/2006/relationships/image" Target="../media/image41.svg"/><Relationship Id="rId15" Type="http://schemas.openxmlformats.org/officeDocument/2006/relationships/image" Target="../media/image14.sv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1.svg"/><Relationship Id="rId21" Type="http://schemas.openxmlformats.org/officeDocument/2006/relationships/image" Target="../media/image24.png"/><Relationship Id="rId7" Type="http://schemas.openxmlformats.org/officeDocument/2006/relationships/image" Target="../media/image60.sv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37" Type="http://schemas.openxmlformats.org/officeDocument/2006/relationships/image" Target="../media/image170.svg"/><Relationship Id="rId5" Type="http://schemas.openxmlformats.org/officeDocument/2006/relationships/image" Target="../media/image41.svg"/><Relationship Id="rId15" Type="http://schemas.openxmlformats.org/officeDocument/2006/relationships/image" Target="../media/image14.sv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18" Type="http://schemas.openxmlformats.org/officeDocument/2006/relationships/image" Target="../media/image9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7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40.sv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61.svg"/><Relationship Id="rId3" Type="http://schemas.openxmlformats.org/officeDocument/2006/relationships/image" Target="../media/image21.svg"/><Relationship Id="rId21" Type="http://schemas.openxmlformats.org/officeDocument/2006/relationships/image" Target="../media/image20.png"/><Relationship Id="rId34" Type="http://schemas.openxmlformats.org/officeDocument/2006/relationships/image" Target="../media/image24.png"/><Relationship Id="rId7" Type="http://schemas.openxmlformats.org/officeDocument/2006/relationships/image" Target="../media/image60.sv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33" Type="http://schemas.openxmlformats.org/officeDocument/2006/relationships/image" Target="../media/image150.sv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32" Type="http://schemas.openxmlformats.org/officeDocument/2006/relationships/image" Target="../media/image13.svg"/><Relationship Id="rId5" Type="http://schemas.openxmlformats.org/officeDocument/2006/relationships/image" Target="../media/image41.svg"/><Relationship Id="rId15" Type="http://schemas.openxmlformats.org/officeDocument/2006/relationships/image" Target="../media/image14.svg"/><Relationship Id="rId23" Type="http://schemas.openxmlformats.org/officeDocument/2006/relationships/image" Target="../media/image21.png"/><Relationship Id="rId28" Type="http://schemas.openxmlformats.org/officeDocument/2006/relationships/image" Target="../media/image80.sv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31" Type="http://schemas.openxmlformats.org/officeDocument/2006/relationships/image" Target="../media/image120.sv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Relationship Id="rId22" Type="http://schemas.openxmlformats.org/officeDocument/2006/relationships/image" Target="../media/image22.svg"/><Relationship Id="rId27" Type="http://schemas.openxmlformats.org/officeDocument/2006/relationships/image" Target="../media/image22.png"/><Relationship Id="rId30" Type="http://schemas.openxmlformats.org/officeDocument/2006/relationships/image" Target="../media/image23.png"/><Relationship Id="rId35" Type="http://schemas.openxmlformats.org/officeDocument/2006/relationships/image" Target="../media/image170.svg"/><Relationship Id="rId8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18" Type="http://schemas.openxmlformats.org/officeDocument/2006/relationships/image" Target="../media/image9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7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40.sv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61.svg"/><Relationship Id="rId3" Type="http://schemas.openxmlformats.org/officeDocument/2006/relationships/image" Target="../media/image21.svg"/><Relationship Id="rId21" Type="http://schemas.openxmlformats.org/officeDocument/2006/relationships/image" Target="../media/image20.png"/><Relationship Id="rId34" Type="http://schemas.openxmlformats.org/officeDocument/2006/relationships/image" Target="../media/image24.png"/><Relationship Id="rId7" Type="http://schemas.openxmlformats.org/officeDocument/2006/relationships/image" Target="../media/image60.sv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33" Type="http://schemas.openxmlformats.org/officeDocument/2006/relationships/image" Target="../media/image150.sv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32" Type="http://schemas.openxmlformats.org/officeDocument/2006/relationships/image" Target="../media/image13.svg"/><Relationship Id="rId5" Type="http://schemas.openxmlformats.org/officeDocument/2006/relationships/image" Target="../media/image41.svg"/><Relationship Id="rId15" Type="http://schemas.openxmlformats.org/officeDocument/2006/relationships/image" Target="../media/image14.svg"/><Relationship Id="rId23" Type="http://schemas.openxmlformats.org/officeDocument/2006/relationships/image" Target="../media/image21.png"/><Relationship Id="rId28" Type="http://schemas.openxmlformats.org/officeDocument/2006/relationships/image" Target="../media/image80.sv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31" Type="http://schemas.openxmlformats.org/officeDocument/2006/relationships/image" Target="../media/image120.sv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Relationship Id="rId22" Type="http://schemas.openxmlformats.org/officeDocument/2006/relationships/image" Target="../media/image22.svg"/><Relationship Id="rId27" Type="http://schemas.openxmlformats.org/officeDocument/2006/relationships/image" Target="../media/image22.png"/><Relationship Id="rId30" Type="http://schemas.openxmlformats.org/officeDocument/2006/relationships/image" Target="../media/image23.png"/><Relationship Id="rId35" Type="http://schemas.openxmlformats.org/officeDocument/2006/relationships/image" Target="../media/image170.svg"/><Relationship Id="rId8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18" Type="http://schemas.openxmlformats.org/officeDocument/2006/relationships/image" Target="../media/image9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7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40.sv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61.svg"/><Relationship Id="rId3" Type="http://schemas.openxmlformats.org/officeDocument/2006/relationships/image" Target="../media/image21.svg"/><Relationship Id="rId21" Type="http://schemas.openxmlformats.org/officeDocument/2006/relationships/image" Target="../media/image20.png"/><Relationship Id="rId34" Type="http://schemas.openxmlformats.org/officeDocument/2006/relationships/image" Target="../media/image24.png"/><Relationship Id="rId7" Type="http://schemas.openxmlformats.org/officeDocument/2006/relationships/image" Target="../media/image60.sv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33" Type="http://schemas.openxmlformats.org/officeDocument/2006/relationships/image" Target="../media/image150.sv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32" Type="http://schemas.openxmlformats.org/officeDocument/2006/relationships/image" Target="../media/image13.svg"/><Relationship Id="rId5" Type="http://schemas.openxmlformats.org/officeDocument/2006/relationships/image" Target="../media/image41.svg"/><Relationship Id="rId15" Type="http://schemas.openxmlformats.org/officeDocument/2006/relationships/image" Target="../media/image14.svg"/><Relationship Id="rId23" Type="http://schemas.openxmlformats.org/officeDocument/2006/relationships/image" Target="../media/image21.png"/><Relationship Id="rId28" Type="http://schemas.openxmlformats.org/officeDocument/2006/relationships/image" Target="../media/image80.sv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31" Type="http://schemas.openxmlformats.org/officeDocument/2006/relationships/image" Target="../media/image120.sv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Relationship Id="rId22" Type="http://schemas.openxmlformats.org/officeDocument/2006/relationships/image" Target="../media/image22.svg"/><Relationship Id="rId27" Type="http://schemas.openxmlformats.org/officeDocument/2006/relationships/image" Target="../media/image22.png"/><Relationship Id="rId30" Type="http://schemas.openxmlformats.org/officeDocument/2006/relationships/image" Target="../media/image23.png"/><Relationship Id="rId35" Type="http://schemas.openxmlformats.org/officeDocument/2006/relationships/image" Target="../media/image170.svg"/><Relationship Id="rId8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18" Type="http://schemas.openxmlformats.org/officeDocument/2006/relationships/image" Target="../media/image9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7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40.sv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4630" y="2640272"/>
            <a:ext cx="4788877" cy="1855669"/>
            <a:chOff x="0" y="0"/>
            <a:chExt cx="2018779" cy="775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A7C258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1186" y="2696202"/>
            <a:ext cx="4752321" cy="1789493"/>
            <a:chOff x="0" y="0"/>
            <a:chExt cx="1989966" cy="7462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EEACF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630186" y="2802563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0" y="0"/>
                </a:moveTo>
                <a:lnTo>
                  <a:pt x="3547521" y="0"/>
                </a:lnTo>
                <a:lnTo>
                  <a:pt x="3547521" y="1472936"/>
                </a:lnTo>
                <a:lnTo>
                  <a:pt x="0" y="147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4733"/>
            </a:stretch>
          </a:blipFill>
        </p:spPr>
      </p:sp>
      <p:sp>
        <p:nvSpPr>
          <p:cNvPr id="9" name="Freeform 9"/>
          <p:cNvSpPr/>
          <p:nvPr/>
        </p:nvSpPr>
        <p:spPr>
          <a:xfrm rot="852793">
            <a:off x="5826276" y="3269850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3"/>
                </a:lnTo>
                <a:lnTo>
                  <a:pt x="0" y="123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116736">
            <a:off x="2396678" y="2982119"/>
            <a:ext cx="1339187" cy="1227386"/>
          </a:xfrm>
          <a:custGeom>
            <a:avLst/>
            <a:gdLst/>
            <a:ahLst/>
            <a:cxnLst/>
            <a:rect l="l" t="t" r="r" b="b"/>
            <a:pathLst>
              <a:path w="1339187" h="1227386">
                <a:moveTo>
                  <a:pt x="0" y="0"/>
                </a:moveTo>
                <a:lnTo>
                  <a:pt x="1339187" y="0"/>
                </a:lnTo>
                <a:lnTo>
                  <a:pt x="1339187" y="1227386"/>
                </a:lnTo>
                <a:lnTo>
                  <a:pt x="0" y="1227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4093" y="2818752"/>
            <a:ext cx="1641290" cy="1558872"/>
          </a:xfrm>
          <a:custGeom>
            <a:avLst/>
            <a:gdLst/>
            <a:ahLst/>
            <a:cxnLst/>
            <a:rect l="l" t="t" r="r" b="b"/>
            <a:pathLst>
              <a:path w="2044195" h="1833410">
                <a:moveTo>
                  <a:pt x="0" y="0"/>
                </a:moveTo>
                <a:lnTo>
                  <a:pt x="2044195" y="0"/>
                </a:lnTo>
                <a:lnTo>
                  <a:pt x="2044195" y="1833410"/>
                </a:lnTo>
                <a:lnTo>
                  <a:pt x="0" y="18334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9567"/>
            </a:stretch>
          </a:blipFill>
        </p:spPr>
      </p:sp>
      <p:sp>
        <p:nvSpPr>
          <p:cNvPr id="12" name="Freeform 12"/>
          <p:cNvSpPr/>
          <p:nvPr/>
        </p:nvSpPr>
        <p:spPr>
          <a:xfrm rot="732725">
            <a:off x="1692029" y="3976505"/>
            <a:ext cx="405853" cy="372370"/>
          </a:xfrm>
          <a:custGeom>
            <a:avLst/>
            <a:gdLst/>
            <a:ahLst/>
            <a:cxnLst/>
            <a:rect l="l" t="t" r="r" b="b"/>
            <a:pathLst>
              <a:path w="405853" h="372370">
                <a:moveTo>
                  <a:pt x="0" y="0"/>
                </a:moveTo>
                <a:lnTo>
                  <a:pt x="405854" y="0"/>
                </a:lnTo>
                <a:lnTo>
                  <a:pt x="405854" y="372371"/>
                </a:lnTo>
                <a:lnTo>
                  <a:pt x="0" y="372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3617">
            <a:off x="1568465" y="2974756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2" y="0"/>
                </a:lnTo>
                <a:lnTo>
                  <a:pt x="356402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857514" y="3762171"/>
            <a:ext cx="1135211" cy="718156"/>
          </a:xfrm>
          <a:custGeom>
            <a:avLst/>
            <a:gdLst/>
            <a:ahLst/>
            <a:cxnLst/>
            <a:rect l="l" t="t" r="r" b="b"/>
            <a:pathLst>
              <a:path w="1135211" h="718156">
                <a:moveTo>
                  <a:pt x="1135211" y="0"/>
                </a:moveTo>
                <a:lnTo>
                  <a:pt x="0" y="0"/>
                </a:lnTo>
                <a:lnTo>
                  <a:pt x="0" y="718156"/>
                </a:lnTo>
                <a:lnTo>
                  <a:pt x="1135211" y="718156"/>
                </a:lnTo>
                <a:lnTo>
                  <a:pt x="11352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487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902143" y="3322267"/>
            <a:ext cx="3950733" cy="6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4400" dirty="0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Tường</a:t>
            </a:r>
            <a:r>
              <a:rPr lang="en-US" sz="4400" dirty="0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vy</a:t>
            </a:r>
            <a:endParaRPr lang="en-US" sz="4400" dirty="0">
              <a:solidFill>
                <a:srgbClr val="FF0000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1337790" y="631572"/>
            <a:ext cx="4881303" cy="1804999"/>
            <a:chOff x="-8058" y="0"/>
            <a:chExt cx="7697292" cy="29370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7510813" cy="2883555"/>
              <a:chOff x="0" y="0"/>
              <a:chExt cx="2018779" cy="7750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18779" cy="775051"/>
              </a:xfrm>
              <a:custGeom>
                <a:avLst/>
                <a:gdLst/>
                <a:ahLst/>
                <a:cxnLst/>
                <a:rect l="l" t="t" r="r" b="b"/>
                <a:pathLst>
                  <a:path w="2018779" h="775051">
                    <a:moveTo>
                      <a:pt x="41231" y="0"/>
                    </a:moveTo>
                    <a:lnTo>
                      <a:pt x="1977549" y="0"/>
                    </a:lnTo>
                    <a:cubicBezTo>
                      <a:pt x="1988484" y="0"/>
                      <a:pt x="1998971" y="4344"/>
                      <a:pt x="2006703" y="12076"/>
                    </a:cubicBezTo>
                    <a:cubicBezTo>
                      <a:pt x="2014436" y="19808"/>
                      <a:pt x="2018779" y="30296"/>
                      <a:pt x="2018779" y="41231"/>
                    </a:cubicBezTo>
                    <a:lnTo>
                      <a:pt x="2018779" y="733820"/>
                    </a:lnTo>
                    <a:cubicBezTo>
                      <a:pt x="2018779" y="744755"/>
                      <a:pt x="2014436" y="755242"/>
                      <a:pt x="2006703" y="762975"/>
                    </a:cubicBezTo>
                    <a:cubicBezTo>
                      <a:pt x="1998971" y="770707"/>
                      <a:pt x="1988484" y="775051"/>
                      <a:pt x="1977549" y="775051"/>
                    </a:cubicBezTo>
                    <a:lnTo>
                      <a:pt x="41231" y="775051"/>
                    </a:lnTo>
                    <a:cubicBezTo>
                      <a:pt x="30296" y="775051"/>
                      <a:pt x="19808" y="770707"/>
                      <a:pt x="12076" y="762975"/>
                    </a:cubicBezTo>
                    <a:cubicBezTo>
                      <a:pt x="4344" y="755242"/>
                      <a:pt x="0" y="744755"/>
                      <a:pt x="0" y="733820"/>
                    </a:cubicBezTo>
                    <a:lnTo>
                      <a:pt x="0" y="41231"/>
                    </a:lnTo>
                    <a:cubicBezTo>
                      <a:pt x="0" y="30296"/>
                      <a:pt x="4344" y="19808"/>
                      <a:pt x="12076" y="12076"/>
                    </a:cubicBezTo>
                    <a:cubicBezTo>
                      <a:pt x="19808" y="4344"/>
                      <a:pt x="30296" y="0"/>
                      <a:pt x="41231" y="0"/>
                    </a:cubicBezTo>
                    <a:close/>
                  </a:path>
                </a:pathLst>
              </a:custGeom>
              <a:solidFill>
                <a:srgbClr val="A7C258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2018779" cy="7941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07200" y="107200"/>
              <a:ext cx="7403613" cy="2776355"/>
              <a:chOff x="0" y="0"/>
              <a:chExt cx="1989966" cy="74623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89966" cy="746237"/>
              </a:xfrm>
              <a:custGeom>
                <a:avLst/>
                <a:gdLst/>
                <a:ahLst/>
                <a:cxnLst/>
                <a:rect l="l" t="t" r="r" b="b"/>
                <a:pathLst>
                  <a:path w="1989966" h="746237">
                    <a:moveTo>
                      <a:pt x="41828" y="0"/>
                    </a:moveTo>
                    <a:lnTo>
                      <a:pt x="1948138" y="0"/>
                    </a:lnTo>
                    <a:cubicBezTo>
                      <a:pt x="1971239" y="0"/>
                      <a:pt x="1989966" y="18727"/>
                      <a:pt x="1989966" y="41828"/>
                    </a:cubicBezTo>
                    <a:lnTo>
                      <a:pt x="1989966" y="704409"/>
                    </a:lnTo>
                    <a:cubicBezTo>
                      <a:pt x="1989966" y="715503"/>
                      <a:pt x="1985559" y="726142"/>
                      <a:pt x="1977715" y="733986"/>
                    </a:cubicBezTo>
                    <a:cubicBezTo>
                      <a:pt x="1969871" y="741830"/>
                      <a:pt x="1959232" y="746237"/>
                      <a:pt x="1948138" y="746237"/>
                    </a:cubicBezTo>
                    <a:lnTo>
                      <a:pt x="41828" y="746237"/>
                    </a:lnTo>
                    <a:cubicBezTo>
                      <a:pt x="18727" y="746237"/>
                      <a:pt x="0" y="727510"/>
                      <a:pt x="0" y="704409"/>
                    </a:cubicBezTo>
                    <a:lnTo>
                      <a:pt x="0" y="41828"/>
                    </a:lnTo>
                    <a:cubicBezTo>
                      <a:pt x="0" y="30734"/>
                      <a:pt x="4407" y="20095"/>
                      <a:pt x="12251" y="12251"/>
                    </a:cubicBezTo>
                    <a:cubicBezTo>
                      <a:pt x="20095" y="4407"/>
                      <a:pt x="30734" y="0"/>
                      <a:pt x="41828" y="0"/>
                    </a:cubicBezTo>
                    <a:close/>
                  </a:path>
                </a:pathLst>
              </a:custGeom>
              <a:solidFill>
                <a:srgbClr val="FEEACF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1989966" cy="7652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06162" y="259480"/>
              <a:ext cx="6160379" cy="2529802"/>
            </a:xfrm>
            <a:custGeom>
              <a:avLst/>
              <a:gdLst/>
              <a:ahLst/>
              <a:cxnLst/>
              <a:rect l="l" t="t" r="r" b="b"/>
              <a:pathLst>
                <a:path w="4730029" h="1963916">
                  <a:moveTo>
                    <a:pt x="0" y="0"/>
                  </a:moveTo>
                  <a:lnTo>
                    <a:pt x="4730028" y="0"/>
                  </a:lnTo>
                  <a:lnTo>
                    <a:pt x="4730028" y="1963915"/>
                  </a:lnTo>
                  <a:lnTo>
                    <a:pt x="0" y="1963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r="-54733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852793">
              <a:off x="6752083" y="1206148"/>
              <a:ext cx="937151" cy="1647736"/>
            </a:xfrm>
            <a:custGeom>
              <a:avLst/>
              <a:gdLst/>
              <a:ahLst/>
              <a:cxnLst/>
              <a:rect l="l" t="t" r="r" b="b"/>
              <a:pathLst>
                <a:path w="937150" h="1647736">
                  <a:moveTo>
                    <a:pt x="0" y="0"/>
                  </a:moveTo>
                  <a:lnTo>
                    <a:pt x="937150" y="0"/>
                  </a:lnTo>
                  <a:lnTo>
                    <a:pt x="937150" y="1647736"/>
                  </a:lnTo>
                  <a:lnTo>
                    <a:pt x="0" y="1647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flipH="1">
              <a:off x="658724" y="193093"/>
              <a:ext cx="1513615" cy="1387251"/>
            </a:xfrm>
            <a:custGeom>
              <a:avLst/>
              <a:gdLst/>
              <a:ahLst/>
              <a:cxnLst/>
              <a:rect l="l" t="t" r="r" b="b"/>
              <a:pathLst>
                <a:path w="1513615" h="1387251">
                  <a:moveTo>
                    <a:pt x="1513614" y="0"/>
                  </a:moveTo>
                  <a:lnTo>
                    <a:pt x="0" y="0"/>
                  </a:lnTo>
                  <a:lnTo>
                    <a:pt x="0" y="1387251"/>
                  </a:lnTo>
                  <a:lnTo>
                    <a:pt x="1513614" y="1387251"/>
                  </a:lnTo>
                  <a:lnTo>
                    <a:pt x="151361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-8058" y="710152"/>
              <a:ext cx="1931467" cy="2088810"/>
            </a:xfrm>
            <a:custGeom>
              <a:avLst/>
              <a:gdLst/>
              <a:ahLst/>
              <a:cxnLst/>
              <a:rect l="l" t="t" r="r" b="b"/>
              <a:pathLst>
                <a:path w="2257681" h="2252977">
                  <a:moveTo>
                    <a:pt x="0" y="0"/>
                  </a:moveTo>
                  <a:lnTo>
                    <a:pt x="2257681" y="0"/>
                  </a:lnTo>
                  <a:lnTo>
                    <a:pt x="2257681" y="2252977"/>
                  </a:lnTo>
                  <a:lnTo>
                    <a:pt x="0" y="2252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428207" y="1485446"/>
              <a:ext cx="1296207" cy="1451561"/>
            </a:xfrm>
            <a:custGeom>
              <a:avLst/>
              <a:gdLst/>
              <a:ahLst/>
              <a:cxnLst/>
              <a:rect l="l" t="t" r="r" b="b"/>
              <a:pathLst>
                <a:path w="1785583" h="1636515">
                  <a:moveTo>
                    <a:pt x="0" y="0"/>
                  </a:moveTo>
                  <a:lnTo>
                    <a:pt x="1785583" y="0"/>
                  </a:lnTo>
                  <a:lnTo>
                    <a:pt x="1785583" y="1636515"/>
                  </a:lnTo>
                  <a:lnTo>
                    <a:pt x="0" y="1636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732725">
              <a:off x="2191647" y="2193792"/>
              <a:ext cx="541137" cy="496494"/>
            </a:xfrm>
            <a:custGeom>
              <a:avLst/>
              <a:gdLst/>
              <a:ahLst/>
              <a:cxnLst/>
              <a:rect l="l" t="t" r="r" b="b"/>
              <a:pathLst>
                <a:path w="541137" h="496494">
                  <a:moveTo>
                    <a:pt x="0" y="0"/>
                  </a:moveTo>
                  <a:lnTo>
                    <a:pt x="541138" y="0"/>
                  </a:lnTo>
                  <a:lnTo>
                    <a:pt x="541138" y="496494"/>
                  </a:lnTo>
                  <a:lnTo>
                    <a:pt x="0" y="49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663617">
              <a:off x="284179" y="241820"/>
              <a:ext cx="475203" cy="435999"/>
            </a:xfrm>
            <a:custGeom>
              <a:avLst/>
              <a:gdLst/>
              <a:ahLst/>
              <a:cxnLst/>
              <a:rect l="l" t="t" r="r" b="b"/>
              <a:pathLst>
                <a:path w="475203" h="435999">
                  <a:moveTo>
                    <a:pt x="0" y="0"/>
                  </a:moveTo>
                  <a:lnTo>
                    <a:pt x="475203" y="0"/>
                  </a:lnTo>
                  <a:lnTo>
                    <a:pt x="475203" y="435999"/>
                  </a:lnTo>
                  <a:lnTo>
                    <a:pt x="0" y="435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2959706" y="696148"/>
              <a:ext cx="3709872" cy="584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8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 rot="10800000">
            <a:off x="1577705" y="897249"/>
            <a:ext cx="357042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  </a:t>
            </a:r>
            <a:r>
              <a:rPr lang="vi-VN" sz="1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Tôi </a:t>
            </a:r>
            <a:r>
              <a:rPr lang="vi-VN" sz="1400" b="1" dirty="0">
                <a:solidFill>
                  <a:srgbClr val="0070C0"/>
                </a:solidFill>
                <a:latin typeface="HP001 4 hàng" panose="020B0603050302020204" pitchFamily="34" charset="0"/>
              </a:rPr>
              <a:t>xin chân thành cảm ơn sự hiện diện </a:t>
            </a:r>
            <a:r>
              <a:rPr lang="en-US" sz="14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của</a:t>
            </a:r>
            <a:r>
              <a:rPr lang="en-US" sz="1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HP001 4 hàng" panose="020B0603050302020204" pitchFamily="34" charset="0"/>
              </a:rPr>
              <a:t>Q</a:t>
            </a:r>
            <a:r>
              <a:rPr lang="vi-VN" sz="1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uý </a:t>
            </a:r>
            <a:r>
              <a:rPr lang="vi-VN" sz="1400" b="1" dirty="0">
                <a:solidFill>
                  <a:srgbClr val="0070C0"/>
                </a:solidFill>
                <a:latin typeface="HP001 4 hàng" panose="020B0603050302020204" pitchFamily="34" charset="0"/>
              </a:rPr>
              <a:t>phụ huynh trong buổi họp hôm nay. Sự đồng hành, quan tâm và phối hợp </a:t>
            </a:r>
            <a:r>
              <a:rPr lang="vi-VN" sz="1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của</a:t>
            </a:r>
            <a:r>
              <a:rPr lang="en-US" sz="1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Quý</a:t>
            </a:r>
            <a:r>
              <a:rPr lang="en-US" sz="1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vi-VN" sz="1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phụ </a:t>
            </a:r>
            <a:r>
              <a:rPr lang="vi-VN" sz="1400" b="1" dirty="0">
                <a:solidFill>
                  <a:srgbClr val="0070C0"/>
                </a:solidFill>
                <a:latin typeface="HP001 4 hàng" panose="020B0603050302020204" pitchFamily="34" charset="0"/>
              </a:rPr>
              <a:t>huynh chính là động lực để nhà trường và giáo viên chúng tôi tiếp tục cố gắng hơn nữa trong việc giáo dục các em học sinh</a:t>
            </a:r>
            <a:r>
              <a:rPr lang="vi-VN" sz="14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  <a:endParaRPr lang="vi-VN" sz="14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32" name="Group 2"/>
          <p:cNvGrpSpPr/>
          <p:nvPr/>
        </p:nvGrpSpPr>
        <p:grpSpPr>
          <a:xfrm rot="-10800000">
            <a:off x="1416050" y="5194301"/>
            <a:ext cx="4860674" cy="1905299"/>
            <a:chOff x="0" y="0"/>
            <a:chExt cx="2018779" cy="775051"/>
          </a:xfrm>
        </p:grpSpPr>
        <p:sp>
          <p:nvSpPr>
            <p:cNvPr id="3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3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5"/>
          <p:cNvGrpSpPr/>
          <p:nvPr/>
        </p:nvGrpSpPr>
        <p:grpSpPr>
          <a:xfrm rot="-10800000">
            <a:off x="1497064" y="5290766"/>
            <a:ext cx="4790947" cy="1803582"/>
            <a:chOff x="0" y="0"/>
            <a:chExt cx="1989966" cy="746237"/>
          </a:xfrm>
        </p:grpSpPr>
        <p:sp>
          <p:nvSpPr>
            <p:cNvPr id="3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3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Freeform 8"/>
          <p:cNvSpPr/>
          <p:nvPr/>
        </p:nvSpPr>
        <p:spPr>
          <a:xfrm rot="-10800000">
            <a:off x="1421122" y="5243995"/>
            <a:ext cx="1958828" cy="824073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39" name="Freeform 9"/>
          <p:cNvSpPr/>
          <p:nvPr/>
        </p:nvSpPr>
        <p:spPr>
          <a:xfrm rot="-10800000" flipH="1">
            <a:off x="2301819" y="5315715"/>
            <a:ext cx="3878740" cy="1703978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40" name="Freeform 10"/>
          <p:cNvSpPr/>
          <p:nvPr/>
        </p:nvSpPr>
        <p:spPr>
          <a:xfrm rot="-10800000" flipH="1">
            <a:off x="1222566" y="5884202"/>
            <a:ext cx="1181893" cy="1187832"/>
          </a:xfrm>
          <a:custGeom>
            <a:avLst/>
            <a:gdLst/>
            <a:ahLst/>
            <a:cxnLst/>
            <a:rect l="l" t="t" r="r" b="b"/>
            <a:pathLst>
              <a:path w="1181893" h="1187832">
                <a:moveTo>
                  <a:pt x="1181892" y="0"/>
                </a:moveTo>
                <a:lnTo>
                  <a:pt x="0" y="0"/>
                </a:lnTo>
                <a:lnTo>
                  <a:pt x="0" y="1187832"/>
                </a:lnTo>
                <a:lnTo>
                  <a:pt x="1181892" y="1187832"/>
                </a:lnTo>
                <a:lnTo>
                  <a:pt x="1181892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41" name="Freeform 11"/>
          <p:cNvSpPr/>
          <p:nvPr/>
        </p:nvSpPr>
        <p:spPr>
          <a:xfrm rot="11884107">
            <a:off x="5862552" y="6175626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2"/>
                </a:lnTo>
                <a:lnTo>
                  <a:pt x="0" y="1235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12"/>
          <p:cNvSpPr/>
          <p:nvPr/>
        </p:nvSpPr>
        <p:spPr>
          <a:xfrm rot="10136382">
            <a:off x="1534869" y="6440877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14"/>
          <p:cNvGrpSpPr/>
          <p:nvPr/>
        </p:nvGrpSpPr>
        <p:grpSpPr>
          <a:xfrm>
            <a:off x="1375188" y="7433594"/>
            <a:ext cx="4914544" cy="1838349"/>
            <a:chOff x="0" y="0"/>
            <a:chExt cx="2018779" cy="775051"/>
          </a:xfrm>
        </p:grpSpPr>
        <p:sp>
          <p:nvSpPr>
            <p:cNvPr id="45" name="Freeform 15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46" name="TextBox 16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17"/>
          <p:cNvGrpSpPr/>
          <p:nvPr/>
        </p:nvGrpSpPr>
        <p:grpSpPr>
          <a:xfrm>
            <a:off x="1409286" y="7473832"/>
            <a:ext cx="4878725" cy="1734547"/>
            <a:chOff x="0" y="0"/>
            <a:chExt cx="1989966" cy="746237"/>
          </a:xfrm>
        </p:grpSpPr>
        <p:sp>
          <p:nvSpPr>
            <p:cNvPr id="48" name="Freeform 18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49" name="TextBox 19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Freeform 20"/>
          <p:cNvSpPr/>
          <p:nvPr/>
        </p:nvSpPr>
        <p:spPr>
          <a:xfrm>
            <a:off x="4369497" y="8275990"/>
            <a:ext cx="1907227" cy="890849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51" name="Freeform 21"/>
          <p:cNvSpPr/>
          <p:nvPr/>
        </p:nvSpPr>
        <p:spPr>
          <a:xfrm flipH="1">
            <a:off x="1516106" y="7632160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52" name="Freeform 22"/>
          <p:cNvSpPr/>
          <p:nvPr/>
        </p:nvSpPr>
        <p:spPr>
          <a:xfrm rot="-501650">
            <a:off x="1444133" y="8434639"/>
            <a:ext cx="426209" cy="749378"/>
          </a:xfrm>
          <a:custGeom>
            <a:avLst/>
            <a:gdLst/>
            <a:ahLst/>
            <a:cxnLst/>
            <a:rect l="l" t="t" r="r" b="b"/>
            <a:pathLst>
              <a:path w="426209" h="749378">
                <a:moveTo>
                  <a:pt x="0" y="0"/>
                </a:moveTo>
                <a:lnTo>
                  <a:pt x="426209" y="0"/>
                </a:lnTo>
                <a:lnTo>
                  <a:pt x="426209" y="749378"/>
                </a:lnTo>
                <a:lnTo>
                  <a:pt x="0" y="74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23"/>
          <p:cNvSpPr/>
          <p:nvPr/>
        </p:nvSpPr>
        <p:spPr>
          <a:xfrm rot="-663617">
            <a:off x="5849048" y="7858378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7000"/>
                </a:lnTo>
                <a:lnTo>
                  <a:pt x="0" y="32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25"/>
          <p:cNvSpPr/>
          <p:nvPr/>
        </p:nvSpPr>
        <p:spPr>
          <a:xfrm>
            <a:off x="5042969" y="7477664"/>
            <a:ext cx="1279140" cy="1364416"/>
          </a:xfrm>
          <a:custGeom>
            <a:avLst/>
            <a:gdLst/>
            <a:ahLst/>
            <a:cxnLst/>
            <a:rect l="l" t="t" r="r" b="b"/>
            <a:pathLst>
              <a:path w="1279140" h="1364416">
                <a:moveTo>
                  <a:pt x="0" y="0"/>
                </a:moveTo>
                <a:lnTo>
                  <a:pt x="1279140" y="0"/>
                </a:lnTo>
                <a:lnTo>
                  <a:pt x="1279140" y="1364416"/>
                </a:lnTo>
                <a:lnTo>
                  <a:pt x="0" y="136441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56" name="TextBox 31"/>
          <p:cNvSpPr txBox="1"/>
          <p:nvPr/>
        </p:nvSpPr>
        <p:spPr>
          <a:xfrm rot="10800000">
            <a:off x="2551850" y="5308791"/>
            <a:ext cx="357042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  </a:t>
            </a:r>
            <a:r>
              <a:rPr lang="vi-VN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Tôi </a:t>
            </a:r>
            <a:r>
              <a:rPr lang="vi-VN" sz="1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xin chân thành cảm ơn sự hiện diện </a:t>
            </a:r>
            <a:r>
              <a:rPr lang="en-US" sz="16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của</a:t>
            </a:r>
            <a:r>
              <a:rPr lang="en-US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Q</a:t>
            </a:r>
            <a:r>
              <a:rPr lang="vi-VN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uý </a:t>
            </a:r>
            <a:r>
              <a:rPr lang="vi-VN" sz="1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phụ huynh trong buổi họp hôm nay. Sự đồng hành, quan tâm và phối hợp </a:t>
            </a:r>
            <a:r>
              <a:rPr lang="vi-VN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của</a:t>
            </a:r>
            <a:r>
              <a:rPr lang="en-US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Quý</a:t>
            </a:r>
            <a:r>
              <a:rPr lang="en-US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phụ </a:t>
            </a:r>
            <a:r>
              <a:rPr lang="vi-VN" sz="1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huynh chính là động lực để nhà trường và giáo viên chúng tôi tiếp tục cố gắng hơn nữa trong việc giáo dục các em học sinh</a:t>
            </a:r>
            <a:r>
              <a:rPr lang="vi-VN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  <a:endParaRPr lang="vi-VN" sz="16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57" name="TextBox 15"/>
          <p:cNvSpPr txBox="1"/>
          <p:nvPr/>
        </p:nvSpPr>
        <p:spPr>
          <a:xfrm>
            <a:off x="1542903" y="8090944"/>
            <a:ext cx="3950733" cy="6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4400" dirty="0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Minh </a:t>
            </a:r>
            <a:r>
              <a:rPr lang="en-US" sz="4400" dirty="0" err="1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Quân</a:t>
            </a:r>
            <a:endParaRPr lang="en-US" sz="4400" dirty="0">
              <a:solidFill>
                <a:srgbClr val="FF0000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"/>
          <p:cNvGrpSpPr/>
          <p:nvPr/>
        </p:nvGrpSpPr>
        <p:grpSpPr>
          <a:xfrm>
            <a:off x="1084421" y="7656003"/>
            <a:ext cx="4859318" cy="1789064"/>
            <a:chOff x="0" y="0"/>
            <a:chExt cx="691744" cy="315982"/>
          </a:xfrm>
        </p:grpSpPr>
        <p:sp>
          <p:nvSpPr>
            <p:cNvPr id="37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99ACFF"/>
            </a:solidFill>
          </p:spPr>
        </p:sp>
        <p:sp>
          <p:nvSpPr>
            <p:cNvPr id="38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5"/>
          <p:cNvGrpSpPr/>
          <p:nvPr/>
        </p:nvGrpSpPr>
        <p:grpSpPr>
          <a:xfrm>
            <a:off x="1136895" y="7689644"/>
            <a:ext cx="4822434" cy="1697395"/>
            <a:chOff x="0" y="0"/>
            <a:chExt cx="1748718" cy="758217"/>
          </a:xfrm>
        </p:grpSpPr>
        <p:sp>
          <p:nvSpPr>
            <p:cNvPr id="40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41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Freeform 8"/>
          <p:cNvSpPr/>
          <p:nvPr/>
        </p:nvSpPr>
        <p:spPr>
          <a:xfrm>
            <a:off x="4254161" y="8559134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10"/>
          <p:cNvSpPr/>
          <p:nvPr/>
        </p:nvSpPr>
        <p:spPr>
          <a:xfrm>
            <a:off x="1202295" y="7675941"/>
            <a:ext cx="3099622" cy="1650329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11"/>
          <p:cNvSpPr/>
          <p:nvPr/>
        </p:nvSpPr>
        <p:spPr>
          <a:xfrm>
            <a:off x="4743183" y="8654112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12"/>
          <p:cNvSpPr/>
          <p:nvPr/>
        </p:nvSpPr>
        <p:spPr>
          <a:xfrm rot="5576855">
            <a:off x="3340337" y="8417381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13"/>
          <p:cNvSpPr/>
          <p:nvPr/>
        </p:nvSpPr>
        <p:spPr>
          <a:xfrm rot="-8320784">
            <a:off x="3643579" y="9227537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14"/>
          <p:cNvSpPr/>
          <p:nvPr/>
        </p:nvSpPr>
        <p:spPr>
          <a:xfrm>
            <a:off x="3585300" y="8178275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15"/>
          <p:cNvSpPr txBox="1"/>
          <p:nvPr/>
        </p:nvSpPr>
        <p:spPr>
          <a:xfrm>
            <a:off x="1574023" y="9019794"/>
            <a:ext cx="234570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Anh</a:t>
            </a:r>
            <a:r>
              <a:rPr lang="en-US" sz="38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đức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50" name="Freeform 16"/>
          <p:cNvSpPr/>
          <p:nvPr/>
        </p:nvSpPr>
        <p:spPr>
          <a:xfrm>
            <a:off x="3836796" y="7734825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17"/>
          <p:cNvSpPr/>
          <p:nvPr/>
        </p:nvSpPr>
        <p:spPr>
          <a:xfrm>
            <a:off x="1094487" y="7676013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18"/>
          <p:cNvSpPr/>
          <p:nvPr/>
        </p:nvSpPr>
        <p:spPr>
          <a:xfrm rot="-1517898">
            <a:off x="2144055" y="8402081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53" name="Group 19"/>
          <p:cNvGrpSpPr/>
          <p:nvPr/>
        </p:nvGrpSpPr>
        <p:grpSpPr>
          <a:xfrm rot="-10800000">
            <a:off x="1055721" y="5457247"/>
            <a:ext cx="4907520" cy="1884908"/>
            <a:chOff x="0" y="0"/>
            <a:chExt cx="6294444" cy="2869693"/>
          </a:xfrm>
        </p:grpSpPr>
        <p:grpSp>
          <p:nvGrpSpPr>
            <p:cNvPr id="54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65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99ACFF"/>
              </a:solidFill>
            </p:spPr>
          </p:sp>
          <p:sp>
            <p:nvSpPr>
              <p:cNvPr id="66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23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63" name="Freeform 24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64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xmlns="" r:embed="rId35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67" name="Freeform 33"/>
          <p:cNvSpPr/>
          <p:nvPr/>
        </p:nvSpPr>
        <p:spPr>
          <a:xfrm>
            <a:off x="4667521" y="7620557"/>
            <a:ext cx="1143432" cy="1487238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34"/>
          <p:cNvSpPr/>
          <p:nvPr/>
        </p:nvSpPr>
        <p:spPr>
          <a:xfrm rot="-10800000">
            <a:off x="1080810" y="5666709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70" name="TextBox 31"/>
          <p:cNvSpPr txBox="1"/>
          <p:nvPr/>
        </p:nvSpPr>
        <p:spPr>
          <a:xfrm rot="10800000">
            <a:off x="2065242" y="5469712"/>
            <a:ext cx="3681621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71" name="Group 2"/>
          <p:cNvGrpSpPr/>
          <p:nvPr/>
        </p:nvGrpSpPr>
        <p:grpSpPr>
          <a:xfrm>
            <a:off x="1330083" y="2568075"/>
            <a:ext cx="4859318" cy="1789064"/>
            <a:chOff x="0" y="0"/>
            <a:chExt cx="691744" cy="315982"/>
          </a:xfrm>
        </p:grpSpPr>
        <p:sp>
          <p:nvSpPr>
            <p:cNvPr id="72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99ACFF"/>
            </a:solidFill>
          </p:spPr>
        </p:sp>
        <p:sp>
          <p:nvSpPr>
            <p:cNvPr id="73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5"/>
          <p:cNvGrpSpPr/>
          <p:nvPr/>
        </p:nvGrpSpPr>
        <p:grpSpPr>
          <a:xfrm>
            <a:off x="1382557" y="2601716"/>
            <a:ext cx="4822434" cy="1697395"/>
            <a:chOff x="0" y="0"/>
            <a:chExt cx="1748718" cy="758217"/>
          </a:xfrm>
        </p:grpSpPr>
        <p:sp>
          <p:nvSpPr>
            <p:cNvPr id="75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76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7" name="Freeform 8"/>
          <p:cNvSpPr/>
          <p:nvPr/>
        </p:nvSpPr>
        <p:spPr>
          <a:xfrm>
            <a:off x="4499823" y="3471206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78" name="Freeform 10"/>
          <p:cNvSpPr/>
          <p:nvPr/>
        </p:nvSpPr>
        <p:spPr>
          <a:xfrm>
            <a:off x="1542169" y="2532629"/>
            <a:ext cx="3568542" cy="1661388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79" name="Freeform 11"/>
          <p:cNvSpPr/>
          <p:nvPr/>
        </p:nvSpPr>
        <p:spPr>
          <a:xfrm>
            <a:off x="4988845" y="3566184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80" name="Freeform 12"/>
          <p:cNvSpPr/>
          <p:nvPr/>
        </p:nvSpPr>
        <p:spPr>
          <a:xfrm rot="5576855">
            <a:off x="3585999" y="3329453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13"/>
          <p:cNvSpPr/>
          <p:nvPr/>
        </p:nvSpPr>
        <p:spPr>
          <a:xfrm rot="-8320784">
            <a:off x="3889241" y="4139609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14"/>
          <p:cNvSpPr/>
          <p:nvPr/>
        </p:nvSpPr>
        <p:spPr>
          <a:xfrm>
            <a:off x="3830962" y="3090347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83" name="TextBox 15"/>
          <p:cNvSpPr txBox="1"/>
          <p:nvPr/>
        </p:nvSpPr>
        <p:spPr>
          <a:xfrm>
            <a:off x="1999193" y="3827404"/>
            <a:ext cx="263964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noProof="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Đình</a:t>
            </a:r>
            <a:r>
              <a:rPr lang="en-US" sz="3800" noProof="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3800" noProof="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đức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84" name="Freeform 16"/>
          <p:cNvSpPr/>
          <p:nvPr/>
        </p:nvSpPr>
        <p:spPr>
          <a:xfrm>
            <a:off x="4082458" y="2646897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17"/>
          <p:cNvSpPr/>
          <p:nvPr/>
        </p:nvSpPr>
        <p:spPr>
          <a:xfrm>
            <a:off x="1340149" y="2588085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86" name="Freeform 18"/>
          <p:cNvSpPr/>
          <p:nvPr/>
        </p:nvSpPr>
        <p:spPr>
          <a:xfrm rot="-1517898">
            <a:off x="2389717" y="3314153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87" name="Group 19"/>
          <p:cNvGrpSpPr/>
          <p:nvPr/>
        </p:nvGrpSpPr>
        <p:grpSpPr>
          <a:xfrm rot="-10800000">
            <a:off x="1266258" y="397359"/>
            <a:ext cx="4907520" cy="1884908"/>
            <a:chOff x="0" y="0"/>
            <a:chExt cx="6294444" cy="2869693"/>
          </a:xfrm>
        </p:grpSpPr>
        <p:grpSp>
          <p:nvGrpSpPr>
            <p:cNvPr id="88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98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99ACFF"/>
              </a:solidFill>
            </p:spPr>
          </p:sp>
          <p:sp>
            <p:nvSpPr>
              <p:cNvPr id="99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23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96" name="Freeform 24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97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3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4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xmlns="" r:embed="rId35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100" name="Freeform 33"/>
          <p:cNvSpPr/>
          <p:nvPr/>
        </p:nvSpPr>
        <p:spPr>
          <a:xfrm>
            <a:off x="4913183" y="2532629"/>
            <a:ext cx="1143432" cy="1487238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101" name="Freeform 34"/>
          <p:cNvSpPr/>
          <p:nvPr/>
        </p:nvSpPr>
        <p:spPr>
          <a:xfrm rot="-10800000">
            <a:off x="1291347" y="606821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102" name="TextBox 31"/>
          <p:cNvSpPr txBox="1"/>
          <p:nvPr/>
        </p:nvSpPr>
        <p:spPr>
          <a:xfrm rot="10800000">
            <a:off x="2275779" y="409824"/>
            <a:ext cx="3681621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43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4630" y="2640272"/>
            <a:ext cx="4788877" cy="1855669"/>
            <a:chOff x="0" y="0"/>
            <a:chExt cx="2018779" cy="775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A7C258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1186" y="2696202"/>
            <a:ext cx="4752321" cy="1789493"/>
            <a:chOff x="0" y="0"/>
            <a:chExt cx="1989966" cy="7462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EEACF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630186" y="2802563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0" y="0"/>
                </a:moveTo>
                <a:lnTo>
                  <a:pt x="3547521" y="0"/>
                </a:lnTo>
                <a:lnTo>
                  <a:pt x="3547521" y="1472936"/>
                </a:lnTo>
                <a:lnTo>
                  <a:pt x="0" y="147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4733"/>
            </a:stretch>
          </a:blipFill>
        </p:spPr>
      </p:sp>
      <p:sp>
        <p:nvSpPr>
          <p:cNvPr id="9" name="Freeform 9"/>
          <p:cNvSpPr/>
          <p:nvPr/>
        </p:nvSpPr>
        <p:spPr>
          <a:xfrm rot="852793">
            <a:off x="5826276" y="3269850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3"/>
                </a:lnTo>
                <a:lnTo>
                  <a:pt x="0" y="123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116736">
            <a:off x="2396678" y="2982119"/>
            <a:ext cx="1339187" cy="1227386"/>
          </a:xfrm>
          <a:custGeom>
            <a:avLst/>
            <a:gdLst/>
            <a:ahLst/>
            <a:cxnLst/>
            <a:rect l="l" t="t" r="r" b="b"/>
            <a:pathLst>
              <a:path w="1339187" h="1227386">
                <a:moveTo>
                  <a:pt x="0" y="0"/>
                </a:moveTo>
                <a:lnTo>
                  <a:pt x="1339187" y="0"/>
                </a:lnTo>
                <a:lnTo>
                  <a:pt x="1339187" y="1227386"/>
                </a:lnTo>
                <a:lnTo>
                  <a:pt x="0" y="1227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4093" y="2818752"/>
            <a:ext cx="1641290" cy="1558872"/>
          </a:xfrm>
          <a:custGeom>
            <a:avLst/>
            <a:gdLst/>
            <a:ahLst/>
            <a:cxnLst/>
            <a:rect l="l" t="t" r="r" b="b"/>
            <a:pathLst>
              <a:path w="2044195" h="1833410">
                <a:moveTo>
                  <a:pt x="0" y="0"/>
                </a:moveTo>
                <a:lnTo>
                  <a:pt x="2044195" y="0"/>
                </a:lnTo>
                <a:lnTo>
                  <a:pt x="2044195" y="1833410"/>
                </a:lnTo>
                <a:lnTo>
                  <a:pt x="0" y="18334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9567"/>
            </a:stretch>
          </a:blipFill>
        </p:spPr>
      </p:sp>
      <p:sp>
        <p:nvSpPr>
          <p:cNvPr id="12" name="Freeform 12"/>
          <p:cNvSpPr/>
          <p:nvPr/>
        </p:nvSpPr>
        <p:spPr>
          <a:xfrm rot="732725">
            <a:off x="1692029" y="3976505"/>
            <a:ext cx="405853" cy="372370"/>
          </a:xfrm>
          <a:custGeom>
            <a:avLst/>
            <a:gdLst/>
            <a:ahLst/>
            <a:cxnLst/>
            <a:rect l="l" t="t" r="r" b="b"/>
            <a:pathLst>
              <a:path w="405853" h="372370">
                <a:moveTo>
                  <a:pt x="0" y="0"/>
                </a:moveTo>
                <a:lnTo>
                  <a:pt x="405854" y="0"/>
                </a:lnTo>
                <a:lnTo>
                  <a:pt x="405854" y="372371"/>
                </a:lnTo>
                <a:lnTo>
                  <a:pt x="0" y="372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3617">
            <a:off x="1568465" y="2974756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2" y="0"/>
                </a:lnTo>
                <a:lnTo>
                  <a:pt x="356402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857514" y="3762171"/>
            <a:ext cx="1135211" cy="718156"/>
          </a:xfrm>
          <a:custGeom>
            <a:avLst/>
            <a:gdLst/>
            <a:ahLst/>
            <a:cxnLst/>
            <a:rect l="l" t="t" r="r" b="b"/>
            <a:pathLst>
              <a:path w="1135211" h="718156">
                <a:moveTo>
                  <a:pt x="1135211" y="0"/>
                </a:moveTo>
                <a:lnTo>
                  <a:pt x="0" y="0"/>
                </a:lnTo>
                <a:lnTo>
                  <a:pt x="0" y="718156"/>
                </a:lnTo>
                <a:lnTo>
                  <a:pt x="1135211" y="718156"/>
                </a:lnTo>
                <a:lnTo>
                  <a:pt x="11352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487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992725" y="3292789"/>
            <a:ext cx="3950733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Quỳnh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chi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1337790" y="631572"/>
            <a:ext cx="4881303" cy="1804999"/>
            <a:chOff x="-8058" y="0"/>
            <a:chExt cx="7697292" cy="29370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7510813" cy="2883555"/>
              <a:chOff x="0" y="0"/>
              <a:chExt cx="2018779" cy="7750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18779" cy="775051"/>
              </a:xfrm>
              <a:custGeom>
                <a:avLst/>
                <a:gdLst/>
                <a:ahLst/>
                <a:cxnLst/>
                <a:rect l="l" t="t" r="r" b="b"/>
                <a:pathLst>
                  <a:path w="2018779" h="775051">
                    <a:moveTo>
                      <a:pt x="41231" y="0"/>
                    </a:moveTo>
                    <a:lnTo>
                      <a:pt x="1977549" y="0"/>
                    </a:lnTo>
                    <a:cubicBezTo>
                      <a:pt x="1988484" y="0"/>
                      <a:pt x="1998971" y="4344"/>
                      <a:pt x="2006703" y="12076"/>
                    </a:cubicBezTo>
                    <a:cubicBezTo>
                      <a:pt x="2014436" y="19808"/>
                      <a:pt x="2018779" y="30296"/>
                      <a:pt x="2018779" y="41231"/>
                    </a:cubicBezTo>
                    <a:lnTo>
                      <a:pt x="2018779" y="733820"/>
                    </a:lnTo>
                    <a:cubicBezTo>
                      <a:pt x="2018779" y="744755"/>
                      <a:pt x="2014436" y="755242"/>
                      <a:pt x="2006703" y="762975"/>
                    </a:cubicBezTo>
                    <a:cubicBezTo>
                      <a:pt x="1998971" y="770707"/>
                      <a:pt x="1988484" y="775051"/>
                      <a:pt x="1977549" y="775051"/>
                    </a:cubicBezTo>
                    <a:lnTo>
                      <a:pt x="41231" y="775051"/>
                    </a:lnTo>
                    <a:cubicBezTo>
                      <a:pt x="30296" y="775051"/>
                      <a:pt x="19808" y="770707"/>
                      <a:pt x="12076" y="762975"/>
                    </a:cubicBezTo>
                    <a:cubicBezTo>
                      <a:pt x="4344" y="755242"/>
                      <a:pt x="0" y="744755"/>
                      <a:pt x="0" y="733820"/>
                    </a:cubicBezTo>
                    <a:lnTo>
                      <a:pt x="0" y="41231"/>
                    </a:lnTo>
                    <a:cubicBezTo>
                      <a:pt x="0" y="30296"/>
                      <a:pt x="4344" y="19808"/>
                      <a:pt x="12076" y="12076"/>
                    </a:cubicBezTo>
                    <a:cubicBezTo>
                      <a:pt x="19808" y="4344"/>
                      <a:pt x="30296" y="0"/>
                      <a:pt x="41231" y="0"/>
                    </a:cubicBezTo>
                    <a:close/>
                  </a:path>
                </a:pathLst>
              </a:custGeom>
              <a:solidFill>
                <a:srgbClr val="A7C258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2018779" cy="7941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07200" y="107200"/>
              <a:ext cx="7403613" cy="2776355"/>
              <a:chOff x="0" y="0"/>
              <a:chExt cx="1989966" cy="74623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89966" cy="746237"/>
              </a:xfrm>
              <a:custGeom>
                <a:avLst/>
                <a:gdLst/>
                <a:ahLst/>
                <a:cxnLst/>
                <a:rect l="l" t="t" r="r" b="b"/>
                <a:pathLst>
                  <a:path w="1989966" h="746237">
                    <a:moveTo>
                      <a:pt x="41828" y="0"/>
                    </a:moveTo>
                    <a:lnTo>
                      <a:pt x="1948138" y="0"/>
                    </a:lnTo>
                    <a:cubicBezTo>
                      <a:pt x="1971239" y="0"/>
                      <a:pt x="1989966" y="18727"/>
                      <a:pt x="1989966" y="41828"/>
                    </a:cubicBezTo>
                    <a:lnTo>
                      <a:pt x="1989966" y="704409"/>
                    </a:lnTo>
                    <a:cubicBezTo>
                      <a:pt x="1989966" y="715503"/>
                      <a:pt x="1985559" y="726142"/>
                      <a:pt x="1977715" y="733986"/>
                    </a:cubicBezTo>
                    <a:cubicBezTo>
                      <a:pt x="1969871" y="741830"/>
                      <a:pt x="1959232" y="746237"/>
                      <a:pt x="1948138" y="746237"/>
                    </a:cubicBezTo>
                    <a:lnTo>
                      <a:pt x="41828" y="746237"/>
                    </a:lnTo>
                    <a:cubicBezTo>
                      <a:pt x="18727" y="746237"/>
                      <a:pt x="0" y="727510"/>
                      <a:pt x="0" y="704409"/>
                    </a:cubicBezTo>
                    <a:lnTo>
                      <a:pt x="0" y="41828"/>
                    </a:lnTo>
                    <a:cubicBezTo>
                      <a:pt x="0" y="30734"/>
                      <a:pt x="4407" y="20095"/>
                      <a:pt x="12251" y="12251"/>
                    </a:cubicBezTo>
                    <a:cubicBezTo>
                      <a:pt x="20095" y="4407"/>
                      <a:pt x="30734" y="0"/>
                      <a:pt x="41828" y="0"/>
                    </a:cubicBezTo>
                    <a:close/>
                  </a:path>
                </a:pathLst>
              </a:custGeom>
              <a:solidFill>
                <a:srgbClr val="FEEACF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1989966" cy="7652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06162" y="259480"/>
              <a:ext cx="6160379" cy="2529802"/>
            </a:xfrm>
            <a:custGeom>
              <a:avLst/>
              <a:gdLst/>
              <a:ahLst/>
              <a:cxnLst/>
              <a:rect l="l" t="t" r="r" b="b"/>
              <a:pathLst>
                <a:path w="4730029" h="1963916">
                  <a:moveTo>
                    <a:pt x="0" y="0"/>
                  </a:moveTo>
                  <a:lnTo>
                    <a:pt x="4730028" y="0"/>
                  </a:lnTo>
                  <a:lnTo>
                    <a:pt x="4730028" y="1963915"/>
                  </a:lnTo>
                  <a:lnTo>
                    <a:pt x="0" y="1963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r="-54733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852793">
              <a:off x="6752083" y="1206148"/>
              <a:ext cx="937151" cy="1647736"/>
            </a:xfrm>
            <a:custGeom>
              <a:avLst/>
              <a:gdLst/>
              <a:ahLst/>
              <a:cxnLst/>
              <a:rect l="l" t="t" r="r" b="b"/>
              <a:pathLst>
                <a:path w="937150" h="1647736">
                  <a:moveTo>
                    <a:pt x="0" y="0"/>
                  </a:moveTo>
                  <a:lnTo>
                    <a:pt x="937150" y="0"/>
                  </a:lnTo>
                  <a:lnTo>
                    <a:pt x="937150" y="1647736"/>
                  </a:lnTo>
                  <a:lnTo>
                    <a:pt x="0" y="1647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flipH="1">
              <a:off x="658724" y="193093"/>
              <a:ext cx="1513615" cy="1387251"/>
            </a:xfrm>
            <a:custGeom>
              <a:avLst/>
              <a:gdLst/>
              <a:ahLst/>
              <a:cxnLst/>
              <a:rect l="l" t="t" r="r" b="b"/>
              <a:pathLst>
                <a:path w="1513615" h="1387251">
                  <a:moveTo>
                    <a:pt x="1513614" y="0"/>
                  </a:moveTo>
                  <a:lnTo>
                    <a:pt x="0" y="0"/>
                  </a:lnTo>
                  <a:lnTo>
                    <a:pt x="0" y="1387251"/>
                  </a:lnTo>
                  <a:lnTo>
                    <a:pt x="1513614" y="1387251"/>
                  </a:lnTo>
                  <a:lnTo>
                    <a:pt x="151361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-8058" y="710152"/>
              <a:ext cx="1931467" cy="2088810"/>
            </a:xfrm>
            <a:custGeom>
              <a:avLst/>
              <a:gdLst/>
              <a:ahLst/>
              <a:cxnLst/>
              <a:rect l="l" t="t" r="r" b="b"/>
              <a:pathLst>
                <a:path w="2257681" h="2252977">
                  <a:moveTo>
                    <a:pt x="0" y="0"/>
                  </a:moveTo>
                  <a:lnTo>
                    <a:pt x="2257681" y="0"/>
                  </a:lnTo>
                  <a:lnTo>
                    <a:pt x="2257681" y="2252977"/>
                  </a:lnTo>
                  <a:lnTo>
                    <a:pt x="0" y="2252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428207" y="1485446"/>
              <a:ext cx="1296207" cy="1451561"/>
            </a:xfrm>
            <a:custGeom>
              <a:avLst/>
              <a:gdLst/>
              <a:ahLst/>
              <a:cxnLst/>
              <a:rect l="l" t="t" r="r" b="b"/>
              <a:pathLst>
                <a:path w="1785583" h="1636515">
                  <a:moveTo>
                    <a:pt x="0" y="0"/>
                  </a:moveTo>
                  <a:lnTo>
                    <a:pt x="1785583" y="0"/>
                  </a:lnTo>
                  <a:lnTo>
                    <a:pt x="1785583" y="1636515"/>
                  </a:lnTo>
                  <a:lnTo>
                    <a:pt x="0" y="1636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732725">
              <a:off x="2191647" y="2193792"/>
              <a:ext cx="541137" cy="496494"/>
            </a:xfrm>
            <a:custGeom>
              <a:avLst/>
              <a:gdLst/>
              <a:ahLst/>
              <a:cxnLst/>
              <a:rect l="l" t="t" r="r" b="b"/>
              <a:pathLst>
                <a:path w="541137" h="496494">
                  <a:moveTo>
                    <a:pt x="0" y="0"/>
                  </a:moveTo>
                  <a:lnTo>
                    <a:pt x="541138" y="0"/>
                  </a:lnTo>
                  <a:lnTo>
                    <a:pt x="541138" y="496494"/>
                  </a:lnTo>
                  <a:lnTo>
                    <a:pt x="0" y="49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663617">
              <a:off x="284179" y="241820"/>
              <a:ext cx="475203" cy="435999"/>
            </a:xfrm>
            <a:custGeom>
              <a:avLst/>
              <a:gdLst/>
              <a:ahLst/>
              <a:cxnLst/>
              <a:rect l="l" t="t" r="r" b="b"/>
              <a:pathLst>
                <a:path w="475203" h="435999">
                  <a:moveTo>
                    <a:pt x="0" y="0"/>
                  </a:moveTo>
                  <a:lnTo>
                    <a:pt x="475203" y="0"/>
                  </a:lnTo>
                  <a:lnTo>
                    <a:pt x="475203" y="435999"/>
                  </a:lnTo>
                  <a:lnTo>
                    <a:pt x="0" y="435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2959706" y="696148"/>
              <a:ext cx="3709872" cy="584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 rot="10800000">
            <a:off x="1577705" y="897249"/>
            <a:ext cx="357042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32" name="Group 2"/>
          <p:cNvGrpSpPr/>
          <p:nvPr/>
        </p:nvGrpSpPr>
        <p:grpSpPr>
          <a:xfrm rot="-10800000">
            <a:off x="1416050" y="5194301"/>
            <a:ext cx="4860674" cy="1905299"/>
            <a:chOff x="0" y="0"/>
            <a:chExt cx="2018779" cy="775051"/>
          </a:xfrm>
        </p:grpSpPr>
        <p:sp>
          <p:nvSpPr>
            <p:cNvPr id="3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3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5"/>
          <p:cNvGrpSpPr/>
          <p:nvPr/>
        </p:nvGrpSpPr>
        <p:grpSpPr>
          <a:xfrm rot="-10800000">
            <a:off x="1497064" y="5290766"/>
            <a:ext cx="4790947" cy="1803582"/>
            <a:chOff x="0" y="0"/>
            <a:chExt cx="1989966" cy="746237"/>
          </a:xfrm>
        </p:grpSpPr>
        <p:sp>
          <p:nvSpPr>
            <p:cNvPr id="3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3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Freeform 8"/>
          <p:cNvSpPr/>
          <p:nvPr/>
        </p:nvSpPr>
        <p:spPr>
          <a:xfrm rot="-10800000">
            <a:off x="1421122" y="5243995"/>
            <a:ext cx="1958828" cy="824073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39" name="Freeform 9"/>
          <p:cNvSpPr/>
          <p:nvPr/>
        </p:nvSpPr>
        <p:spPr>
          <a:xfrm rot="-10800000" flipH="1">
            <a:off x="2301819" y="5315715"/>
            <a:ext cx="3878740" cy="1703978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40" name="Freeform 10"/>
          <p:cNvSpPr/>
          <p:nvPr/>
        </p:nvSpPr>
        <p:spPr>
          <a:xfrm rot="-10800000" flipH="1">
            <a:off x="1222566" y="5884202"/>
            <a:ext cx="1181893" cy="1187832"/>
          </a:xfrm>
          <a:custGeom>
            <a:avLst/>
            <a:gdLst/>
            <a:ahLst/>
            <a:cxnLst/>
            <a:rect l="l" t="t" r="r" b="b"/>
            <a:pathLst>
              <a:path w="1181893" h="1187832">
                <a:moveTo>
                  <a:pt x="1181892" y="0"/>
                </a:moveTo>
                <a:lnTo>
                  <a:pt x="0" y="0"/>
                </a:lnTo>
                <a:lnTo>
                  <a:pt x="0" y="1187832"/>
                </a:lnTo>
                <a:lnTo>
                  <a:pt x="1181892" y="1187832"/>
                </a:lnTo>
                <a:lnTo>
                  <a:pt x="1181892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41" name="Freeform 11"/>
          <p:cNvSpPr/>
          <p:nvPr/>
        </p:nvSpPr>
        <p:spPr>
          <a:xfrm rot="11884107">
            <a:off x="5862552" y="6175626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2"/>
                </a:lnTo>
                <a:lnTo>
                  <a:pt x="0" y="1235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12"/>
          <p:cNvSpPr/>
          <p:nvPr/>
        </p:nvSpPr>
        <p:spPr>
          <a:xfrm rot="10136382">
            <a:off x="1534869" y="6440877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14"/>
          <p:cNvGrpSpPr/>
          <p:nvPr/>
        </p:nvGrpSpPr>
        <p:grpSpPr>
          <a:xfrm>
            <a:off x="1375188" y="7433594"/>
            <a:ext cx="4914544" cy="1838349"/>
            <a:chOff x="0" y="0"/>
            <a:chExt cx="2018779" cy="775051"/>
          </a:xfrm>
        </p:grpSpPr>
        <p:sp>
          <p:nvSpPr>
            <p:cNvPr id="45" name="Freeform 15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46" name="TextBox 16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17"/>
          <p:cNvGrpSpPr/>
          <p:nvPr/>
        </p:nvGrpSpPr>
        <p:grpSpPr>
          <a:xfrm>
            <a:off x="1409286" y="7473832"/>
            <a:ext cx="4878725" cy="1734547"/>
            <a:chOff x="0" y="0"/>
            <a:chExt cx="1989966" cy="746237"/>
          </a:xfrm>
        </p:grpSpPr>
        <p:sp>
          <p:nvSpPr>
            <p:cNvPr id="48" name="Freeform 18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49" name="TextBox 19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Freeform 20"/>
          <p:cNvSpPr/>
          <p:nvPr/>
        </p:nvSpPr>
        <p:spPr>
          <a:xfrm>
            <a:off x="4369497" y="8275990"/>
            <a:ext cx="1907227" cy="890849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51" name="Freeform 21"/>
          <p:cNvSpPr/>
          <p:nvPr/>
        </p:nvSpPr>
        <p:spPr>
          <a:xfrm flipH="1">
            <a:off x="1516106" y="7632160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52" name="Freeform 22"/>
          <p:cNvSpPr/>
          <p:nvPr/>
        </p:nvSpPr>
        <p:spPr>
          <a:xfrm rot="-501650">
            <a:off x="1444133" y="8434639"/>
            <a:ext cx="426209" cy="749378"/>
          </a:xfrm>
          <a:custGeom>
            <a:avLst/>
            <a:gdLst/>
            <a:ahLst/>
            <a:cxnLst/>
            <a:rect l="l" t="t" r="r" b="b"/>
            <a:pathLst>
              <a:path w="426209" h="749378">
                <a:moveTo>
                  <a:pt x="0" y="0"/>
                </a:moveTo>
                <a:lnTo>
                  <a:pt x="426209" y="0"/>
                </a:lnTo>
                <a:lnTo>
                  <a:pt x="426209" y="749378"/>
                </a:lnTo>
                <a:lnTo>
                  <a:pt x="0" y="74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23"/>
          <p:cNvSpPr/>
          <p:nvPr/>
        </p:nvSpPr>
        <p:spPr>
          <a:xfrm rot="-663617">
            <a:off x="5849048" y="7858378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7000"/>
                </a:lnTo>
                <a:lnTo>
                  <a:pt x="0" y="32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25"/>
          <p:cNvSpPr/>
          <p:nvPr/>
        </p:nvSpPr>
        <p:spPr>
          <a:xfrm>
            <a:off x="5042969" y="7477664"/>
            <a:ext cx="1279140" cy="1364416"/>
          </a:xfrm>
          <a:custGeom>
            <a:avLst/>
            <a:gdLst/>
            <a:ahLst/>
            <a:cxnLst/>
            <a:rect l="l" t="t" r="r" b="b"/>
            <a:pathLst>
              <a:path w="1279140" h="1364416">
                <a:moveTo>
                  <a:pt x="0" y="0"/>
                </a:moveTo>
                <a:lnTo>
                  <a:pt x="1279140" y="0"/>
                </a:lnTo>
                <a:lnTo>
                  <a:pt x="1279140" y="1364416"/>
                </a:lnTo>
                <a:lnTo>
                  <a:pt x="0" y="136441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56" name="TextBox 31"/>
          <p:cNvSpPr txBox="1"/>
          <p:nvPr/>
        </p:nvSpPr>
        <p:spPr>
          <a:xfrm rot="10800000">
            <a:off x="2551850" y="5308791"/>
            <a:ext cx="357042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7" name="TextBox 15"/>
          <p:cNvSpPr txBox="1"/>
          <p:nvPr/>
        </p:nvSpPr>
        <p:spPr>
          <a:xfrm>
            <a:off x="1622374" y="8133542"/>
            <a:ext cx="3950733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Nhật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quang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</p:spTree>
    <p:extLst>
      <p:ext uri="{BB962C8B-B14F-4D97-AF65-F5344CB8AC3E}">
        <p14:creationId xmlns:p14="http://schemas.microsoft.com/office/powerpoint/2010/main" val="62932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1199" y="2670598"/>
            <a:ext cx="4846366" cy="1705210"/>
            <a:chOff x="0" y="0"/>
            <a:chExt cx="691744" cy="315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FFD6D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7860" y="2663506"/>
            <a:ext cx="4814446" cy="1668441"/>
            <a:chOff x="0" y="0"/>
            <a:chExt cx="1748718" cy="7582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9999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4273946" y="3560455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9083" y="2617243"/>
            <a:ext cx="2836867" cy="1662933"/>
          </a:xfrm>
          <a:custGeom>
            <a:avLst/>
            <a:gdLst/>
            <a:ahLst/>
            <a:cxnLst/>
            <a:rect l="l" t="t" r="r" b="b"/>
            <a:pathLst>
              <a:path w="2491037" h="2083129">
                <a:moveTo>
                  <a:pt x="0" y="0"/>
                </a:moveTo>
                <a:lnTo>
                  <a:pt x="2491036" y="0"/>
                </a:lnTo>
                <a:lnTo>
                  <a:pt x="2491036" y="2083129"/>
                </a:lnTo>
                <a:lnTo>
                  <a:pt x="0" y="2083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6304" y="2593638"/>
            <a:ext cx="2793491" cy="1635511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836060" y="3520650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53507" y="2826592"/>
            <a:ext cx="835663" cy="1475983"/>
          </a:xfrm>
          <a:custGeom>
            <a:avLst/>
            <a:gdLst/>
            <a:ahLst/>
            <a:cxnLst/>
            <a:rect l="l" t="t" r="r" b="b"/>
            <a:pathLst>
              <a:path w="1245623" h="1901715">
                <a:moveTo>
                  <a:pt x="0" y="0"/>
                </a:moveTo>
                <a:lnTo>
                  <a:pt x="1245624" y="0"/>
                </a:lnTo>
                <a:lnTo>
                  <a:pt x="1245624" y="1901715"/>
                </a:lnTo>
                <a:lnTo>
                  <a:pt x="0" y="1901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576855">
            <a:off x="3221174" y="3394106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320784">
            <a:off x="3524416" y="4204262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466137" y="3155000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709195" y="3815714"/>
            <a:ext cx="2716350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Ngọc</a:t>
            </a:r>
            <a:r>
              <a:rPr lang="en-US" sz="28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khánh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896860" y="2717983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38079" y="2931833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517898">
            <a:off x="2024892" y="3378806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20" name="Group 20"/>
          <p:cNvGrpSpPr/>
          <p:nvPr/>
        </p:nvGrpSpPr>
        <p:grpSpPr>
          <a:xfrm rot="-10800000">
            <a:off x="1147860" y="552146"/>
            <a:ext cx="4847523" cy="1796443"/>
            <a:chOff x="0" y="0"/>
            <a:chExt cx="6282287" cy="2869693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34" name="Freeform 22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FFD6D6"/>
              </a:solidFill>
            </p:spPr>
          </p:sp>
          <p:sp>
            <p:nvSpPr>
              <p:cNvPr id="35" name="TextBox 23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32" name="Freeform 25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F9999"/>
                </a:solidFill>
                <a:prstDash val="dash"/>
                <a:round/>
              </a:ln>
            </p:spPr>
          </p:sp>
          <p:sp>
            <p:nvSpPr>
              <p:cNvPr id="33" name="TextBox 26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7"/>
            <p:cNvSpPr/>
            <p:nvPr/>
          </p:nvSpPr>
          <p:spPr>
            <a:xfrm>
              <a:off x="4220945" y="1722610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8"/>
            <p:cNvSpPr/>
            <p:nvPr/>
          </p:nvSpPr>
          <p:spPr>
            <a:xfrm>
              <a:off x="4783841" y="1643091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9"/>
            <p:cNvSpPr/>
            <p:nvPr/>
          </p:nvSpPr>
          <p:spPr>
            <a:xfrm>
              <a:off x="5059582" y="466860"/>
              <a:ext cx="1219633" cy="2256123"/>
            </a:xfrm>
            <a:custGeom>
              <a:avLst/>
              <a:gdLst/>
              <a:ahLst/>
              <a:cxnLst/>
              <a:rect l="l" t="t" r="r" b="b"/>
              <a:pathLst>
                <a:path w="1660831" h="2535620">
                  <a:moveTo>
                    <a:pt x="0" y="0"/>
                  </a:moveTo>
                  <a:lnTo>
                    <a:pt x="1660831" y="0"/>
                  </a:lnTo>
                  <a:lnTo>
                    <a:pt x="1660831" y="2535621"/>
                  </a:lnTo>
                  <a:lnTo>
                    <a:pt x="0" y="2535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30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31"/>
            <p:cNvSpPr/>
            <p:nvPr/>
          </p:nvSpPr>
          <p:spPr>
            <a:xfrm>
              <a:off x="5297683" y="432192"/>
              <a:ext cx="308390" cy="247868"/>
            </a:xfrm>
            <a:custGeom>
              <a:avLst/>
              <a:gdLst/>
              <a:ahLst/>
              <a:cxnLst/>
              <a:rect l="l" t="t" r="r" b="b"/>
              <a:pathLst>
                <a:path w="308390" h="247868">
                  <a:moveTo>
                    <a:pt x="0" y="0"/>
                  </a:moveTo>
                  <a:lnTo>
                    <a:pt x="308390" y="0"/>
                  </a:lnTo>
                  <a:lnTo>
                    <a:pt x="308390" y="247869"/>
                  </a:lnTo>
                  <a:lnTo>
                    <a:pt x="0" y="247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32"/>
            <p:cNvSpPr/>
            <p:nvPr/>
          </p:nvSpPr>
          <p:spPr>
            <a:xfrm>
              <a:off x="4856420" y="137604"/>
              <a:ext cx="1091641" cy="788711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33"/>
            <p:cNvSpPr/>
            <p:nvPr/>
          </p:nvSpPr>
          <p:spPr>
            <a:xfrm>
              <a:off x="35710" y="2101070"/>
              <a:ext cx="1305537" cy="754764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4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 t="-22913" r="-96180"/>
              </a:stretch>
            </a:blipFill>
          </p:spPr>
        </p:sp>
      </p:grpSp>
      <p:grpSp>
        <p:nvGrpSpPr>
          <p:cNvPr id="36" name="Group 2"/>
          <p:cNvGrpSpPr/>
          <p:nvPr/>
        </p:nvGrpSpPr>
        <p:grpSpPr>
          <a:xfrm>
            <a:off x="1060176" y="7645179"/>
            <a:ext cx="4859318" cy="1789064"/>
            <a:chOff x="0" y="0"/>
            <a:chExt cx="691744" cy="315982"/>
          </a:xfrm>
        </p:grpSpPr>
        <p:sp>
          <p:nvSpPr>
            <p:cNvPr id="37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99ACFF"/>
            </a:solidFill>
          </p:spPr>
        </p:sp>
        <p:sp>
          <p:nvSpPr>
            <p:cNvPr id="38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5"/>
          <p:cNvGrpSpPr/>
          <p:nvPr/>
        </p:nvGrpSpPr>
        <p:grpSpPr>
          <a:xfrm>
            <a:off x="1038079" y="7693276"/>
            <a:ext cx="4822434" cy="1697395"/>
            <a:chOff x="0" y="0"/>
            <a:chExt cx="1748718" cy="758217"/>
          </a:xfrm>
        </p:grpSpPr>
        <p:sp>
          <p:nvSpPr>
            <p:cNvPr id="40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41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Freeform 8"/>
          <p:cNvSpPr/>
          <p:nvPr/>
        </p:nvSpPr>
        <p:spPr>
          <a:xfrm>
            <a:off x="4229916" y="8548310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10"/>
          <p:cNvSpPr/>
          <p:nvPr/>
        </p:nvSpPr>
        <p:spPr>
          <a:xfrm>
            <a:off x="1415144" y="7626992"/>
            <a:ext cx="3029886" cy="1660649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11"/>
          <p:cNvSpPr/>
          <p:nvPr/>
        </p:nvSpPr>
        <p:spPr>
          <a:xfrm>
            <a:off x="4718938" y="8643288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12"/>
          <p:cNvSpPr/>
          <p:nvPr/>
        </p:nvSpPr>
        <p:spPr>
          <a:xfrm rot="5576855">
            <a:off x="3316092" y="8406557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13"/>
          <p:cNvSpPr/>
          <p:nvPr/>
        </p:nvSpPr>
        <p:spPr>
          <a:xfrm rot="-8320784">
            <a:off x="3619334" y="9216713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14"/>
          <p:cNvSpPr/>
          <p:nvPr/>
        </p:nvSpPr>
        <p:spPr>
          <a:xfrm>
            <a:off x="3561055" y="8167451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15"/>
          <p:cNvSpPr txBox="1"/>
          <p:nvPr/>
        </p:nvSpPr>
        <p:spPr>
          <a:xfrm>
            <a:off x="1851513" y="8886747"/>
            <a:ext cx="1889381" cy="377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BẢO AN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50" name="Freeform 16"/>
          <p:cNvSpPr/>
          <p:nvPr/>
        </p:nvSpPr>
        <p:spPr>
          <a:xfrm>
            <a:off x="3812551" y="7724001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17"/>
          <p:cNvSpPr/>
          <p:nvPr/>
        </p:nvSpPr>
        <p:spPr>
          <a:xfrm>
            <a:off x="1070242" y="7665189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18"/>
          <p:cNvSpPr/>
          <p:nvPr/>
        </p:nvSpPr>
        <p:spPr>
          <a:xfrm rot="-1517898">
            <a:off x="2119810" y="8391257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53" name="Group 19"/>
          <p:cNvGrpSpPr/>
          <p:nvPr/>
        </p:nvGrpSpPr>
        <p:grpSpPr>
          <a:xfrm rot="-10800000">
            <a:off x="1012377" y="5427030"/>
            <a:ext cx="4907520" cy="1884908"/>
            <a:chOff x="0" y="0"/>
            <a:chExt cx="6294444" cy="2869693"/>
          </a:xfrm>
        </p:grpSpPr>
        <p:grpSp>
          <p:nvGrpSpPr>
            <p:cNvPr id="54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65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99ACFF"/>
              </a:solidFill>
            </p:spPr>
          </p:sp>
          <p:sp>
            <p:nvSpPr>
              <p:cNvPr id="66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23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63" name="Freeform 24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64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67" name="Freeform 33"/>
          <p:cNvSpPr/>
          <p:nvPr/>
        </p:nvSpPr>
        <p:spPr>
          <a:xfrm>
            <a:off x="4643276" y="7609733"/>
            <a:ext cx="1143432" cy="1487238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34"/>
          <p:cNvSpPr/>
          <p:nvPr/>
        </p:nvSpPr>
        <p:spPr>
          <a:xfrm rot="-10800000">
            <a:off x="1080810" y="5666709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69" name="TextBox 31"/>
          <p:cNvSpPr txBox="1"/>
          <p:nvPr/>
        </p:nvSpPr>
        <p:spPr>
          <a:xfrm rot="10800000">
            <a:off x="2023023" y="555534"/>
            <a:ext cx="3774252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0" name="TextBox 31"/>
          <p:cNvSpPr txBox="1"/>
          <p:nvPr/>
        </p:nvSpPr>
        <p:spPr>
          <a:xfrm rot="10800000">
            <a:off x="2065242" y="5469712"/>
            <a:ext cx="3681621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55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4630" y="2640272"/>
            <a:ext cx="4788877" cy="1855669"/>
            <a:chOff x="0" y="0"/>
            <a:chExt cx="2018779" cy="775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A7C258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1186" y="2696202"/>
            <a:ext cx="4752321" cy="1789493"/>
            <a:chOff x="0" y="0"/>
            <a:chExt cx="1989966" cy="7462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EEACF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535955" y="2831637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0" y="0"/>
                </a:moveTo>
                <a:lnTo>
                  <a:pt x="3547521" y="0"/>
                </a:lnTo>
                <a:lnTo>
                  <a:pt x="3547521" y="1472936"/>
                </a:lnTo>
                <a:lnTo>
                  <a:pt x="0" y="147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4733"/>
            </a:stretch>
          </a:blipFill>
        </p:spPr>
      </p:sp>
      <p:sp>
        <p:nvSpPr>
          <p:cNvPr id="9" name="Freeform 9"/>
          <p:cNvSpPr/>
          <p:nvPr/>
        </p:nvSpPr>
        <p:spPr>
          <a:xfrm rot="852793">
            <a:off x="5826276" y="3269850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3"/>
                </a:lnTo>
                <a:lnTo>
                  <a:pt x="0" y="123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116736">
            <a:off x="2396678" y="2982119"/>
            <a:ext cx="1339187" cy="1227386"/>
          </a:xfrm>
          <a:custGeom>
            <a:avLst/>
            <a:gdLst/>
            <a:ahLst/>
            <a:cxnLst/>
            <a:rect l="l" t="t" r="r" b="b"/>
            <a:pathLst>
              <a:path w="1339187" h="1227386">
                <a:moveTo>
                  <a:pt x="0" y="0"/>
                </a:moveTo>
                <a:lnTo>
                  <a:pt x="1339187" y="0"/>
                </a:lnTo>
                <a:lnTo>
                  <a:pt x="1339187" y="1227386"/>
                </a:lnTo>
                <a:lnTo>
                  <a:pt x="0" y="1227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4093" y="2818752"/>
            <a:ext cx="1641290" cy="1558872"/>
          </a:xfrm>
          <a:custGeom>
            <a:avLst/>
            <a:gdLst/>
            <a:ahLst/>
            <a:cxnLst/>
            <a:rect l="l" t="t" r="r" b="b"/>
            <a:pathLst>
              <a:path w="2044195" h="1833410">
                <a:moveTo>
                  <a:pt x="0" y="0"/>
                </a:moveTo>
                <a:lnTo>
                  <a:pt x="2044195" y="0"/>
                </a:lnTo>
                <a:lnTo>
                  <a:pt x="2044195" y="1833410"/>
                </a:lnTo>
                <a:lnTo>
                  <a:pt x="0" y="18334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9567"/>
            </a:stretch>
          </a:blipFill>
        </p:spPr>
      </p:sp>
      <p:sp>
        <p:nvSpPr>
          <p:cNvPr id="12" name="Freeform 12"/>
          <p:cNvSpPr/>
          <p:nvPr/>
        </p:nvSpPr>
        <p:spPr>
          <a:xfrm rot="732725">
            <a:off x="1692029" y="3976505"/>
            <a:ext cx="405853" cy="372370"/>
          </a:xfrm>
          <a:custGeom>
            <a:avLst/>
            <a:gdLst/>
            <a:ahLst/>
            <a:cxnLst/>
            <a:rect l="l" t="t" r="r" b="b"/>
            <a:pathLst>
              <a:path w="405853" h="372370">
                <a:moveTo>
                  <a:pt x="0" y="0"/>
                </a:moveTo>
                <a:lnTo>
                  <a:pt x="405854" y="0"/>
                </a:lnTo>
                <a:lnTo>
                  <a:pt x="405854" y="372371"/>
                </a:lnTo>
                <a:lnTo>
                  <a:pt x="0" y="372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3617">
            <a:off x="1568465" y="2974756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2" y="0"/>
                </a:lnTo>
                <a:lnTo>
                  <a:pt x="356402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857514" y="3762171"/>
            <a:ext cx="1135211" cy="718156"/>
          </a:xfrm>
          <a:custGeom>
            <a:avLst/>
            <a:gdLst/>
            <a:ahLst/>
            <a:cxnLst/>
            <a:rect l="l" t="t" r="r" b="b"/>
            <a:pathLst>
              <a:path w="1135211" h="718156">
                <a:moveTo>
                  <a:pt x="1135211" y="0"/>
                </a:moveTo>
                <a:lnTo>
                  <a:pt x="0" y="0"/>
                </a:lnTo>
                <a:lnTo>
                  <a:pt x="0" y="718156"/>
                </a:lnTo>
                <a:lnTo>
                  <a:pt x="1135211" y="718156"/>
                </a:lnTo>
                <a:lnTo>
                  <a:pt x="11352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487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473719" y="3293106"/>
            <a:ext cx="3950733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Hà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my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1337790" y="631572"/>
            <a:ext cx="4881303" cy="1804999"/>
            <a:chOff x="-8058" y="0"/>
            <a:chExt cx="7697292" cy="29370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7510813" cy="2883555"/>
              <a:chOff x="0" y="0"/>
              <a:chExt cx="2018779" cy="7750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18779" cy="775051"/>
              </a:xfrm>
              <a:custGeom>
                <a:avLst/>
                <a:gdLst/>
                <a:ahLst/>
                <a:cxnLst/>
                <a:rect l="l" t="t" r="r" b="b"/>
                <a:pathLst>
                  <a:path w="2018779" h="775051">
                    <a:moveTo>
                      <a:pt x="41231" y="0"/>
                    </a:moveTo>
                    <a:lnTo>
                      <a:pt x="1977549" y="0"/>
                    </a:lnTo>
                    <a:cubicBezTo>
                      <a:pt x="1988484" y="0"/>
                      <a:pt x="1998971" y="4344"/>
                      <a:pt x="2006703" y="12076"/>
                    </a:cubicBezTo>
                    <a:cubicBezTo>
                      <a:pt x="2014436" y="19808"/>
                      <a:pt x="2018779" y="30296"/>
                      <a:pt x="2018779" y="41231"/>
                    </a:cubicBezTo>
                    <a:lnTo>
                      <a:pt x="2018779" y="733820"/>
                    </a:lnTo>
                    <a:cubicBezTo>
                      <a:pt x="2018779" y="744755"/>
                      <a:pt x="2014436" y="755242"/>
                      <a:pt x="2006703" y="762975"/>
                    </a:cubicBezTo>
                    <a:cubicBezTo>
                      <a:pt x="1998971" y="770707"/>
                      <a:pt x="1988484" y="775051"/>
                      <a:pt x="1977549" y="775051"/>
                    </a:cubicBezTo>
                    <a:lnTo>
                      <a:pt x="41231" y="775051"/>
                    </a:lnTo>
                    <a:cubicBezTo>
                      <a:pt x="30296" y="775051"/>
                      <a:pt x="19808" y="770707"/>
                      <a:pt x="12076" y="762975"/>
                    </a:cubicBezTo>
                    <a:cubicBezTo>
                      <a:pt x="4344" y="755242"/>
                      <a:pt x="0" y="744755"/>
                      <a:pt x="0" y="733820"/>
                    </a:cubicBezTo>
                    <a:lnTo>
                      <a:pt x="0" y="41231"/>
                    </a:lnTo>
                    <a:cubicBezTo>
                      <a:pt x="0" y="30296"/>
                      <a:pt x="4344" y="19808"/>
                      <a:pt x="12076" y="12076"/>
                    </a:cubicBezTo>
                    <a:cubicBezTo>
                      <a:pt x="19808" y="4344"/>
                      <a:pt x="30296" y="0"/>
                      <a:pt x="41231" y="0"/>
                    </a:cubicBezTo>
                    <a:close/>
                  </a:path>
                </a:pathLst>
              </a:custGeom>
              <a:solidFill>
                <a:srgbClr val="A7C258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2018779" cy="7941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07200" y="107200"/>
              <a:ext cx="7403613" cy="2776355"/>
              <a:chOff x="0" y="0"/>
              <a:chExt cx="1989966" cy="74623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89966" cy="746237"/>
              </a:xfrm>
              <a:custGeom>
                <a:avLst/>
                <a:gdLst/>
                <a:ahLst/>
                <a:cxnLst/>
                <a:rect l="l" t="t" r="r" b="b"/>
                <a:pathLst>
                  <a:path w="1989966" h="746237">
                    <a:moveTo>
                      <a:pt x="41828" y="0"/>
                    </a:moveTo>
                    <a:lnTo>
                      <a:pt x="1948138" y="0"/>
                    </a:lnTo>
                    <a:cubicBezTo>
                      <a:pt x="1971239" y="0"/>
                      <a:pt x="1989966" y="18727"/>
                      <a:pt x="1989966" y="41828"/>
                    </a:cubicBezTo>
                    <a:lnTo>
                      <a:pt x="1989966" y="704409"/>
                    </a:lnTo>
                    <a:cubicBezTo>
                      <a:pt x="1989966" y="715503"/>
                      <a:pt x="1985559" y="726142"/>
                      <a:pt x="1977715" y="733986"/>
                    </a:cubicBezTo>
                    <a:cubicBezTo>
                      <a:pt x="1969871" y="741830"/>
                      <a:pt x="1959232" y="746237"/>
                      <a:pt x="1948138" y="746237"/>
                    </a:cubicBezTo>
                    <a:lnTo>
                      <a:pt x="41828" y="746237"/>
                    </a:lnTo>
                    <a:cubicBezTo>
                      <a:pt x="18727" y="746237"/>
                      <a:pt x="0" y="727510"/>
                      <a:pt x="0" y="704409"/>
                    </a:cubicBezTo>
                    <a:lnTo>
                      <a:pt x="0" y="41828"/>
                    </a:lnTo>
                    <a:cubicBezTo>
                      <a:pt x="0" y="30734"/>
                      <a:pt x="4407" y="20095"/>
                      <a:pt x="12251" y="12251"/>
                    </a:cubicBezTo>
                    <a:cubicBezTo>
                      <a:pt x="20095" y="4407"/>
                      <a:pt x="30734" y="0"/>
                      <a:pt x="41828" y="0"/>
                    </a:cubicBezTo>
                    <a:close/>
                  </a:path>
                </a:pathLst>
              </a:custGeom>
              <a:solidFill>
                <a:srgbClr val="FEEACF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1989966" cy="7652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06162" y="259480"/>
              <a:ext cx="6160379" cy="2529802"/>
            </a:xfrm>
            <a:custGeom>
              <a:avLst/>
              <a:gdLst/>
              <a:ahLst/>
              <a:cxnLst/>
              <a:rect l="l" t="t" r="r" b="b"/>
              <a:pathLst>
                <a:path w="4730029" h="1963916">
                  <a:moveTo>
                    <a:pt x="0" y="0"/>
                  </a:moveTo>
                  <a:lnTo>
                    <a:pt x="4730028" y="0"/>
                  </a:lnTo>
                  <a:lnTo>
                    <a:pt x="4730028" y="1963915"/>
                  </a:lnTo>
                  <a:lnTo>
                    <a:pt x="0" y="1963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r="-54733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852793">
              <a:off x="6752083" y="1206148"/>
              <a:ext cx="937151" cy="1647736"/>
            </a:xfrm>
            <a:custGeom>
              <a:avLst/>
              <a:gdLst/>
              <a:ahLst/>
              <a:cxnLst/>
              <a:rect l="l" t="t" r="r" b="b"/>
              <a:pathLst>
                <a:path w="937150" h="1647736">
                  <a:moveTo>
                    <a:pt x="0" y="0"/>
                  </a:moveTo>
                  <a:lnTo>
                    <a:pt x="937150" y="0"/>
                  </a:lnTo>
                  <a:lnTo>
                    <a:pt x="937150" y="1647736"/>
                  </a:lnTo>
                  <a:lnTo>
                    <a:pt x="0" y="1647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flipH="1">
              <a:off x="658724" y="193093"/>
              <a:ext cx="1513615" cy="1387251"/>
            </a:xfrm>
            <a:custGeom>
              <a:avLst/>
              <a:gdLst/>
              <a:ahLst/>
              <a:cxnLst/>
              <a:rect l="l" t="t" r="r" b="b"/>
              <a:pathLst>
                <a:path w="1513615" h="1387251">
                  <a:moveTo>
                    <a:pt x="1513614" y="0"/>
                  </a:moveTo>
                  <a:lnTo>
                    <a:pt x="0" y="0"/>
                  </a:lnTo>
                  <a:lnTo>
                    <a:pt x="0" y="1387251"/>
                  </a:lnTo>
                  <a:lnTo>
                    <a:pt x="1513614" y="1387251"/>
                  </a:lnTo>
                  <a:lnTo>
                    <a:pt x="151361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-8058" y="710152"/>
              <a:ext cx="1931467" cy="2088810"/>
            </a:xfrm>
            <a:custGeom>
              <a:avLst/>
              <a:gdLst/>
              <a:ahLst/>
              <a:cxnLst/>
              <a:rect l="l" t="t" r="r" b="b"/>
              <a:pathLst>
                <a:path w="2257681" h="2252977">
                  <a:moveTo>
                    <a:pt x="0" y="0"/>
                  </a:moveTo>
                  <a:lnTo>
                    <a:pt x="2257681" y="0"/>
                  </a:lnTo>
                  <a:lnTo>
                    <a:pt x="2257681" y="2252977"/>
                  </a:lnTo>
                  <a:lnTo>
                    <a:pt x="0" y="2252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428207" y="1485446"/>
              <a:ext cx="1296207" cy="1451561"/>
            </a:xfrm>
            <a:custGeom>
              <a:avLst/>
              <a:gdLst/>
              <a:ahLst/>
              <a:cxnLst/>
              <a:rect l="l" t="t" r="r" b="b"/>
              <a:pathLst>
                <a:path w="1785583" h="1636515">
                  <a:moveTo>
                    <a:pt x="0" y="0"/>
                  </a:moveTo>
                  <a:lnTo>
                    <a:pt x="1785583" y="0"/>
                  </a:lnTo>
                  <a:lnTo>
                    <a:pt x="1785583" y="1636515"/>
                  </a:lnTo>
                  <a:lnTo>
                    <a:pt x="0" y="1636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732725">
              <a:off x="2191647" y="2193792"/>
              <a:ext cx="541137" cy="496494"/>
            </a:xfrm>
            <a:custGeom>
              <a:avLst/>
              <a:gdLst/>
              <a:ahLst/>
              <a:cxnLst/>
              <a:rect l="l" t="t" r="r" b="b"/>
              <a:pathLst>
                <a:path w="541137" h="496494">
                  <a:moveTo>
                    <a:pt x="0" y="0"/>
                  </a:moveTo>
                  <a:lnTo>
                    <a:pt x="541138" y="0"/>
                  </a:lnTo>
                  <a:lnTo>
                    <a:pt x="541138" y="496494"/>
                  </a:lnTo>
                  <a:lnTo>
                    <a:pt x="0" y="49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663617">
              <a:off x="284179" y="241820"/>
              <a:ext cx="475203" cy="435999"/>
            </a:xfrm>
            <a:custGeom>
              <a:avLst/>
              <a:gdLst/>
              <a:ahLst/>
              <a:cxnLst/>
              <a:rect l="l" t="t" r="r" b="b"/>
              <a:pathLst>
                <a:path w="475203" h="435999">
                  <a:moveTo>
                    <a:pt x="0" y="0"/>
                  </a:moveTo>
                  <a:lnTo>
                    <a:pt x="475203" y="0"/>
                  </a:lnTo>
                  <a:lnTo>
                    <a:pt x="475203" y="435999"/>
                  </a:lnTo>
                  <a:lnTo>
                    <a:pt x="0" y="435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2959706" y="696148"/>
              <a:ext cx="3709872" cy="584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 rot="10800000">
            <a:off x="1577705" y="897249"/>
            <a:ext cx="357042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32" name="Group 2"/>
          <p:cNvGrpSpPr/>
          <p:nvPr/>
        </p:nvGrpSpPr>
        <p:grpSpPr>
          <a:xfrm rot="-10800000">
            <a:off x="1416050" y="5194301"/>
            <a:ext cx="4860674" cy="1905299"/>
            <a:chOff x="0" y="0"/>
            <a:chExt cx="2018779" cy="775051"/>
          </a:xfrm>
        </p:grpSpPr>
        <p:sp>
          <p:nvSpPr>
            <p:cNvPr id="3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3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5"/>
          <p:cNvGrpSpPr/>
          <p:nvPr/>
        </p:nvGrpSpPr>
        <p:grpSpPr>
          <a:xfrm rot="-10800000">
            <a:off x="1497064" y="5290766"/>
            <a:ext cx="4790947" cy="1803582"/>
            <a:chOff x="0" y="0"/>
            <a:chExt cx="1989966" cy="746237"/>
          </a:xfrm>
        </p:grpSpPr>
        <p:sp>
          <p:nvSpPr>
            <p:cNvPr id="3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3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Freeform 8"/>
          <p:cNvSpPr/>
          <p:nvPr/>
        </p:nvSpPr>
        <p:spPr>
          <a:xfrm rot="-10800000">
            <a:off x="1421122" y="5243995"/>
            <a:ext cx="1958828" cy="824073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39" name="Freeform 9"/>
          <p:cNvSpPr/>
          <p:nvPr/>
        </p:nvSpPr>
        <p:spPr>
          <a:xfrm rot="-10800000" flipH="1">
            <a:off x="2301819" y="5315715"/>
            <a:ext cx="3878740" cy="1703978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40" name="Freeform 10"/>
          <p:cNvSpPr/>
          <p:nvPr/>
        </p:nvSpPr>
        <p:spPr>
          <a:xfrm rot="-10800000" flipH="1">
            <a:off x="1222566" y="5884202"/>
            <a:ext cx="1181893" cy="1187832"/>
          </a:xfrm>
          <a:custGeom>
            <a:avLst/>
            <a:gdLst/>
            <a:ahLst/>
            <a:cxnLst/>
            <a:rect l="l" t="t" r="r" b="b"/>
            <a:pathLst>
              <a:path w="1181893" h="1187832">
                <a:moveTo>
                  <a:pt x="1181892" y="0"/>
                </a:moveTo>
                <a:lnTo>
                  <a:pt x="0" y="0"/>
                </a:lnTo>
                <a:lnTo>
                  <a:pt x="0" y="1187832"/>
                </a:lnTo>
                <a:lnTo>
                  <a:pt x="1181892" y="1187832"/>
                </a:lnTo>
                <a:lnTo>
                  <a:pt x="1181892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41" name="Freeform 11"/>
          <p:cNvSpPr/>
          <p:nvPr/>
        </p:nvSpPr>
        <p:spPr>
          <a:xfrm rot="11884107">
            <a:off x="5862552" y="6175626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2"/>
                </a:lnTo>
                <a:lnTo>
                  <a:pt x="0" y="1235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12"/>
          <p:cNvSpPr/>
          <p:nvPr/>
        </p:nvSpPr>
        <p:spPr>
          <a:xfrm rot="10136382">
            <a:off x="1534869" y="6440877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14"/>
          <p:cNvGrpSpPr/>
          <p:nvPr/>
        </p:nvGrpSpPr>
        <p:grpSpPr>
          <a:xfrm>
            <a:off x="1375188" y="7433594"/>
            <a:ext cx="4914544" cy="1838349"/>
            <a:chOff x="0" y="0"/>
            <a:chExt cx="2018779" cy="775051"/>
          </a:xfrm>
        </p:grpSpPr>
        <p:sp>
          <p:nvSpPr>
            <p:cNvPr id="45" name="Freeform 15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46" name="TextBox 16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17"/>
          <p:cNvGrpSpPr/>
          <p:nvPr/>
        </p:nvGrpSpPr>
        <p:grpSpPr>
          <a:xfrm>
            <a:off x="1409286" y="7473832"/>
            <a:ext cx="4878725" cy="1734547"/>
            <a:chOff x="0" y="0"/>
            <a:chExt cx="1989966" cy="746237"/>
          </a:xfrm>
        </p:grpSpPr>
        <p:sp>
          <p:nvSpPr>
            <p:cNvPr id="48" name="Freeform 18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49" name="TextBox 19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Freeform 20"/>
          <p:cNvSpPr/>
          <p:nvPr/>
        </p:nvSpPr>
        <p:spPr>
          <a:xfrm>
            <a:off x="4369497" y="8275990"/>
            <a:ext cx="1907227" cy="890849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51" name="Freeform 21"/>
          <p:cNvSpPr/>
          <p:nvPr/>
        </p:nvSpPr>
        <p:spPr>
          <a:xfrm flipH="1">
            <a:off x="1516106" y="7632160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52" name="Freeform 22"/>
          <p:cNvSpPr/>
          <p:nvPr/>
        </p:nvSpPr>
        <p:spPr>
          <a:xfrm rot="-501650">
            <a:off x="1444133" y="8434639"/>
            <a:ext cx="426209" cy="749378"/>
          </a:xfrm>
          <a:custGeom>
            <a:avLst/>
            <a:gdLst/>
            <a:ahLst/>
            <a:cxnLst/>
            <a:rect l="l" t="t" r="r" b="b"/>
            <a:pathLst>
              <a:path w="426209" h="749378">
                <a:moveTo>
                  <a:pt x="0" y="0"/>
                </a:moveTo>
                <a:lnTo>
                  <a:pt x="426209" y="0"/>
                </a:lnTo>
                <a:lnTo>
                  <a:pt x="426209" y="749378"/>
                </a:lnTo>
                <a:lnTo>
                  <a:pt x="0" y="74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23"/>
          <p:cNvSpPr/>
          <p:nvPr/>
        </p:nvSpPr>
        <p:spPr>
          <a:xfrm rot="-663617">
            <a:off x="5849048" y="7858378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7000"/>
                </a:lnTo>
                <a:lnTo>
                  <a:pt x="0" y="32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25"/>
          <p:cNvSpPr/>
          <p:nvPr/>
        </p:nvSpPr>
        <p:spPr>
          <a:xfrm>
            <a:off x="5042969" y="7477664"/>
            <a:ext cx="1279140" cy="1364416"/>
          </a:xfrm>
          <a:custGeom>
            <a:avLst/>
            <a:gdLst/>
            <a:ahLst/>
            <a:cxnLst/>
            <a:rect l="l" t="t" r="r" b="b"/>
            <a:pathLst>
              <a:path w="1279140" h="1364416">
                <a:moveTo>
                  <a:pt x="0" y="0"/>
                </a:moveTo>
                <a:lnTo>
                  <a:pt x="1279140" y="0"/>
                </a:lnTo>
                <a:lnTo>
                  <a:pt x="1279140" y="1364416"/>
                </a:lnTo>
                <a:lnTo>
                  <a:pt x="0" y="136441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56" name="TextBox 31"/>
          <p:cNvSpPr txBox="1"/>
          <p:nvPr/>
        </p:nvSpPr>
        <p:spPr>
          <a:xfrm rot="10800000">
            <a:off x="2551850" y="5308791"/>
            <a:ext cx="357042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7" name="TextBox 15"/>
          <p:cNvSpPr txBox="1"/>
          <p:nvPr/>
        </p:nvSpPr>
        <p:spPr>
          <a:xfrm>
            <a:off x="1577705" y="8076539"/>
            <a:ext cx="3950733" cy="6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Minh </a:t>
            </a:r>
            <a:r>
              <a:rPr lang="en-US" sz="4400" dirty="0" err="1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khôi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</p:spTree>
    <p:extLst>
      <p:ext uri="{BB962C8B-B14F-4D97-AF65-F5344CB8AC3E}">
        <p14:creationId xmlns:p14="http://schemas.microsoft.com/office/powerpoint/2010/main" val="247803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4131" y="2732663"/>
            <a:ext cx="4846366" cy="1705210"/>
            <a:chOff x="0" y="0"/>
            <a:chExt cx="691744" cy="315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FFD6D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90792" y="2725571"/>
            <a:ext cx="4814446" cy="1668441"/>
            <a:chOff x="0" y="0"/>
            <a:chExt cx="1748718" cy="7582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9999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4316878" y="3622520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92015" y="2679308"/>
            <a:ext cx="2836867" cy="1662933"/>
          </a:xfrm>
          <a:custGeom>
            <a:avLst/>
            <a:gdLst/>
            <a:ahLst/>
            <a:cxnLst/>
            <a:rect l="l" t="t" r="r" b="b"/>
            <a:pathLst>
              <a:path w="2491037" h="2083129">
                <a:moveTo>
                  <a:pt x="0" y="0"/>
                </a:moveTo>
                <a:lnTo>
                  <a:pt x="2491036" y="0"/>
                </a:lnTo>
                <a:lnTo>
                  <a:pt x="2491036" y="2083129"/>
                </a:lnTo>
                <a:lnTo>
                  <a:pt x="0" y="2083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21116" y="2701269"/>
            <a:ext cx="2793491" cy="1635511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878992" y="3582715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96439" y="2888657"/>
            <a:ext cx="835663" cy="1475983"/>
          </a:xfrm>
          <a:custGeom>
            <a:avLst/>
            <a:gdLst/>
            <a:ahLst/>
            <a:cxnLst/>
            <a:rect l="l" t="t" r="r" b="b"/>
            <a:pathLst>
              <a:path w="1245623" h="1901715">
                <a:moveTo>
                  <a:pt x="0" y="0"/>
                </a:moveTo>
                <a:lnTo>
                  <a:pt x="1245624" y="0"/>
                </a:lnTo>
                <a:lnTo>
                  <a:pt x="1245624" y="1901715"/>
                </a:lnTo>
                <a:lnTo>
                  <a:pt x="0" y="1901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576855">
            <a:off x="3264106" y="3456171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320784">
            <a:off x="3567348" y="4266327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509069" y="3217065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798257" y="4029216"/>
            <a:ext cx="271635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Tuệ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939792" y="2780048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81011" y="2993898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517898">
            <a:off x="2067824" y="3440871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20" name="Group 20"/>
          <p:cNvGrpSpPr/>
          <p:nvPr/>
        </p:nvGrpSpPr>
        <p:grpSpPr>
          <a:xfrm rot="-10800000">
            <a:off x="1147860" y="552146"/>
            <a:ext cx="4847523" cy="1796443"/>
            <a:chOff x="0" y="0"/>
            <a:chExt cx="6282287" cy="2869693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34" name="Freeform 22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FFD6D6"/>
              </a:solidFill>
            </p:spPr>
          </p:sp>
          <p:sp>
            <p:nvSpPr>
              <p:cNvPr id="35" name="TextBox 23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32" name="Freeform 25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F9999"/>
                </a:solidFill>
                <a:prstDash val="dash"/>
                <a:round/>
              </a:ln>
            </p:spPr>
          </p:sp>
          <p:sp>
            <p:nvSpPr>
              <p:cNvPr id="33" name="TextBox 26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7"/>
            <p:cNvSpPr/>
            <p:nvPr/>
          </p:nvSpPr>
          <p:spPr>
            <a:xfrm>
              <a:off x="4220945" y="1722610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8"/>
            <p:cNvSpPr/>
            <p:nvPr/>
          </p:nvSpPr>
          <p:spPr>
            <a:xfrm>
              <a:off x="4783841" y="1643091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9"/>
            <p:cNvSpPr/>
            <p:nvPr/>
          </p:nvSpPr>
          <p:spPr>
            <a:xfrm>
              <a:off x="5059582" y="466860"/>
              <a:ext cx="1219633" cy="2256123"/>
            </a:xfrm>
            <a:custGeom>
              <a:avLst/>
              <a:gdLst/>
              <a:ahLst/>
              <a:cxnLst/>
              <a:rect l="l" t="t" r="r" b="b"/>
              <a:pathLst>
                <a:path w="1660831" h="2535620">
                  <a:moveTo>
                    <a:pt x="0" y="0"/>
                  </a:moveTo>
                  <a:lnTo>
                    <a:pt x="1660831" y="0"/>
                  </a:lnTo>
                  <a:lnTo>
                    <a:pt x="1660831" y="2535621"/>
                  </a:lnTo>
                  <a:lnTo>
                    <a:pt x="0" y="2535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30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31"/>
            <p:cNvSpPr/>
            <p:nvPr/>
          </p:nvSpPr>
          <p:spPr>
            <a:xfrm>
              <a:off x="5297683" y="432192"/>
              <a:ext cx="308390" cy="247868"/>
            </a:xfrm>
            <a:custGeom>
              <a:avLst/>
              <a:gdLst/>
              <a:ahLst/>
              <a:cxnLst/>
              <a:rect l="l" t="t" r="r" b="b"/>
              <a:pathLst>
                <a:path w="308390" h="247868">
                  <a:moveTo>
                    <a:pt x="0" y="0"/>
                  </a:moveTo>
                  <a:lnTo>
                    <a:pt x="308390" y="0"/>
                  </a:lnTo>
                  <a:lnTo>
                    <a:pt x="308390" y="247869"/>
                  </a:lnTo>
                  <a:lnTo>
                    <a:pt x="0" y="247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32"/>
            <p:cNvSpPr/>
            <p:nvPr/>
          </p:nvSpPr>
          <p:spPr>
            <a:xfrm>
              <a:off x="4856420" y="137604"/>
              <a:ext cx="1091641" cy="788711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33"/>
            <p:cNvSpPr/>
            <p:nvPr/>
          </p:nvSpPr>
          <p:spPr>
            <a:xfrm>
              <a:off x="35710" y="2101070"/>
              <a:ext cx="1305537" cy="754764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4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 t="-22913" r="-96180"/>
              </a:stretch>
            </a:blipFill>
          </p:spPr>
        </p:sp>
      </p:grpSp>
      <p:grpSp>
        <p:nvGrpSpPr>
          <p:cNvPr id="36" name="Group 2"/>
          <p:cNvGrpSpPr/>
          <p:nvPr/>
        </p:nvGrpSpPr>
        <p:grpSpPr>
          <a:xfrm>
            <a:off x="1130330" y="7690659"/>
            <a:ext cx="4859318" cy="1789064"/>
            <a:chOff x="0" y="0"/>
            <a:chExt cx="691744" cy="315982"/>
          </a:xfrm>
        </p:grpSpPr>
        <p:sp>
          <p:nvSpPr>
            <p:cNvPr id="37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99ACFF"/>
            </a:solidFill>
          </p:spPr>
        </p:sp>
        <p:sp>
          <p:nvSpPr>
            <p:cNvPr id="38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5"/>
          <p:cNvGrpSpPr/>
          <p:nvPr/>
        </p:nvGrpSpPr>
        <p:grpSpPr>
          <a:xfrm>
            <a:off x="1182804" y="7724300"/>
            <a:ext cx="4822434" cy="1697395"/>
            <a:chOff x="0" y="0"/>
            <a:chExt cx="1748718" cy="758217"/>
          </a:xfrm>
        </p:grpSpPr>
        <p:sp>
          <p:nvSpPr>
            <p:cNvPr id="40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41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Freeform 8"/>
          <p:cNvSpPr/>
          <p:nvPr/>
        </p:nvSpPr>
        <p:spPr>
          <a:xfrm>
            <a:off x="4300070" y="8593790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10"/>
          <p:cNvSpPr/>
          <p:nvPr/>
        </p:nvSpPr>
        <p:spPr>
          <a:xfrm>
            <a:off x="1140396" y="7769481"/>
            <a:ext cx="3420918" cy="1547120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11"/>
          <p:cNvSpPr/>
          <p:nvPr/>
        </p:nvSpPr>
        <p:spPr>
          <a:xfrm>
            <a:off x="4789092" y="8688768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12"/>
          <p:cNvSpPr/>
          <p:nvPr/>
        </p:nvSpPr>
        <p:spPr>
          <a:xfrm rot="5576855">
            <a:off x="3386246" y="8452037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13"/>
          <p:cNvSpPr/>
          <p:nvPr/>
        </p:nvSpPr>
        <p:spPr>
          <a:xfrm rot="-8320784">
            <a:off x="3689488" y="9262193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14"/>
          <p:cNvSpPr/>
          <p:nvPr/>
        </p:nvSpPr>
        <p:spPr>
          <a:xfrm>
            <a:off x="3631209" y="8212931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15"/>
          <p:cNvSpPr txBox="1"/>
          <p:nvPr/>
        </p:nvSpPr>
        <p:spPr>
          <a:xfrm>
            <a:off x="1190047" y="8975626"/>
            <a:ext cx="330224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Nhật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minh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50" name="Freeform 16"/>
          <p:cNvSpPr/>
          <p:nvPr/>
        </p:nvSpPr>
        <p:spPr>
          <a:xfrm>
            <a:off x="3882705" y="7769481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17"/>
          <p:cNvSpPr/>
          <p:nvPr/>
        </p:nvSpPr>
        <p:spPr>
          <a:xfrm>
            <a:off x="1140396" y="7710669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18"/>
          <p:cNvSpPr/>
          <p:nvPr/>
        </p:nvSpPr>
        <p:spPr>
          <a:xfrm rot="-1517898">
            <a:off x="2189964" y="8436737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53" name="Group 19"/>
          <p:cNvGrpSpPr/>
          <p:nvPr/>
        </p:nvGrpSpPr>
        <p:grpSpPr>
          <a:xfrm rot="-10800000">
            <a:off x="1055721" y="5457247"/>
            <a:ext cx="4907520" cy="1884908"/>
            <a:chOff x="0" y="0"/>
            <a:chExt cx="6294444" cy="2869693"/>
          </a:xfrm>
        </p:grpSpPr>
        <p:grpSp>
          <p:nvGrpSpPr>
            <p:cNvPr id="54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65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99ACFF"/>
              </a:solidFill>
            </p:spPr>
          </p:sp>
          <p:sp>
            <p:nvSpPr>
              <p:cNvPr id="66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23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63" name="Freeform 24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64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67" name="Freeform 33"/>
          <p:cNvSpPr/>
          <p:nvPr/>
        </p:nvSpPr>
        <p:spPr>
          <a:xfrm>
            <a:off x="4713430" y="7655213"/>
            <a:ext cx="1143432" cy="1487238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34"/>
          <p:cNvSpPr/>
          <p:nvPr/>
        </p:nvSpPr>
        <p:spPr>
          <a:xfrm rot="-10800000">
            <a:off x="1080810" y="5666709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69" name="TextBox 31"/>
          <p:cNvSpPr txBox="1"/>
          <p:nvPr/>
        </p:nvSpPr>
        <p:spPr>
          <a:xfrm rot="10800000">
            <a:off x="2023023" y="555534"/>
            <a:ext cx="3774252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0" name="TextBox 31"/>
          <p:cNvSpPr txBox="1"/>
          <p:nvPr/>
        </p:nvSpPr>
        <p:spPr>
          <a:xfrm rot="10800000">
            <a:off x="2065242" y="5469712"/>
            <a:ext cx="3681621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368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4630" y="2640272"/>
            <a:ext cx="4788877" cy="1855669"/>
            <a:chOff x="0" y="0"/>
            <a:chExt cx="2018779" cy="775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A7C258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1186" y="2696202"/>
            <a:ext cx="4752321" cy="1789493"/>
            <a:chOff x="0" y="0"/>
            <a:chExt cx="1989966" cy="7462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EEACF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630186" y="2802563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0" y="0"/>
                </a:moveTo>
                <a:lnTo>
                  <a:pt x="3547521" y="0"/>
                </a:lnTo>
                <a:lnTo>
                  <a:pt x="3547521" y="1472936"/>
                </a:lnTo>
                <a:lnTo>
                  <a:pt x="0" y="147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4733"/>
            </a:stretch>
          </a:blipFill>
        </p:spPr>
      </p:sp>
      <p:sp>
        <p:nvSpPr>
          <p:cNvPr id="9" name="Freeform 9"/>
          <p:cNvSpPr/>
          <p:nvPr/>
        </p:nvSpPr>
        <p:spPr>
          <a:xfrm rot="852793">
            <a:off x="5826276" y="3269850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3"/>
                </a:lnTo>
                <a:lnTo>
                  <a:pt x="0" y="123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116736">
            <a:off x="2396678" y="2982119"/>
            <a:ext cx="1339187" cy="1227386"/>
          </a:xfrm>
          <a:custGeom>
            <a:avLst/>
            <a:gdLst/>
            <a:ahLst/>
            <a:cxnLst/>
            <a:rect l="l" t="t" r="r" b="b"/>
            <a:pathLst>
              <a:path w="1339187" h="1227386">
                <a:moveTo>
                  <a:pt x="0" y="0"/>
                </a:moveTo>
                <a:lnTo>
                  <a:pt x="1339187" y="0"/>
                </a:lnTo>
                <a:lnTo>
                  <a:pt x="1339187" y="1227386"/>
                </a:lnTo>
                <a:lnTo>
                  <a:pt x="0" y="1227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4093" y="2818752"/>
            <a:ext cx="1641290" cy="1558872"/>
          </a:xfrm>
          <a:custGeom>
            <a:avLst/>
            <a:gdLst/>
            <a:ahLst/>
            <a:cxnLst/>
            <a:rect l="l" t="t" r="r" b="b"/>
            <a:pathLst>
              <a:path w="2044195" h="1833410">
                <a:moveTo>
                  <a:pt x="0" y="0"/>
                </a:moveTo>
                <a:lnTo>
                  <a:pt x="2044195" y="0"/>
                </a:lnTo>
                <a:lnTo>
                  <a:pt x="2044195" y="1833410"/>
                </a:lnTo>
                <a:lnTo>
                  <a:pt x="0" y="18334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9567"/>
            </a:stretch>
          </a:blipFill>
        </p:spPr>
      </p:sp>
      <p:sp>
        <p:nvSpPr>
          <p:cNvPr id="12" name="Freeform 12"/>
          <p:cNvSpPr/>
          <p:nvPr/>
        </p:nvSpPr>
        <p:spPr>
          <a:xfrm rot="732725">
            <a:off x="1692029" y="3976505"/>
            <a:ext cx="405853" cy="372370"/>
          </a:xfrm>
          <a:custGeom>
            <a:avLst/>
            <a:gdLst/>
            <a:ahLst/>
            <a:cxnLst/>
            <a:rect l="l" t="t" r="r" b="b"/>
            <a:pathLst>
              <a:path w="405853" h="372370">
                <a:moveTo>
                  <a:pt x="0" y="0"/>
                </a:moveTo>
                <a:lnTo>
                  <a:pt x="405854" y="0"/>
                </a:lnTo>
                <a:lnTo>
                  <a:pt x="405854" y="372371"/>
                </a:lnTo>
                <a:lnTo>
                  <a:pt x="0" y="372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3617">
            <a:off x="1568465" y="2974756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2" y="0"/>
                </a:lnTo>
                <a:lnTo>
                  <a:pt x="356402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857514" y="3762171"/>
            <a:ext cx="1135211" cy="718156"/>
          </a:xfrm>
          <a:custGeom>
            <a:avLst/>
            <a:gdLst/>
            <a:ahLst/>
            <a:cxnLst/>
            <a:rect l="l" t="t" r="r" b="b"/>
            <a:pathLst>
              <a:path w="1135211" h="718156">
                <a:moveTo>
                  <a:pt x="1135211" y="0"/>
                </a:moveTo>
                <a:lnTo>
                  <a:pt x="0" y="0"/>
                </a:lnTo>
                <a:lnTo>
                  <a:pt x="0" y="718156"/>
                </a:lnTo>
                <a:lnTo>
                  <a:pt x="1135211" y="718156"/>
                </a:lnTo>
                <a:lnTo>
                  <a:pt x="11352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487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430683" y="3307027"/>
            <a:ext cx="3950733" cy="6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Hà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chi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1337790" y="631572"/>
            <a:ext cx="4881303" cy="1804999"/>
            <a:chOff x="-8058" y="0"/>
            <a:chExt cx="7697292" cy="29370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7510813" cy="2883555"/>
              <a:chOff x="0" y="0"/>
              <a:chExt cx="2018779" cy="7750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18779" cy="775051"/>
              </a:xfrm>
              <a:custGeom>
                <a:avLst/>
                <a:gdLst/>
                <a:ahLst/>
                <a:cxnLst/>
                <a:rect l="l" t="t" r="r" b="b"/>
                <a:pathLst>
                  <a:path w="2018779" h="775051">
                    <a:moveTo>
                      <a:pt x="41231" y="0"/>
                    </a:moveTo>
                    <a:lnTo>
                      <a:pt x="1977549" y="0"/>
                    </a:lnTo>
                    <a:cubicBezTo>
                      <a:pt x="1988484" y="0"/>
                      <a:pt x="1998971" y="4344"/>
                      <a:pt x="2006703" y="12076"/>
                    </a:cubicBezTo>
                    <a:cubicBezTo>
                      <a:pt x="2014436" y="19808"/>
                      <a:pt x="2018779" y="30296"/>
                      <a:pt x="2018779" y="41231"/>
                    </a:cubicBezTo>
                    <a:lnTo>
                      <a:pt x="2018779" y="733820"/>
                    </a:lnTo>
                    <a:cubicBezTo>
                      <a:pt x="2018779" y="744755"/>
                      <a:pt x="2014436" y="755242"/>
                      <a:pt x="2006703" y="762975"/>
                    </a:cubicBezTo>
                    <a:cubicBezTo>
                      <a:pt x="1998971" y="770707"/>
                      <a:pt x="1988484" y="775051"/>
                      <a:pt x="1977549" y="775051"/>
                    </a:cubicBezTo>
                    <a:lnTo>
                      <a:pt x="41231" y="775051"/>
                    </a:lnTo>
                    <a:cubicBezTo>
                      <a:pt x="30296" y="775051"/>
                      <a:pt x="19808" y="770707"/>
                      <a:pt x="12076" y="762975"/>
                    </a:cubicBezTo>
                    <a:cubicBezTo>
                      <a:pt x="4344" y="755242"/>
                      <a:pt x="0" y="744755"/>
                      <a:pt x="0" y="733820"/>
                    </a:cubicBezTo>
                    <a:lnTo>
                      <a:pt x="0" y="41231"/>
                    </a:lnTo>
                    <a:cubicBezTo>
                      <a:pt x="0" y="30296"/>
                      <a:pt x="4344" y="19808"/>
                      <a:pt x="12076" y="12076"/>
                    </a:cubicBezTo>
                    <a:cubicBezTo>
                      <a:pt x="19808" y="4344"/>
                      <a:pt x="30296" y="0"/>
                      <a:pt x="41231" y="0"/>
                    </a:cubicBezTo>
                    <a:close/>
                  </a:path>
                </a:pathLst>
              </a:custGeom>
              <a:solidFill>
                <a:srgbClr val="A7C258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2018779" cy="7941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07200" y="107200"/>
              <a:ext cx="7403613" cy="2776355"/>
              <a:chOff x="0" y="0"/>
              <a:chExt cx="1989966" cy="74623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89966" cy="746237"/>
              </a:xfrm>
              <a:custGeom>
                <a:avLst/>
                <a:gdLst/>
                <a:ahLst/>
                <a:cxnLst/>
                <a:rect l="l" t="t" r="r" b="b"/>
                <a:pathLst>
                  <a:path w="1989966" h="746237">
                    <a:moveTo>
                      <a:pt x="41828" y="0"/>
                    </a:moveTo>
                    <a:lnTo>
                      <a:pt x="1948138" y="0"/>
                    </a:lnTo>
                    <a:cubicBezTo>
                      <a:pt x="1971239" y="0"/>
                      <a:pt x="1989966" y="18727"/>
                      <a:pt x="1989966" y="41828"/>
                    </a:cubicBezTo>
                    <a:lnTo>
                      <a:pt x="1989966" y="704409"/>
                    </a:lnTo>
                    <a:cubicBezTo>
                      <a:pt x="1989966" y="715503"/>
                      <a:pt x="1985559" y="726142"/>
                      <a:pt x="1977715" y="733986"/>
                    </a:cubicBezTo>
                    <a:cubicBezTo>
                      <a:pt x="1969871" y="741830"/>
                      <a:pt x="1959232" y="746237"/>
                      <a:pt x="1948138" y="746237"/>
                    </a:cubicBezTo>
                    <a:lnTo>
                      <a:pt x="41828" y="746237"/>
                    </a:lnTo>
                    <a:cubicBezTo>
                      <a:pt x="18727" y="746237"/>
                      <a:pt x="0" y="727510"/>
                      <a:pt x="0" y="704409"/>
                    </a:cubicBezTo>
                    <a:lnTo>
                      <a:pt x="0" y="41828"/>
                    </a:lnTo>
                    <a:cubicBezTo>
                      <a:pt x="0" y="30734"/>
                      <a:pt x="4407" y="20095"/>
                      <a:pt x="12251" y="12251"/>
                    </a:cubicBezTo>
                    <a:cubicBezTo>
                      <a:pt x="20095" y="4407"/>
                      <a:pt x="30734" y="0"/>
                      <a:pt x="41828" y="0"/>
                    </a:cubicBezTo>
                    <a:close/>
                  </a:path>
                </a:pathLst>
              </a:custGeom>
              <a:solidFill>
                <a:srgbClr val="FEEACF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1989966" cy="7652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06162" y="259480"/>
              <a:ext cx="6160379" cy="2529802"/>
            </a:xfrm>
            <a:custGeom>
              <a:avLst/>
              <a:gdLst/>
              <a:ahLst/>
              <a:cxnLst/>
              <a:rect l="l" t="t" r="r" b="b"/>
              <a:pathLst>
                <a:path w="4730029" h="1963916">
                  <a:moveTo>
                    <a:pt x="0" y="0"/>
                  </a:moveTo>
                  <a:lnTo>
                    <a:pt x="4730028" y="0"/>
                  </a:lnTo>
                  <a:lnTo>
                    <a:pt x="4730028" y="1963915"/>
                  </a:lnTo>
                  <a:lnTo>
                    <a:pt x="0" y="1963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r="-54733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852793">
              <a:off x="6752083" y="1206148"/>
              <a:ext cx="937151" cy="1647736"/>
            </a:xfrm>
            <a:custGeom>
              <a:avLst/>
              <a:gdLst/>
              <a:ahLst/>
              <a:cxnLst/>
              <a:rect l="l" t="t" r="r" b="b"/>
              <a:pathLst>
                <a:path w="937150" h="1647736">
                  <a:moveTo>
                    <a:pt x="0" y="0"/>
                  </a:moveTo>
                  <a:lnTo>
                    <a:pt x="937150" y="0"/>
                  </a:lnTo>
                  <a:lnTo>
                    <a:pt x="937150" y="1647736"/>
                  </a:lnTo>
                  <a:lnTo>
                    <a:pt x="0" y="1647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flipH="1">
              <a:off x="658724" y="193093"/>
              <a:ext cx="1513615" cy="1387251"/>
            </a:xfrm>
            <a:custGeom>
              <a:avLst/>
              <a:gdLst/>
              <a:ahLst/>
              <a:cxnLst/>
              <a:rect l="l" t="t" r="r" b="b"/>
              <a:pathLst>
                <a:path w="1513615" h="1387251">
                  <a:moveTo>
                    <a:pt x="1513614" y="0"/>
                  </a:moveTo>
                  <a:lnTo>
                    <a:pt x="0" y="0"/>
                  </a:lnTo>
                  <a:lnTo>
                    <a:pt x="0" y="1387251"/>
                  </a:lnTo>
                  <a:lnTo>
                    <a:pt x="1513614" y="1387251"/>
                  </a:lnTo>
                  <a:lnTo>
                    <a:pt x="151361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-8058" y="710152"/>
              <a:ext cx="1931467" cy="2088810"/>
            </a:xfrm>
            <a:custGeom>
              <a:avLst/>
              <a:gdLst/>
              <a:ahLst/>
              <a:cxnLst/>
              <a:rect l="l" t="t" r="r" b="b"/>
              <a:pathLst>
                <a:path w="2257681" h="2252977">
                  <a:moveTo>
                    <a:pt x="0" y="0"/>
                  </a:moveTo>
                  <a:lnTo>
                    <a:pt x="2257681" y="0"/>
                  </a:lnTo>
                  <a:lnTo>
                    <a:pt x="2257681" y="2252977"/>
                  </a:lnTo>
                  <a:lnTo>
                    <a:pt x="0" y="2252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428207" y="1485446"/>
              <a:ext cx="1296207" cy="1451561"/>
            </a:xfrm>
            <a:custGeom>
              <a:avLst/>
              <a:gdLst/>
              <a:ahLst/>
              <a:cxnLst/>
              <a:rect l="l" t="t" r="r" b="b"/>
              <a:pathLst>
                <a:path w="1785583" h="1636515">
                  <a:moveTo>
                    <a:pt x="0" y="0"/>
                  </a:moveTo>
                  <a:lnTo>
                    <a:pt x="1785583" y="0"/>
                  </a:lnTo>
                  <a:lnTo>
                    <a:pt x="1785583" y="1636515"/>
                  </a:lnTo>
                  <a:lnTo>
                    <a:pt x="0" y="1636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732725">
              <a:off x="2191647" y="2193792"/>
              <a:ext cx="541137" cy="496494"/>
            </a:xfrm>
            <a:custGeom>
              <a:avLst/>
              <a:gdLst/>
              <a:ahLst/>
              <a:cxnLst/>
              <a:rect l="l" t="t" r="r" b="b"/>
              <a:pathLst>
                <a:path w="541137" h="496494">
                  <a:moveTo>
                    <a:pt x="0" y="0"/>
                  </a:moveTo>
                  <a:lnTo>
                    <a:pt x="541138" y="0"/>
                  </a:lnTo>
                  <a:lnTo>
                    <a:pt x="541138" y="496494"/>
                  </a:lnTo>
                  <a:lnTo>
                    <a:pt x="0" y="49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663617">
              <a:off x="284179" y="241820"/>
              <a:ext cx="475203" cy="435999"/>
            </a:xfrm>
            <a:custGeom>
              <a:avLst/>
              <a:gdLst/>
              <a:ahLst/>
              <a:cxnLst/>
              <a:rect l="l" t="t" r="r" b="b"/>
              <a:pathLst>
                <a:path w="475203" h="435999">
                  <a:moveTo>
                    <a:pt x="0" y="0"/>
                  </a:moveTo>
                  <a:lnTo>
                    <a:pt x="475203" y="0"/>
                  </a:lnTo>
                  <a:lnTo>
                    <a:pt x="475203" y="435999"/>
                  </a:lnTo>
                  <a:lnTo>
                    <a:pt x="0" y="435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2959706" y="696148"/>
              <a:ext cx="3709872" cy="584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 rot="10800000">
            <a:off x="1577705" y="897249"/>
            <a:ext cx="357042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32" name="Group 2"/>
          <p:cNvGrpSpPr/>
          <p:nvPr/>
        </p:nvGrpSpPr>
        <p:grpSpPr>
          <a:xfrm rot="-10800000">
            <a:off x="1416050" y="5194301"/>
            <a:ext cx="4860674" cy="1905299"/>
            <a:chOff x="0" y="0"/>
            <a:chExt cx="2018779" cy="775051"/>
          </a:xfrm>
        </p:grpSpPr>
        <p:sp>
          <p:nvSpPr>
            <p:cNvPr id="3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3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5"/>
          <p:cNvGrpSpPr/>
          <p:nvPr/>
        </p:nvGrpSpPr>
        <p:grpSpPr>
          <a:xfrm rot="-10800000">
            <a:off x="1497064" y="5290766"/>
            <a:ext cx="4790947" cy="1803582"/>
            <a:chOff x="0" y="0"/>
            <a:chExt cx="1989966" cy="746237"/>
          </a:xfrm>
        </p:grpSpPr>
        <p:sp>
          <p:nvSpPr>
            <p:cNvPr id="3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3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Freeform 8"/>
          <p:cNvSpPr/>
          <p:nvPr/>
        </p:nvSpPr>
        <p:spPr>
          <a:xfrm rot="-10800000">
            <a:off x="1421122" y="5243995"/>
            <a:ext cx="1958828" cy="824073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39" name="Freeform 9"/>
          <p:cNvSpPr/>
          <p:nvPr/>
        </p:nvSpPr>
        <p:spPr>
          <a:xfrm rot="-10800000" flipH="1">
            <a:off x="2301819" y="5315715"/>
            <a:ext cx="3878740" cy="1703978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40" name="Freeform 10"/>
          <p:cNvSpPr/>
          <p:nvPr/>
        </p:nvSpPr>
        <p:spPr>
          <a:xfrm rot="-10800000" flipH="1">
            <a:off x="1222566" y="5884202"/>
            <a:ext cx="1181893" cy="1187832"/>
          </a:xfrm>
          <a:custGeom>
            <a:avLst/>
            <a:gdLst/>
            <a:ahLst/>
            <a:cxnLst/>
            <a:rect l="l" t="t" r="r" b="b"/>
            <a:pathLst>
              <a:path w="1181893" h="1187832">
                <a:moveTo>
                  <a:pt x="1181892" y="0"/>
                </a:moveTo>
                <a:lnTo>
                  <a:pt x="0" y="0"/>
                </a:lnTo>
                <a:lnTo>
                  <a:pt x="0" y="1187832"/>
                </a:lnTo>
                <a:lnTo>
                  <a:pt x="1181892" y="1187832"/>
                </a:lnTo>
                <a:lnTo>
                  <a:pt x="1181892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41" name="Freeform 11"/>
          <p:cNvSpPr/>
          <p:nvPr/>
        </p:nvSpPr>
        <p:spPr>
          <a:xfrm rot="11884107">
            <a:off x="5862552" y="6175626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2"/>
                </a:lnTo>
                <a:lnTo>
                  <a:pt x="0" y="1235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12"/>
          <p:cNvSpPr/>
          <p:nvPr/>
        </p:nvSpPr>
        <p:spPr>
          <a:xfrm rot="10136382">
            <a:off x="1534869" y="6440877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14"/>
          <p:cNvGrpSpPr/>
          <p:nvPr/>
        </p:nvGrpSpPr>
        <p:grpSpPr>
          <a:xfrm>
            <a:off x="1375188" y="7433594"/>
            <a:ext cx="4914544" cy="1838349"/>
            <a:chOff x="0" y="0"/>
            <a:chExt cx="2018779" cy="775051"/>
          </a:xfrm>
        </p:grpSpPr>
        <p:sp>
          <p:nvSpPr>
            <p:cNvPr id="45" name="Freeform 15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46" name="TextBox 16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17"/>
          <p:cNvGrpSpPr/>
          <p:nvPr/>
        </p:nvGrpSpPr>
        <p:grpSpPr>
          <a:xfrm>
            <a:off x="1409286" y="7473832"/>
            <a:ext cx="4878725" cy="1734547"/>
            <a:chOff x="0" y="0"/>
            <a:chExt cx="1989966" cy="746237"/>
          </a:xfrm>
        </p:grpSpPr>
        <p:sp>
          <p:nvSpPr>
            <p:cNvPr id="48" name="Freeform 18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49" name="TextBox 19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Freeform 20"/>
          <p:cNvSpPr/>
          <p:nvPr/>
        </p:nvSpPr>
        <p:spPr>
          <a:xfrm>
            <a:off x="4369497" y="8275990"/>
            <a:ext cx="1907227" cy="890849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51" name="Freeform 21"/>
          <p:cNvSpPr/>
          <p:nvPr/>
        </p:nvSpPr>
        <p:spPr>
          <a:xfrm flipH="1">
            <a:off x="1516106" y="7632160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52" name="Freeform 22"/>
          <p:cNvSpPr/>
          <p:nvPr/>
        </p:nvSpPr>
        <p:spPr>
          <a:xfrm rot="-501650">
            <a:off x="1444133" y="8434639"/>
            <a:ext cx="426209" cy="749378"/>
          </a:xfrm>
          <a:custGeom>
            <a:avLst/>
            <a:gdLst/>
            <a:ahLst/>
            <a:cxnLst/>
            <a:rect l="l" t="t" r="r" b="b"/>
            <a:pathLst>
              <a:path w="426209" h="749378">
                <a:moveTo>
                  <a:pt x="0" y="0"/>
                </a:moveTo>
                <a:lnTo>
                  <a:pt x="426209" y="0"/>
                </a:lnTo>
                <a:lnTo>
                  <a:pt x="426209" y="749378"/>
                </a:lnTo>
                <a:lnTo>
                  <a:pt x="0" y="74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23"/>
          <p:cNvSpPr/>
          <p:nvPr/>
        </p:nvSpPr>
        <p:spPr>
          <a:xfrm rot="-663617">
            <a:off x="5849048" y="7858378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7000"/>
                </a:lnTo>
                <a:lnTo>
                  <a:pt x="0" y="32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25"/>
          <p:cNvSpPr/>
          <p:nvPr/>
        </p:nvSpPr>
        <p:spPr>
          <a:xfrm>
            <a:off x="5042969" y="7477664"/>
            <a:ext cx="1279140" cy="1364416"/>
          </a:xfrm>
          <a:custGeom>
            <a:avLst/>
            <a:gdLst/>
            <a:ahLst/>
            <a:cxnLst/>
            <a:rect l="l" t="t" r="r" b="b"/>
            <a:pathLst>
              <a:path w="1279140" h="1364416">
                <a:moveTo>
                  <a:pt x="0" y="0"/>
                </a:moveTo>
                <a:lnTo>
                  <a:pt x="1279140" y="0"/>
                </a:lnTo>
                <a:lnTo>
                  <a:pt x="1279140" y="1364416"/>
                </a:lnTo>
                <a:lnTo>
                  <a:pt x="0" y="136441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56" name="TextBox 31"/>
          <p:cNvSpPr txBox="1"/>
          <p:nvPr/>
        </p:nvSpPr>
        <p:spPr>
          <a:xfrm rot="10800000">
            <a:off x="2551850" y="5308791"/>
            <a:ext cx="357042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7" name="TextBox 15"/>
          <p:cNvSpPr txBox="1"/>
          <p:nvPr/>
        </p:nvSpPr>
        <p:spPr>
          <a:xfrm>
            <a:off x="1514385" y="8133542"/>
            <a:ext cx="3950733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Hoàng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minh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</p:spTree>
    <p:extLst>
      <p:ext uri="{BB962C8B-B14F-4D97-AF65-F5344CB8AC3E}">
        <p14:creationId xmlns:p14="http://schemas.microsoft.com/office/powerpoint/2010/main" val="297211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7670" y="2716546"/>
            <a:ext cx="4846366" cy="1705210"/>
            <a:chOff x="0" y="0"/>
            <a:chExt cx="691744" cy="315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FFD6D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04331" y="2709454"/>
            <a:ext cx="4814446" cy="1668441"/>
            <a:chOff x="0" y="0"/>
            <a:chExt cx="1748718" cy="7582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9999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4330417" y="3606403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05554" y="2663191"/>
            <a:ext cx="2836867" cy="1662933"/>
          </a:xfrm>
          <a:custGeom>
            <a:avLst/>
            <a:gdLst/>
            <a:ahLst/>
            <a:cxnLst/>
            <a:rect l="l" t="t" r="r" b="b"/>
            <a:pathLst>
              <a:path w="2491037" h="2083129">
                <a:moveTo>
                  <a:pt x="0" y="0"/>
                </a:moveTo>
                <a:lnTo>
                  <a:pt x="2491036" y="0"/>
                </a:lnTo>
                <a:lnTo>
                  <a:pt x="2491036" y="2083129"/>
                </a:lnTo>
                <a:lnTo>
                  <a:pt x="0" y="2083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34655" y="2685152"/>
            <a:ext cx="2793491" cy="1635511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892531" y="3566598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009978" y="2872540"/>
            <a:ext cx="835663" cy="1475983"/>
          </a:xfrm>
          <a:custGeom>
            <a:avLst/>
            <a:gdLst/>
            <a:ahLst/>
            <a:cxnLst/>
            <a:rect l="l" t="t" r="r" b="b"/>
            <a:pathLst>
              <a:path w="1245623" h="1901715">
                <a:moveTo>
                  <a:pt x="0" y="0"/>
                </a:moveTo>
                <a:lnTo>
                  <a:pt x="1245624" y="0"/>
                </a:lnTo>
                <a:lnTo>
                  <a:pt x="1245624" y="1901715"/>
                </a:lnTo>
                <a:lnTo>
                  <a:pt x="0" y="1901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576855">
            <a:off x="3277645" y="3440054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320784">
            <a:off x="3580887" y="4250210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522608" y="3200948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98208" y="3906978"/>
            <a:ext cx="301791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Phương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thảo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953331" y="2763931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94550" y="2977781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517898">
            <a:off x="2081363" y="3424754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20" name="Group 20"/>
          <p:cNvGrpSpPr/>
          <p:nvPr/>
        </p:nvGrpSpPr>
        <p:grpSpPr>
          <a:xfrm rot="-10800000">
            <a:off x="1147860" y="552146"/>
            <a:ext cx="4847523" cy="1796443"/>
            <a:chOff x="0" y="0"/>
            <a:chExt cx="6282287" cy="2869693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34" name="Freeform 22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FFD6D6"/>
              </a:solidFill>
            </p:spPr>
          </p:sp>
          <p:sp>
            <p:nvSpPr>
              <p:cNvPr id="35" name="TextBox 23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32" name="Freeform 25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F9999"/>
                </a:solidFill>
                <a:prstDash val="dash"/>
                <a:round/>
              </a:ln>
            </p:spPr>
          </p:sp>
          <p:sp>
            <p:nvSpPr>
              <p:cNvPr id="33" name="TextBox 26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7"/>
            <p:cNvSpPr/>
            <p:nvPr/>
          </p:nvSpPr>
          <p:spPr>
            <a:xfrm>
              <a:off x="4220945" y="1722610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8"/>
            <p:cNvSpPr/>
            <p:nvPr/>
          </p:nvSpPr>
          <p:spPr>
            <a:xfrm>
              <a:off x="4783841" y="1643091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9"/>
            <p:cNvSpPr/>
            <p:nvPr/>
          </p:nvSpPr>
          <p:spPr>
            <a:xfrm>
              <a:off x="5059582" y="466860"/>
              <a:ext cx="1219633" cy="2256123"/>
            </a:xfrm>
            <a:custGeom>
              <a:avLst/>
              <a:gdLst/>
              <a:ahLst/>
              <a:cxnLst/>
              <a:rect l="l" t="t" r="r" b="b"/>
              <a:pathLst>
                <a:path w="1660831" h="2535620">
                  <a:moveTo>
                    <a:pt x="0" y="0"/>
                  </a:moveTo>
                  <a:lnTo>
                    <a:pt x="1660831" y="0"/>
                  </a:lnTo>
                  <a:lnTo>
                    <a:pt x="1660831" y="2535621"/>
                  </a:lnTo>
                  <a:lnTo>
                    <a:pt x="0" y="2535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30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31"/>
            <p:cNvSpPr/>
            <p:nvPr/>
          </p:nvSpPr>
          <p:spPr>
            <a:xfrm>
              <a:off x="5297683" y="432192"/>
              <a:ext cx="308390" cy="247868"/>
            </a:xfrm>
            <a:custGeom>
              <a:avLst/>
              <a:gdLst/>
              <a:ahLst/>
              <a:cxnLst/>
              <a:rect l="l" t="t" r="r" b="b"/>
              <a:pathLst>
                <a:path w="308390" h="247868">
                  <a:moveTo>
                    <a:pt x="0" y="0"/>
                  </a:moveTo>
                  <a:lnTo>
                    <a:pt x="308390" y="0"/>
                  </a:lnTo>
                  <a:lnTo>
                    <a:pt x="308390" y="247869"/>
                  </a:lnTo>
                  <a:lnTo>
                    <a:pt x="0" y="247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32"/>
            <p:cNvSpPr/>
            <p:nvPr/>
          </p:nvSpPr>
          <p:spPr>
            <a:xfrm>
              <a:off x="4856420" y="137604"/>
              <a:ext cx="1091641" cy="788711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33"/>
            <p:cNvSpPr/>
            <p:nvPr/>
          </p:nvSpPr>
          <p:spPr>
            <a:xfrm>
              <a:off x="35710" y="2101070"/>
              <a:ext cx="1305537" cy="754764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4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 t="-22913" r="-96180"/>
              </a:stretch>
            </a:blipFill>
          </p:spPr>
        </p:sp>
      </p:grpSp>
      <p:grpSp>
        <p:nvGrpSpPr>
          <p:cNvPr id="36" name="Group 2"/>
          <p:cNvGrpSpPr/>
          <p:nvPr/>
        </p:nvGrpSpPr>
        <p:grpSpPr>
          <a:xfrm>
            <a:off x="1080708" y="7698181"/>
            <a:ext cx="4859318" cy="1789064"/>
            <a:chOff x="0" y="0"/>
            <a:chExt cx="691744" cy="315982"/>
          </a:xfrm>
        </p:grpSpPr>
        <p:sp>
          <p:nvSpPr>
            <p:cNvPr id="37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99ACFF"/>
            </a:solidFill>
          </p:spPr>
        </p:sp>
        <p:sp>
          <p:nvSpPr>
            <p:cNvPr id="38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5"/>
          <p:cNvGrpSpPr/>
          <p:nvPr/>
        </p:nvGrpSpPr>
        <p:grpSpPr>
          <a:xfrm>
            <a:off x="1133182" y="7731822"/>
            <a:ext cx="4822434" cy="1697395"/>
            <a:chOff x="0" y="0"/>
            <a:chExt cx="1748718" cy="758217"/>
          </a:xfrm>
        </p:grpSpPr>
        <p:sp>
          <p:nvSpPr>
            <p:cNvPr id="40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41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Freeform 8"/>
          <p:cNvSpPr/>
          <p:nvPr/>
        </p:nvSpPr>
        <p:spPr>
          <a:xfrm>
            <a:off x="4250448" y="8601312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10"/>
          <p:cNvSpPr/>
          <p:nvPr/>
        </p:nvSpPr>
        <p:spPr>
          <a:xfrm>
            <a:off x="1151764" y="7594230"/>
            <a:ext cx="3586971" cy="1714299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11"/>
          <p:cNvSpPr/>
          <p:nvPr/>
        </p:nvSpPr>
        <p:spPr>
          <a:xfrm>
            <a:off x="4739470" y="8696290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12"/>
          <p:cNvSpPr/>
          <p:nvPr/>
        </p:nvSpPr>
        <p:spPr>
          <a:xfrm rot="5576855">
            <a:off x="3336624" y="8459559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13"/>
          <p:cNvSpPr/>
          <p:nvPr/>
        </p:nvSpPr>
        <p:spPr>
          <a:xfrm rot="-8320784">
            <a:off x="3639866" y="9269715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14"/>
          <p:cNvSpPr/>
          <p:nvPr/>
        </p:nvSpPr>
        <p:spPr>
          <a:xfrm>
            <a:off x="3581587" y="8220453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15"/>
          <p:cNvSpPr txBox="1"/>
          <p:nvPr/>
        </p:nvSpPr>
        <p:spPr>
          <a:xfrm>
            <a:off x="1630739" y="8951115"/>
            <a:ext cx="265392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Đức</a:t>
            </a:r>
            <a:r>
              <a:rPr lang="en-US" sz="38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phúc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50" name="Freeform 16"/>
          <p:cNvSpPr/>
          <p:nvPr/>
        </p:nvSpPr>
        <p:spPr>
          <a:xfrm>
            <a:off x="3833083" y="7777003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17"/>
          <p:cNvSpPr/>
          <p:nvPr/>
        </p:nvSpPr>
        <p:spPr>
          <a:xfrm>
            <a:off x="1090774" y="7718191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18"/>
          <p:cNvSpPr/>
          <p:nvPr/>
        </p:nvSpPr>
        <p:spPr>
          <a:xfrm rot="-1517898">
            <a:off x="2140342" y="8444259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53" name="Group 19"/>
          <p:cNvGrpSpPr/>
          <p:nvPr/>
        </p:nvGrpSpPr>
        <p:grpSpPr>
          <a:xfrm rot="-10800000">
            <a:off x="1055721" y="5457247"/>
            <a:ext cx="4907520" cy="1884908"/>
            <a:chOff x="0" y="0"/>
            <a:chExt cx="6294444" cy="2869693"/>
          </a:xfrm>
        </p:grpSpPr>
        <p:grpSp>
          <p:nvGrpSpPr>
            <p:cNvPr id="54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65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99ACFF"/>
              </a:solidFill>
            </p:spPr>
          </p:sp>
          <p:sp>
            <p:nvSpPr>
              <p:cNvPr id="66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23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63" name="Freeform 24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64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67" name="Freeform 33"/>
          <p:cNvSpPr/>
          <p:nvPr/>
        </p:nvSpPr>
        <p:spPr>
          <a:xfrm>
            <a:off x="4663808" y="7662735"/>
            <a:ext cx="1143432" cy="1487238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34"/>
          <p:cNvSpPr/>
          <p:nvPr/>
        </p:nvSpPr>
        <p:spPr>
          <a:xfrm rot="-10800000">
            <a:off x="1080810" y="5666709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69" name="TextBox 31"/>
          <p:cNvSpPr txBox="1"/>
          <p:nvPr/>
        </p:nvSpPr>
        <p:spPr>
          <a:xfrm rot="10800000">
            <a:off x="2023023" y="555534"/>
            <a:ext cx="3774252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0" name="TextBox 31"/>
          <p:cNvSpPr txBox="1"/>
          <p:nvPr/>
        </p:nvSpPr>
        <p:spPr>
          <a:xfrm rot="10800000">
            <a:off x="2065242" y="5469712"/>
            <a:ext cx="3681621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3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4630" y="2640272"/>
            <a:ext cx="4788877" cy="1855669"/>
            <a:chOff x="0" y="0"/>
            <a:chExt cx="2018779" cy="775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A7C258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1186" y="2696202"/>
            <a:ext cx="4752321" cy="1789493"/>
            <a:chOff x="0" y="0"/>
            <a:chExt cx="1989966" cy="7462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EEACF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630186" y="2802563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0" y="0"/>
                </a:moveTo>
                <a:lnTo>
                  <a:pt x="3547521" y="0"/>
                </a:lnTo>
                <a:lnTo>
                  <a:pt x="3547521" y="1472936"/>
                </a:lnTo>
                <a:lnTo>
                  <a:pt x="0" y="147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4733"/>
            </a:stretch>
          </a:blipFill>
        </p:spPr>
      </p:sp>
      <p:sp>
        <p:nvSpPr>
          <p:cNvPr id="9" name="Freeform 9"/>
          <p:cNvSpPr/>
          <p:nvPr/>
        </p:nvSpPr>
        <p:spPr>
          <a:xfrm rot="852793">
            <a:off x="5826276" y="3269850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3"/>
                </a:lnTo>
                <a:lnTo>
                  <a:pt x="0" y="123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116736">
            <a:off x="2396678" y="2982119"/>
            <a:ext cx="1339187" cy="1227386"/>
          </a:xfrm>
          <a:custGeom>
            <a:avLst/>
            <a:gdLst/>
            <a:ahLst/>
            <a:cxnLst/>
            <a:rect l="l" t="t" r="r" b="b"/>
            <a:pathLst>
              <a:path w="1339187" h="1227386">
                <a:moveTo>
                  <a:pt x="0" y="0"/>
                </a:moveTo>
                <a:lnTo>
                  <a:pt x="1339187" y="0"/>
                </a:lnTo>
                <a:lnTo>
                  <a:pt x="1339187" y="1227386"/>
                </a:lnTo>
                <a:lnTo>
                  <a:pt x="0" y="1227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4093" y="2818752"/>
            <a:ext cx="1641290" cy="1558872"/>
          </a:xfrm>
          <a:custGeom>
            <a:avLst/>
            <a:gdLst/>
            <a:ahLst/>
            <a:cxnLst/>
            <a:rect l="l" t="t" r="r" b="b"/>
            <a:pathLst>
              <a:path w="2044195" h="1833410">
                <a:moveTo>
                  <a:pt x="0" y="0"/>
                </a:moveTo>
                <a:lnTo>
                  <a:pt x="2044195" y="0"/>
                </a:lnTo>
                <a:lnTo>
                  <a:pt x="2044195" y="1833410"/>
                </a:lnTo>
                <a:lnTo>
                  <a:pt x="0" y="18334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9567"/>
            </a:stretch>
          </a:blipFill>
        </p:spPr>
      </p:sp>
      <p:sp>
        <p:nvSpPr>
          <p:cNvPr id="12" name="Freeform 12"/>
          <p:cNvSpPr/>
          <p:nvPr/>
        </p:nvSpPr>
        <p:spPr>
          <a:xfrm rot="732725">
            <a:off x="1692029" y="3976505"/>
            <a:ext cx="405853" cy="372370"/>
          </a:xfrm>
          <a:custGeom>
            <a:avLst/>
            <a:gdLst/>
            <a:ahLst/>
            <a:cxnLst/>
            <a:rect l="l" t="t" r="r" b="b"/>
            <a:pathLst>
              <a:path w="405853" h="372370">
                <a:moveTo>
                  <a:pt x="0" y="0"/>
                </a:moveTo>
                <a:lnTo>
                  <a:pt x="405854" y="0"/>
                </a:lnTo>
                <a:lnTo>
                  <a:pt x="405854" y="372371"/>
                </a:lnTo>
                <a:lnTo>
                  <a:pt x="0" y="372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3617">
            <a:off x="1568465" y="2974756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2" y="0"/>
                </a:lnTo>
                <a:lnTo>
                  <a:pt x="356402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857514" y="3762171"/>
            <a:ext cx="1135211" cy="718156"/>
          </a:xfrm>
          <a:custGeom>
            <a:avLst/>
            <a:gdLst/>
            <a:ahLst/>
            <a:cxnLst/>
            <a:rect l="l" t="t" r="r" b="b"/>
            <a:pathLst>
              <a:path w="1135211" h="718156">
                <a:moveTo>
                  <a:pt x="1135211" y="0"/>
                </a:moveTo>
                <a:lnTo>
                  <a:pt x="0" y="0"/>
                </a:lnTo>
                <a:lnTo>
                  <a:pt x="0" y="718156"/>
                </a:lnTo>
                <a:lnTo>
                  <a:pt x="1135211" y="718156"/>
                </a:lnTo>
                <a:lnTo>
                  <a:pt x="11352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487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137480" y="3292410"/>
            <a:ext cx="3950733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Diệu</a:t>
            </a:r>
            <a:r>
              <a:rPr lang="en-US" sz="3600" dirty="0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linh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1337790" y="631572"/>
            <a:ext cx="4881303" cy="1804999"/>
            <a:chOff x="-8058" y="0"/>
            <a:chExt cx="7697292" cy="29370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7510813" cy="2883555"/>
              <a:chOff x="0" y="0"/>
              <a:chExt cx="2018779" cy="7750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18779" cy="775051"/>
              </a:xfrm>
              <a:custGeom>
                <a:avLst/>
                <a:gdLst/>
                <a:ahLst/>
                <a:cxnLst/>
                <a:rect l="l" t="t" r="r" b="b"/>
                <a:pathLst>
                  <a:path w="2018779" h="775051">
                    <a:moveTo>
                      <a:pt x="41231" y="0"/>
                    </a:moveTo>
                    <a:lnTo>
                      <a:pt x="1977549" y="0"/>
                    </a:lnTo>
                    <a:cubicBezTo>
                      <a:pt x="1988484" y="0"/>
                      <a:pt x="1998971" y="4344"/>
                      <a:pt x="2006703" y="12076"/>
                    </a:cubicBezTo>
                    <a:cubicBezTo>
                      <a:pt x="2014436" y="19808"/>
                      <a:pt x="2018779" y="30296"/>
                      <a:pt x="2018779" y="41231"/>
                    </a:cubicBezTo>
                    <a:lnTo>
                      <a:pt x="2018779" y="733820"/>
                    </a:lnTo>
                    <a:cubicBezTo>
                      <a:pt x="2018779" y="744755"/>
                      <a:pt x="2014436" y="755242"/>
                      <a:pt x="2006703" y="762975"/>
                    </a:cubicBezTo>
                    <a:cubicBezTo>
                      <a:pt x="1998971" y="770707"/>
                      <a:pt x="1988484" y="775051"/>
                      <a:pt x="1977549" y="775051"/>
                    </a:cubicBezTo>
                    <a:lnTo>
                      <a:pt x="41231" y="775051"/>
                    </a:lnTo>
                    <a:cubicBezTo>
                      <a:pt x="30296" y="775051"/>
                      <a:pt x="19808" y="770707"/>
                      <a:pt x="12076" y="762975"/>
                    </a:cubicBezTo>
                    <a:cubicBezTo>
                      <a:pt x="4344" y="755242"/>
                      <a:pt x="0" y="744755"/>
                      <a:pt x="0" y="733820"/>
                    </a:cubicBezTo>
                    <a:lnTo>
                      <a:pt x="0" y="41231"/>
                    </a:lnTo>
                    <a:cubicBezTo>
                      <a:pt x="0" y="30296"/>
                      <a:pt x="4344" y="19808"/>
                      <a:pt x="12076" y="12076"/>
                    </a:cubicBezTo>
                    <a:cubicBezTo>
                      <a:pt x="19808" y="4344"/>
                      <a:pt x="30296" y="0"/>
                      <a:pt x="41231" y="0"/>
                    </a:cubicBezTo>
                    <a:close/>
                  </a:path>
                </a:pathLst>
              </a:custGeom>
              <a:solidFill>
                <a:srgbClr val="A7C258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2018779" cy="7941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07200" y="107200"/>
              <a:ext cx="7403613" cy="2776355"/>
              <a:chOff x="0" y="0"/>
              <a:chExt cx="1989966" cy="74623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89966" cy="746237"/>
              </a:xfrm>
              <a:custGeom>
                <a:avLst/>
                <a:gdLst/>
                <a:ahLst/>
                <a:cxnLst/>
                <a:rect l="l" t="t" r="r" b="b"/>
                <a:pathLst>
                  <a:path w="1989966" h="746237">
                    <a:moveTo>
                      <a:pt x="41828" y="0"/>
                    </a:moveTo>
                    <a:lnTo>
                      <a:pt x="1948138" y="0"/>
                    </a:lnTo>
                    <a:cubicBezTo>
                      <a:pt x="1971239" y="0"/>
                      <a:pt x="1989966" y="18727"/>
                      <a:pt x="1989966" y="41828"/>
                    </a:cubicBezTo>
                    <a:lnTo>
                      <a:pt x="1989966" y="704409"/>
                    </a:lnTo>
                    <a:cubicBezTo>
                      <a:pt x="1989966" y="715503"/>
                      <a:pt x="1985559" y="726142"/>
                      <a:pt x="1977715" y="733986"/>
                    </a:cubicBezTo>
                    <a:cubicBezTo>
                      <a:pt x="1969871" y="741830"/>
                      <a:pt x="1959232" y="746237"/>
                      <a:pt x="1948138" y="746237"/>
                    </a:cubicBezTo>
                    <a:lnTo>
                      <a:pt x="41828" y="746237"/>
                    </a:lnTo>
                    <a:cubicBezTo>
                      <a:pt x="18727" y="746237"/>
                      <a:pt x="0" y="727510"/>
                      <a:pt x="0" y="704409"/>
                    </a:cubicBezTo>
                    <a:lnTo>
                      <a:pt x="0" y="41828"/>
                    </a:lnTo>
                    <a:cubicBezTo>
                      <a:pt x="0" y="30734"/>
                      <a:pt x="4407" y="20095"/>
                      <a:pt x="12251" y="12251"/>
                    </a:cubicBezTo>
                    <a:cubicBezTo>
                      <a:pt x="20095" y="4407"/>
                      <a:pt x="30734" y="0"/>
                      <a:pt x="41828" y="0"/>
                    </a:cubicBezTo>
                    <a:close/>
                  </a:path>
                </a:pathLst>
              </a:custGeom>
              <a:solidFill>
                <a:srgbClr val="FEEACF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1989966" cy="7652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06162" y="259480"/>
              <a:ext cx="6160379" cy="2529802"/>
            </a:xfrm>
            <a:custGeom>
              <a:avLst/>
              <a:gdLst/>
              <a:ahLst/>
              <a:cxnLst/>
              <a:rect l="l" t="t" r="r" b="b"/>
              <a:pathLst>
                <a:path w="4730029" h="1963916">
                  <a:moveTo>
                    <a:pt x="0" y="0"/>
                  </a:moveTo>
                  <a:lnTo>
                    <a:pt x="4730028" y="0"/>
                  </a:lnTo>
                  <a:lnTo>
                    <a:pt x="4730028" y="1963915"/>
                  </a:lnTo>
                  <a:lnTo>
                    <a:pt x="0" y="1963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r="-54733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852793">
              <a:off x="6752083" y="1206148"/>
              <a:ext cx="937151" cy="1647736"/>
            </a:xfrm>
            <a:custGeom>
              <a:avLst/>
              <a:gdLst/>
              <a:ahLst/>
              <a:cxnLst/>
              <a:rect l="l" t="t" r="r" b="b"/>
              <a:pathLst>
                <a:path w="937150" h="1647736">
                  <a:moveTo>
                    <a:pt x="0" y="0"/>
                  </a:moveTo>
                  <a:lnTo>
                    <a:pt x="937150" y="0"/>
                  </a:lnTo>
                  <a:lnTo>
                    <a:pt x="937150" y="1647736"/>
                  </a:lnTo>
                  <a:lnTo>
                    <a:pt x="0" y="1647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flipH="1">
              <a:off x="658724" y="193093"/>
              <a:ext cx="1513615" cy="1387251"/>
            </a:xfrm>
            <a:custGeom>
              <a:avLst/>
              <a:gdLst/>
              <a:ahLst/>
              <a:cxnLst/>
              <a:rect l="l" t="t" r="r" b="b"/>
              <a:pathLst>
                <a:path w="1513615" h="1387251">
                  <a:moveTo>
                    <a:pt x="1513614" y="0"/>
                  </a:moveTo>
                  <a:lnTo>
                    <a:pt x="0" y="0"/>
                  </a:lnTo>
                  <a:lnTo>
                    <a:pt x="0" y="1387251"/>
                  </a:lnTo>
                  <a:lnTo>
                    <a:pt x="1513614" y="1387251"/>
                  </a:lnTo>
                  <a:lnTo>
                    <a:pt x="151361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-8058" y="710152"/>
              <a:ext cx="1931467" cy="2088810"/>
            </a:xfrm>
            <a:custGeom>
              <a:avLst/>
              <a:gdLst/>
              <a:ahLst/>
              <a:cxnLst/>
              <a:rect l="l" t="t" r="r" b="b"/>
              <a:pathLst>
                <a:path w="2257681" h="2252977">
                  <a:moveTo>
                    <a:pt x="0" y="0"/>
                  </a:moveTo>
                  <a:lnTo>
                    <a:pt x="2257681" y="0"/>
                  </a:lnTo>
                  <a:lnTo>
                    <a:pt x="2257681" y="2252977"/>
                  </a:lnTo>
                  <a:lnTo>
                    <a:pt x="0" y="2252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428207" y="1485446"/>
              <a:ext cx="1296207" cy="1451561"/>
            </a:xfrm>
            <a:custGeom>
              <a:avLst/>
              <a:gdLst/>
              <a:ahLst/>
              <a:cxnLst/>
              <a:rect l="l" t="t" r="r" b="b"/>
              <a:pathLst>
                <a:path w="1785583" h="1636515">
                  <a:moveTo>
                    <a:pt x="0" y="0"/>
                  </a:moveTo>
                  <a:lnTo>
                    <a:pt x="1785583" y="0"/>
                  </a:lnTo>
                  <a:lnTo>
                    <a:pt x="1785583" y="1636515"/>
                  </a:lnTo>
                  <a:lnTo>
                    <a:pt x="0" y="1636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732725">
              <a:off x="2191647" y="2193792"/>
              <a:ext cx="541137" cy="496494"/>
            </a:xfrm>
            <a:custGeom>
              <a:avLst/>
              <a:gdLst/>
              <a:ahLst/>
              <a:cxnLst/>
              <a:rect l="l" t="t" r="r" b="b"/>
              <a:pathLst>
                <a:path w="541137" h="496494">
                  <a:moveTo>
                    <a:pt x="0" y="0"/>
                  </a:moveTo>
                  <a:lnTo>
                    <a:pt x="541138" y="0"/>
                  </a:lnTo>
                  <a:lnTo>
                    <a:pt x="541138" y="496494"/>
                  </a:lnTo>
                  <a:lnTo>
                    <a:pt x="0" y="49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663617">
              <a:off x="284179" y="241820"/>
              <a:ext cx="475203" cy="435999"/>
            </a:xfrm>
            <a:custGeom>
              <a:avLst/>
              <a:gdLst/>
              <a:ahLst/>
              <a:cxnLst/>
              <a:rect l="l" t="t" r="r" b="b"/>
              <a:pathLst>
                <a:path w="475203" h="435999">
                  <a:moveTo>
                    <a:pt x="0" y="0"/>
                  </a:moveTo>
                  <a:lnTo>
                    <a:pt x="475203" y="0"/>
                  </a:lnTo>
                  <a:lnTo>
                    <a:pt x="475203" y="435999"/>
                  </a:lnTo>
                  <a:lnTo>
                    <a:pt x="0" y="435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2959706" y="696148"/>
              <a:ext cx="3709872" cy="584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 rot="10800000">
            <a:off x="1577705" y="897249"/>
            <a:ext cx="357042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32" name="Group 2"/>
          <p:cNvGrpSpPr/>
          <p:nvPr/>
        </p:nvGrpSpPr>
        <p:grpSpPr>
          <a:xfrm rot="-10800000">
            <a:off x="1416050" y="5194301"/>
            <a:ext cx="4860674" cy="1905299"/>
            <a:chOff x="0" y="0"/>
            <a:chExt cx="2018779" cy="775051"/>
          </a:xfrm>
        </p:grpSpPr>
        <p:sp>
          <p:nvSpPr>
            <p:cNvPr id="3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3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5"/>
          <p:cNvGrpSpPr/>
          <p:nvPr/>
        </p:nvGrpSpPr>
        <p:grpSpPr>
          <a:xfrm rot="-10800000">
            <a:off x="1497064" y="5290766"/>
            <a:ext cx="4790947" cy="1803582"/>
            <a:chOff x="0" y="0"/>
            <a:chExt cx="1989966" cy="746237"/>
          </a:xfrm>
        </p:grpSpPr>
        <p:sp>
          <p:nvSpPr>
            <p:cNvPr id="3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3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Freeform 8"/>
          <p:cNvSpPr/>
          <p:nvPr/>
        </p:nvSpPr>
        <p:spPr>
          <a:xfrm rot="-10800000">
            <a:off x="1421122" y="5243995"/>
            <a:ext cx="1958828" cy="824073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39" name="Freeform 9"/>
          <p:cNvSpPr/>
          <p:nvPr/>
        </p:nvSpPr>
        <p:spPr>
          <a:xfrm rot="-10800000" flipH="1">
            <a:off x="2301819" y="5315715"/>
            <a:ext cx="3878740" cy="1703978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40" name="Freeform 10"/>
          <p:cNvSpPr/>
          <p:nvPr/>
        </p:nvSpPr>
        <p:spPr>
          <a:xfrm rot="-10800000" flipH="1">
            <a:off x="1222566" y="5884202"/>
            <a:ext cx="1181893" cy="1187832"/>
          </a:xfrm>
          <a:custGeom>
            <a:avLst/>
            <a:gdLst/>
            <a:ahLst/>
            <a:cxnLst/>
            <a:rect l="l" t="t" r="r" b="b"/>
            <a:pathLst>
              <a:path w="1181893" h="1187832">
                <a:moveTo>
                  <a:pt x="1181892" y="0"/>
                </a:moveTo>
                <a:lnTo>
                  <a:pt x="0" y="0"/>
                </a:lnTo>
                <a:lnTo>
                  <a:pt x="0" y="1187832"/>
                </a:lnTo>
                <a:lnTo>
                  <a:pt x="1181892" y="1187832"/>
                </a:lnTo>
                <a:lnTo>
                  <a:pt x="1181892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41" name="Freeform 11"/>
          <p:cNvSpPr/>
          <p:nvPr/>
        </p:nvSpPr>
        <p:spPr>
          <a:xfrm rot="11884107">
            <a:off x="5862552" y="6175626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2"/>
                </a:lnTo>
                <a:lnTo>
                  <a:pt x="0" y="1235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12"/>
          <p:cNvSpPr/>
          <p:nvPr/>
        </p:nvSpPr>
        <p:spPr>
          <a:xfrm rot="10136382">
            <a:off x="1534869" y="6440877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14"/>
          <p:cNvGrpSpPr/>
          <p:nvPr/>
        </p:nvGrpSpPr>
        <p:grpSpPr>
          <a:xfrm>
            <a:off x="1375188" y="7433594"/>
            <a:ext cx="4914544" cy="1838349"/>
            <a:chOff x="0" y="0"/>
            <a:chExt cx="2018779" cy="775051"/>
          </a:xfrm>
        </p:grpSpPr>
        <p:sp>
          <p:nvSpPr>
            <p:cNvPr id="45" name="Freeform 15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46" name="TextBox 16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17"/>
          <p:cNvGrpSpPr/>
          <p:nvPr/>
        </p:nvGrpSpPr>
        <p:grpSpPr>
          <a:xfrm>
            <a:off x="1409286" y="7473832"/>
            <a:ext cx="4878725" cy="1734547"/>
            <a:chOff x="0" y="0"/>
            <a:chExt cx="1989966" cy="746237"/>
          </a:xfrm>
        </p:grpSpPr>
        <p:sp>
          <p:nvSpPr>
            <p:cNvPr id="48" name="Freeform 18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49" name="TextBox 19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Freeform 20"/>
          <p:cNvSpPr/>
          <p:nvPr/>
        </p:nvSpPr>
        <p:spPr>
          <a:xfrm>
            <a:off x="4369497" y="8275990"/>
            <a:ext cx="1907227" cy="890849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51" name="Freeform 21"/>
          <p:cNvSpPr/>
          <p:nvPr/>
        </p:nvSpPr>
        <p:spPr>
          <a:xfrm flipH="1">
            <a:off x="1516106" y="7632160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52" name="Freeform 22"/>
          <p:cNvSpPr/>
          <p:nvPr/>
        </p:nvSpPr>
        <p:spPr>
          <a:xfrm rot="-501650">
            <a:off x="1444133" y="8434639"/>
            <a:ext cx="426209" cy="749378"/>
          </a:xfrm>
          <a:custGeom>
            <a:avLst/>
            <a:gdLst/>
            <a:ahLst/>
            <a:cxnLst/>
            <a:rect l="l" t="t" r="r" b="b"/>
            <a:pathLst>
              <a:path w="426209" h="749378">
                <a:moveTo>
                  <a:pt x="0" y="0"/>
                </a:moveTo>
                <a:lnTo>
                  <a:pt x="426209" y="0"/>
                </a:lnTo>
                <a:lnTo>
                  <a:pt x="426209" y="749378"/>
                </a:lnTo>
                <a:lnTo>
                  <a:pt x="0" y="74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23"/>
          <p:cNvSpPr/>
          <p:nvPr/>
        </p:nvSpPr>
        <p:spPr>
          <a:xfrm rot="-663617">
            <a:off x="5849048" y="7858378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7000"/>
                </a:lnTo>
                <a:lnTo>
                  <a:pt x="0" y="32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25"/>
          <p:cNvSpPr/>
          <p:nvPr/>
        </p:nvSpPr>
        <p:spPr>
          <a:xfrm>
            <a:off x="5042969" y="7477664"/>
            <a:ext cx="1279140" cy="1364416"/>
          </a:xfrm>
          <a:custGeom>
            <a:avLst/>
            <a:gdLst/>
            <a:ahLst/>
            <a:cxnLst/>
            <a:rect l="l" t="t" r="r" b="b"/>
            <a:pathLst>
              <a:path w="1279140" h="1364416">
                <a:moveTo>
                  <a:pt x="0" y="0"/>
                </a:moveTo>
                <a:lnTo>
                  <a:pt x="1279140" y="0"/>
                </a:lnTo>
                <a:lnTo>
                  <a:pt x="1279140" y="1364416"/>
                </a:lnTo>
                <a:lnTo>
                  <a:pt x="0" y="136441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56" name="TextBox 31"/>
          <p:cNvSpPr txBox="1"/>
          <p:nvPr/>
        </p:nvSpPr>
        <p:spPr>
          <a:xfrm rot="10800000">
            <a:off x="2551850" y="5308791"/>
            <a:ext cx="357042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7" name="TextBox 15"/>
          <p:cNvSpPr txBox="1"/>
          <p:nvPr/>
        </p:nvSpPr>
        <p:spPr>
          <a:xfrm>
            <a:off x="1790595" y="8137048"/>
            <a:ext cx="3950733" cy="6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An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phát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</p:spTree>
    <p:extLst>
      <p:ext uri="{BB962C8B-B14F-4D97-AF65-F5344CB8AC3E}">
        <p14:creationId xmlns:p14="http://schemas.microsoft.com/office/powerpoint/2010/main" val="252619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"/>
          <p:cNvGrpSpPr/>
          <p:nvPr/>
        </p:nvGrpSpPr>
        <p:grpSpPr>
          <a:xfrm>
            <a:off x="1096740" y="7671458"/>
            <a:ext cx="4859318" cy="1789064"/>
            <a:chOff x="0" y="0"/>
            <a:chExt cx="691744" cy="315982"/>
          </a:xfrm>
        </p:grpSpPr>
        <p:sp>
          <p:nvSpPr>
            <p:cNvPr id="37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99ACFF"/>
            </a:solidFill>
          </p:spPr>
        </p:sp>
        <p:sp>
          <p:nvSpPr>
            <p:cNvPr id="38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5"/>
          <p:cNvGrpSpPr/>
          <p:nvPr/>
        </p:nvGrpSpPr>
        <p:grpSpPr>
          <a:xfrm>
            <a:off x="1149214" y="7705099"/>
            <a:ext cx="4822434" cy="1697395"/>
            <a:chOff x="0" y="0"/>
            <a:chExt cx="1748718" cy="758217"/>
          </a:xfrm>
        </p:grpSpPr>
        <p:sp>
          <p:nvSpPr>
            <p:cNvPr id="40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41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Freeform 8"/>
          <p:cNvSpPr/>
          <p:nvPr/>
        </p:nvSpPr>
        <p:spPr>
          <a:xfrm>
            <a:off x="4266480" y="8574589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10"/>
          <p:cNvSpPr/>
          <p:nvPr/>
        </p:nvSpPr>
        <p:spPr>
          <a:xfrm>
            <a:off x="1148467" y="7690541"/>
            <a:ext cx="3510771" cy="1636637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11"/>
          <p:cNvSpPr/>
          <p:nvPr/>
        </p:nvSpPr>
        <p:spPr>
          <a:xfrm>
            <a:off x="4755502" y="8669567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12"/>
          <p:cNvSpPr/>
          <p:nvPr/>
        </p:nvSpPr>
        <p:spPr>
          <a:xfrm rot="5576855">
            <a:off x="3352656" y="8432836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13"/>
          <p:cNvSpPr/>
          <p:nvPr/>
        </p:nvSpPr>
        <p:spPr>
          <a:xfrm rot="-8320784">
            <a:off x="3655898" y="9242992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14"/>
          <p:cNvSpPr/>
          <p:nvPr/>
        </p:nvSpPr>
        <p:spPr>
          <a:xfrm>
            <a:off x="3597619" y="8193730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15"/>
          <p:cNvSpPr txBox="1"/>
          <p:nvPr/>
        </p:nvSpPr>
        <p:spPr>
          <a:xfrm>
            <a:off x="1214665" y="8945903"/>
            <a:ext cx="343502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Mạnh</a:t>
            </a:r>
            <a:r>
              <a:rPr lang="en-US" sz="38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cường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50" name="Freeform 16"/>
          <p:cNvSpPr/>
          <p:nvPr/>
        </p:nvSpPr>
        <p:spPr>
          <a:xfrm>
            <a:off x="3849115" y="7750280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17"/>
          <p:cNvSpPr/>
          <p:nvPr/>
        </p:nvSpPr>
        <p:spPr>
          <a:xfrm>
            <a:off x="1106806" y="7691468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18"/>
          <p:cNvSpPr/>
          <p:nvPr/>
        </p:nvSpPr>
        <p:spPr>
          <a:xfrm rot="-1517898">
            <a:off x="2156374" y="8417536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53" name="Group 19"/>
          <p:cNvGrpSpPr/>
          <p:nvPr/>
        </p:nvGrpSpPr>
        <p:grpSpPr>
          <a:xfrm rot="-10800000">
            <a:off x="1055721" y="5457247"/>
            <a:ext cx="4907520" cy="1884908"/>
            <a:chOff x="0" y="0"/>
            <a:chExt cx="6294444" cy="2869693"/>
          </a:xfrm>
        </p:grpSpPr>
        <p:grpSp>
          <p:nvGrpSpPr>
            <p:cNvPr id="54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65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99ACFF"/>
              </a:solidFill>
            </p:spPr>
          </p:sp>
          <p:sp>
            <p:nvSpPr>
              <p:cNvPr id="66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23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63" name="Freeform 24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64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xmlns="" r:embed="rId35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67" name="Freeform 33"/>
          <p:cNvSpPr/>
          <p:nvPr/>
        </p:nvSpPr>
        <p:spPr>
          <a:xfrm>
            <a:off x="4679840" y="7636012"/>
            <a:ext cx="1143432" cy="1487238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34"/>
          <p:cNvSpPr/>
          <p:nvPr/>
        </p:nvSpPr>
        <p:spPr>
          <a:xfrm rot="-10800000">
            <a:off x="1080810" y="5666709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70" name="TextBox 31"/>
          <p:cNvSpPr txBox="1"/>
          <p:nvPr/>
        </p:nvSpPr>
        <p:spPr>
          <a:xfrm rot="10800000">
            <a:off x="2065242" y="5469712"/>
            <a:ext cx="3681621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71" name="Group 2"/>
          <p:cNvGrpSpPr/>
          <p:nvPr/>
        </p:nvGrpSpPr>
        <p:grpSpPr>
          <a:xfrm>
            <a:off x="1217941" y="2675730"/>
            <a:ext cx="4859318" cy="1789064"/>
            <a:chOff x="0" y="0"/>
            <a:chExt cx="691744" cy="315982"/>
          </a:xfrm>
        </p:grpSpPr>
        <p:sp>
          <p:nvSpPr>
            <p:cNvPr id="72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99ACFF"/>
            </a:solidFill>
          </p:spPr>
        </p:sp>
        <p:sp>
          <p:nvSpPr>
            <p:cNvPr id="73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5"/>
          <p:cNvGrpSpPr/>
          <p:nvPr/>
        </p:nvGrpSpPr>
        <p:grpSpPr>
          <a:xfrm>
            <a:off x="1270415" y="2709371"/>
            <a:ext cx="4822434" cy="1697395"/>
            <a:chOff x="0" y="0"/>
            <a:chExt cx="1748718" cy="758217"/>
          </a:xfrm>
        </p:grpSpPr>
        <p:sp>
          <p:nvSpPr>
            <p:cNvPr id="75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76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7" name="Freeform 8"/>
          <p:cNvSpPr/>
          <p:nvPr/>
        </p:nvSpPr>
        <p:spPr>
          <a:xfrm>
            <a:off x="4387681" y="3578861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78" name="Freeform 10"/>
          <p:cNvSpPr/>
          <p:nvPr/>
        </p:nvSpPr>
        <p:spPr>
          <a:xfrm>
            <a:off x="1430027" y="2640284"/>
            <a:ext cx="3568542" cy="1661388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79" name="Freeform 11"/>
          <p:cNvSpPr/>
          <p:nvPr/>
        </p:nvSpPr>
        <p:spPr>
          <a:xfrm>
            <a:off x="4876703" y="3673839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80" name="Freeform 12"/>
          <p:cNvSpPr/>
          <p:nvPr/>
        </p:nvSpPr>
        <p:spPr>
          <a:xfrm rot="5576855">
            <a:off x="3473857" y="3437108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13"/>
          <p:cNvSpPr/>
          <p:nvPr/>
        </p:nvSpPr>
        <p:spPr>
          <a:xfrm rot="-8320784">
            <a:off x="3777099" y="4247264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14"/>
          <p:cNvSpPr/>
          <p:nvPr/>
        </p:nvSpPr>
        <p:spPr>
          <a:xfrm>
            <a:off x="3718820" y="3198002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83" name="TextBox 15"/>
          <p:cNvSpPr txBox="1"/>
          <p:nvPr/>
        </p:nvSpPr>
        <p:spPr>
          <a:xfrm>
            <a:off x="1631426" y="3967269"/>
            <a:ext cx="319066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Nhật</a:t>
            </a:r>
            <a:r>
              <a:rPr lang="en-US" sz="38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 minh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84" name="Freeform 16"/>
          <p:cNvSpPr/>
          <p:nvPr/>
        </p:nvSpPr>
        <p:spPr>
          <a:xfrm>
            <a:off x="3970316" y="2754552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17"/>
          <p:cNvSpPr/>
          <p:nvPr/>
        </p:nvSpPr>
        <p:spPr>
          <a:xfrm>
            <a:off x="1228007" y="2695740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86" name="Freeform 18"/>
          <p:cNvSpPr/>
          <p:nvPr/>
        </p:nvSpPr>
        <p:spPr>
          <a:xfrm rot="-1517898">
            <a:off x="2277575" y="3421808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87" name="Group 19"/>
          <p:cNvGrpSpPr/>
          <p:nvPr/>
        </p:nvGrpSpPr>
        <p:grpSpPr>
          <a:xfrm rot="-10800000">
            <a:off x="1223282" y="488756"/>
            <a:ext cx="4907520" cy="1884908"/>
            <a:chOff x="0" y="0"/>
            <a:chExt cx="6294444" cy="2869693"/>
          </a:xfrm>
        </p:grpSpPr>
        <p:grpSp>
          <p:nvGrpSpPr>
            <p:cNvPr id="88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98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99ACFF"/>
              </a:solidFill>
            </p:spPr>
          </p:sp>
          <p:sp>
            <p:nvSpPr>
              <p:cNvPr id="99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23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96" name="Freeform 24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97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3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4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xmlns="" r:embed="rId35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100" name="Freeform 33"/>
          <p:cNvSpPr/>
          <p:nvPr/>
        </p:nvSpPr>
        <p:spPr>
          <a:xfrm>
            <a:off x="4801041" y="2640284"/>
            <a:ext cx="1143432" cy="1487238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101" name="Freeform 34"/>
          <p:cNvSpPr/>
          <p:nvPr/>
        </p:nvSpPr>
        <p:spPr>
          <a:xfrm rot="-10800000">
            <a:off x="1248371" y="698218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102" name="TextBox 31"/>
          <p:cNvSpPr txBox="1"/>
          <p:nvPr/>
        </p:nvSpPr>
        <p:spPr>
          <a:xfrm rot="10800000">
            <a:off x="2232803" y="501221"/>
            <a:ext cx="3681621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010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4500" y="2522190"/>
            <a:ext cx="4859318" cy="1789064"/>
            <a:chOff x="0" y="0"/>
            <a:chExt cx="691744" cy="315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99A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6974" y="2555831"/>
            <a:ext cx="4822434" cy="1697395"/>
            <a:chOff x="0" y="0"/>
            <a:chExt cx="1748718" cy="7582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4524240" y="3425321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0"/>
          <p:cNvSpPr/>
          <p:nvPr/>
        </p:nvSpPr>
        <p:spPr>
          <a:xfrm>
            <a:off x="1566586" y="2486744"/>
            <a:ext cx="3568542" cy="1661388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1"/>
          <p:cNvSpPr/>
          <p:nvPr/>
        </p:nvSpPr>
        <p:spPr>
          <a:xfrm>
            <a:off x="5013262" y="3520299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2"/>
          <p:cNvSpPr/>
          <p:nvPr/>
        </p:nvSpPr>
        <p:spPr>
          <a:xfrm rot="5576855">
            <a:off x="3610416" y="3283568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3"/>
          <p:cNvSpPr/>
          <p:nvPr/>
        </p:nvSpPr>
        <p:spPr>
          <a:xfrm rot="-8320784">
            <a:off x="3913658" y="4093724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3855379" y="3044462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5"/>
          <p:cNvSpPr txBox="1"/>
          <p:nvPr/>
        </p:nvSpPr>
        <p:spPr>
          <a:xfrm>
            <a:off x="1665727" y="3811844"/>
            <a:ext cx="325628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noProof="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Đức</a:t>
            </a:r>
            <a:r>
              <a:rPr lang="en-US" sz="3800" noProof="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3800" noProof="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phước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5" name="Freeform 16"/>
          <p:cNvSpPr/>
          <p:nvPr/>
        </p:nvSpPr>
        <p:spPr>
          <a:xfrm>
            <a:off x="4106875" y="2601012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7"/>
          <p:cNvSpPr/>
          <p:nvPr/>
        </p:nvSpPr>
        <p:spPr>
          <a:xfrm>
            <a:off x="1364566" y="2542200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8"/>
          <p:cNvSpPr/>
          <p:nvPr/>
        </p:nvSpPr>
        <p:spPr>
          <a:xfrm rot="-1517898">
            <a:off x="2414134" y="3268268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18" name="Group 19"/>
          <p:cNvGrpSpPr/>
          <p:nvPr/>
        </p:nvGrpSpPr>
        <p:grpSpPr>
          <a:xfrm rot="-10800000">
            <a:off x="1320929" y="305035"/>
            <a:ext cx="4907520" cy="1884908"/>
            <a:chOff x="0" y="0"/>
            <a:chExt cx="6294444" cy="2869693"/>
          </a:xfrm>
        </p:grpSpPr>
        <p:grpSp>
          <p:nvGrpSpPr>
            <p:cNvPr id="19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29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99ACFF"/>
              </a:solidFill>
            </p:spPr>
          </p:sp>
          <p:sp>
            <p:nvSpPr>
              <p:cNvPr id="30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3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27" name="Freeform 24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28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xmlns="" r:embed="rId35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31" name="Freeform 33"/>
          <p:cNvSpPr/>
          <p:nvPr/>
        </p:nvSpPr>
        <p:spPr>
          <a:xfrm>
            <a:off x="4937600" y="2486744"/>
            <a:ext cx="1143432" cy="1487238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4"/>
          <p:cNvSpPr/>
          <p:nvPr/>
        </p:nvSpPr>
        <p:spPr>
          <a:xfrm rot="-10800000">
            <a:off x="1346018" y="514497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1"/>
          <p:cNvSpPr txBox="1"/>
          <p:nvPr/>
        </p:nvSpPr>
        <p:spPr>
          <a:xfrm rot="10800000">
            <a:off x="2330450" y="317500"/>
            <a:ext cx="3681621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34" name="Group 2"/>
          <p:cNvGrpSpPr/>
          <p:nvPr/>
        </p:nvGrpSpPr>
        <p:grpSpPr>
          <a:xfrm>
            <a:off x="1522377" y="7632712"/>
            <a:ext cx="4859318" cy="1789064"/>
            <a:chOff x="0" y="0"/>
            <a:chExt cx="691744" cy="315982"/>
          </a:xfrm>
        </p:grpSpPr>
        <p:sp>
          <p:nvSpPr>
            <p:cNvPr id="35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99ACFF"/>
            </a:solidFill>
          </p:spPr>
        </p:sp>
        <p:sp>
          <p:nvSpPr>
            <p:cNvPr id="36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5"/>
          <p:cNvGrpSpPr/>
          <p:nvPr/>
        </p:nvGrpSpPr>
        <p:grpSpPr>
          <a:xfrm>
            <a:off x="1574851" y="7666353"/>
            <a:ext cx="4822434" cy="1697395"/>
            <a:chOff x="0" y="0"/>
            <a:chExt cx="1748718" cy="758217"/>
          </a:xfrm>
        </p:grpSpPr>
        <p:sp>
          <p:nvSpPr>
            <p:cNvPr id="38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39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Freeform 8"/>
          <p:cNvSpPr/>
          <p:nvPr/>
        </p:nvSpPr>
        <p:spPr>
          <a:xfrm>
            <a:off x="4692117" y="8535843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0"/>
          <p:cNvSpPr/>
          <p:nvPr/>
        </p:nvSpPr>
        <p:spPr>
          <a:xfrm>
            <a:off x="1734463" y="7597266"/>
            <a:ext cx="3568542" cy="1661388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11"/>
          <p:cNvSpPr/>
          <p:nvPr/>
        </p:nvSpPr>
        <p:spPr>
          <a:xfrm>
            <a:off x="5181139" y="8630821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12"/>
          <p:cNvSpPr/>
          <p:nvPr/>
        </p:nvSpPr>
        <p:spPr>
          <a:xfrm rot="5576855">
            <a:off x="3778293" y="8394090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13"/>
          <p:cNvSpPr/>
          <p:nvPr/>
        </p:nvSpPr>
        <p:spPr>
          <a:xfrm rot="-8320784">
            <a:off x="4081535" y="9204246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14"/>
          <p:cNvSpPr/>
          <p:nvPr/>
        </p:nvSpPr>
        <p:spPr>
          <a:xfrm>
            <a:off x="4023256" y="8154984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15"/>
          <p:cNvSpPr txBox="1"/>
          <p:nvPr/>
        </p:nvSpPr>
        <p:spPr>
          <a:xfrm>
            <a:off x="2191487" y="8892041"/>
            <a:ext cx="2639647" cy="3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noProof="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Văn</a:t>
            </a:r>
            <a:r>
              <a:rPr lang="en-US" sz="3800" noProof="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 minh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47" name="Freeform 16"/>
          <p:cNvSpPr/>
          <p:nvPr/>
        </p:nvSpPr>
        <p:spPr>
          <a:xfrm>
            <a:off x="4274752" y="7711534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17"/>
          <p:cNvSpPr/>
          <p:nvPr/>
        </p:nvSpPr>
        <p:spPr>
          <a:xfrm>
            <a:off x="1532443" y="7652722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18"/>
          <p:cNvSpPr/>
          <p:nvPr/>
        </p:nvSpPr>
        <p:spPr>
          <a:xfrm rot="-1517898">
            <a:off x="2582011" y="8378790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50" name="Group 19"/>
          <p:cNvGrpSpPr/>
          <p:nvPr/>
        </p:nvGrpSpPr>
        <p:grpSpPr>
          <a:xfrm rot="-10800000">
            <a:off x="1514065" y="5461996"/>
            <a:ext cx="4907520" cy="1884908"/>
            <a:chOff x="0" y="0"/>
            <a:chExt cx="6294444" cy="2869693"/>
          </a:xfrm>
        </p:grpSpPr>
        <p:grpSp>
          <p:nvGrpSpPr>
            <p:cNvPr id="51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61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99ACFF"/>
              </a:solidFill>
            </p:spPr>
          </p:sp>
          <p:sp>
            <p:nvSpPr>
              <p:cNvPr id="62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23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59" name="Freeform 24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60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3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xmlns="" r:embed="rId35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63" name="Freeform 33"/>
          <p:cNvSpPr/>
          <p:nvPr/>
        </p:nvSpPr>
        <p:spPr>
          <a:xfrm>
            <a:off x="5105477" y="7597266"/>
            <a:ext cx="1143432" cy="1487238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34"/>
          <p:cNvSpPr/>
          <p:nvPr/>
        </p:nvSpPr>
        <p:spPr>
          <a:xfrm rot="-10800000">
            <a:off x="1539154" y="5671458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65" name="TextBox 31"/>
          <p:cNvSpPr txBox="1"/>
          <p:nvPr/>
        </p:nvSpPr>
        <p:spPr>
          <a:xfrm rot="10800000">
            <a:off x="2523586" y="5474461"/>
            <a:ext cx="3681621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72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316" y="2656671"/>
            <a:ext cx="4846366" cy="1705210"/>
            <a:chOff x="0" y="0"/>
            <a:chExt cx="691744" cy="315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FFD6D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0977" y="2649579"/>
            <a:ext cx="4814446" cy="1668441"/>
            <a:chOff x="0" y="0"/>
            <a:chExt cx="1748718" cy="7582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9999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377063" y="3546528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52200" y="2603316"/>
            <a:ext cx="2836867" cy="1662933"/>
          </a:xfrm>
          <a:custGeom>
            <a:avLst/>
            <a:gdLst/>
            <a:ahLst/>
            <a:cxnLst/>
            <a:rect l="l" t="t" r="r" b="b"/>
            <a:pathLst>
              <a:path w="2491037" h="2083129">
                <a:moveTo>
                  <a:pt x="0" y="0"/>
                </a:moveTo>
                <a:lnTo>
                  <a:pt x="2491036" y="0"/>
                </a:lnTo>
                <a:lnTo>
                  <a:pt x="2491036" y="2083129"/>
                </a:lnTo>
                <a:lnTo>
                  <a:pt x="0" y="2083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81301" y="2625277"/>
            <a:ext cx="2793491" cy="1635511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\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4939177" y="3506723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056624" y="2812665"/>
            <a:ext cx="835663" cy="1475983"/>
          </a:xfrm>
          <a:custGeom>
            <a:avLst/>
            <a:gdLst/>
            <a:ahLst/>
            <a:cxnLst/>
            <a:rect l="l" t="t" r="r" b="b"/>
            <a:pathLst>
              <a:path w="1245623" h="1901715">
                <a:moveTo>
                  <a:pt x="0" y="0"/>
                </a:moveTo>
                <a:lnTo>
                  <a:pt x="1245624" y="0"/>
                </a:lnTo>
                <a:lnTo>
                  <a:pt x="1245624" y="1901715"/>
                </a:lnTo>
                <a:lnTo>
                  <a:pt x="0" y="1901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576855">
            <a:off x="3324291" y="3380179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320784">
            <a:off x="3627533" y="4190335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569254" y="3141073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700933" y="3771739"/>
            <a:ext cx="2716350" cy="35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32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Minh </a:t>
            </a:r>
            <a:r>
              <a:rPr lang="en-US" sz="32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thư</a:t>
            </a:r>
            <a:endParaRPr lang="en-US" sz="3200" dirty="0">
              <a:solidFill>
                <a:srgbClr val="FFFF00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999977" y="2704056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41196" y="2917906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517898">
            <a:off x="2128009" y="3364879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20" name="Group 20"/>
          <p:cNvGrpSpPr/>
          <p:nvPr/>
        </p:nvGrpSpPr>
        <p:grpSpPr>
          <a:xfrm rot="-10800000">
            <a:off x="1147860" y="552146"/>
            <a:ext cx="4847523" cy="1796443"/>
            <a:chOff x="0" y="0"/>
            <a:chExt cx="6282287" cy="2869693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34" name="Freeform 22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FFD6D6"/>
              </a:solidFill>
            </p:spPr>
          </p:sp>
          <p:sp>
            <p:nvSpPr>
              <p:cNvPr id="35" name="TextBox 23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32" name="Freeform 25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F9999"/>
                </a:solidFill>
                <a:prstDash val="dash"/>
                <a:round/>
              </a:ln>
            </p:spPr>
          </p:sp>
          <p:sp>
            <p:nvSpPr>
              <p:cNvPr id="33" name="TextBox 26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7"/>
            <p:cNvSpPr/>
            <p:nvPr/>
          </p:nvSpPr>
          <p:spPr>
            <a:xfrm>
              <a:off x="4220945" y="1722610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8"/>
            <p:cNvSpPr/>
            <p:nvPr/>
          </p:nvSpPr>
          <p:spPr>
            <a:xfrm>
              <a:off x="4783841" y="1643091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9"/>
            <p:cNvSpPr/>
            <p:nvPr/>
          </p:nvSpPr>
          <p:spPr>
            <a:xfrm>
              <a:off x="5059582" y="466860"/>
              <a:ext cx="1219633" cy="2256123"/>
            </a:xfrm>
            <a:custGeom>
              <a:avLst/>
              <a:gdLst/>
              <a:ahLst/>
              <a:cxnLst/>
              <a:rect l="l" t="t" r="r" b="b"/>
              <a:pathLst>
                <a:path w="1660831" h="2535620">
                  <a:moveTo>
                    <a:pt x="0" y="0"/>
                  </a:moveTo>
                  <a:lnTo>
                    <a:pt x="1660831" y="0"/>
                  </a:lnTo>
                  <a:lnTo>
                    <a:pt x="1660831" y="2535621"/>
                  </a:lnTo>
                  <a:lnTo>
                    <a:pt x="0" y="2535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30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31"/>
            <p:cNvSpPr/>
            <p:nvPr/>
          </p:nvSpPr>
          <p:spPr>
            <a:xfrm>
              <a:off x="5297683" y="432192"/>
              <a:ext cx="308390" cy="247868"/>
            </a:xfrm>
            <a:custGeom>
              <a:avLst/>
              <a:gdLst/>
              <a:ahLst/>
              <a:cxnLst/>
              <a:rect l="l" t="t" r="r" b="b"/>
              <a:pathLst>
                <a:path w="308390" h="247868">
                  <a:moveTo>
                    <a:pt x="0" y="0"/>
                  </a:moveTo>
                  <a:lnTo>
                    <a:pt x="308390" y="0"/>
                  </a:lnTo>
                  <a:lnTo>
                    <a:pt x="308390" y="247869"/>
                  </a:lnTo>
                  <a:lnTo>
                    <a:pt x="0" y="247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32"/>
            <p:cNvSpPr/>
            <p:nvPr/>
          </p:nvSpPr>
          <p:spPr>
            <a:xfrm>
              <a:off x="4856420" y="137604"/>
              <a:ext cx="1091641" cy="788711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33"/>
            <p:cNvSpPr/>
            <p:nvPr/>
          </p:nvSpPr>
          <p:spPr>
            <a:xfrm>
              <a:off x="35710" y="2101070"/>
              <a:ext cx="1305537" cy="754764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4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 t="-22913" r="-96180"/>
              </a:stretch>
            </a:blipFill>
          </p:spPr>
        </p:sp>
      </p:grpSp>
      <p:grpSp>
        <p:nvGrpSpPr>
          <p:cNvPr id="36" name="Group 2"/>
          <p:cNvGrpSpPr/>
          <p:nvPr/>
        </p:nvGrpSpPr>
        <p:grpSpPr>
          <a:xfrm>
            <a:off x="1072605" y="7610940"/>
            <a:ext cx="4859318" cy="1789064"/>
            <a:chOff x="0" y="0"/>
            <a:chExt cx="691744" cy="315982"/>
          </a:xfrm>
        </p:grpSpPr>
        <p:sp>
          <p:nvSpPr>
            <p:cNvPr id="37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99ACFF"/>
            </a:solidFill>
          </p:spPr>
        </p:sp>
        <p:sp>
          <p:nvSpPr>
            <p:cNvPr id="38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9" name="Group 5"/>
          <p:cNvGrpSpPr/>
          <p:nvPr/>
        </p:nvGrpSpPr>
        <p:grpSpPr>
          <a:xfrm>
            <a:off x="1125079" y="7644581"/>
            <a:ext cx="4822434" cy="1697395"/>
            <a:chOff x="0" y="0"/>
            <a:chExt cx="1748718" cy="758217"/>
          </a:xfrm>
        </p:grpSpPr>
        <p:sp>
          <p:nvSpPr>
            <p:cNvPr id="40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41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Freeform 8"/>
          <p:cNvSpPr/>
          <p:nvPr/>
        </p:nvSpPr>
        <p:spPr>
          <a:xfrm>
            <a:off x="4242345" y="8514071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10"/>
          <p:cNvSpPr/>
          <p:nvPr/>
        </p:nvSpPr>
        <p:spPr>
          <a:xfrm>
            <a:off x="1595671" y="7576233"/>
            <a:ext cx="2571012" cy="1660649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11"/>
          <p:cNvSpPr/>
          <p:nvPr/>
        </p:nvSpPr>
        <p:spPr>
          <a:xfrm>
            <a:off x="4731367" y="8609049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12"/>
          <p:cNvSpPr/>
          <p:nvPr/>
        </p:nvSpPr>
        <p:spPr>
          <a:xfrm rot="5576855">
            <a:off x="3328521" y="8372318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13"/>
          <p:cNvSpPr/>
          <p:nvPr/>
        </p:nvSpPr>
        <p:spPr>
          <a:xfrm rot="-8320784">
            <a:off x="3631763" y="9182474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14"/>
          <p:cNvSpPr/>
          <p:nvPr/>
        </p:nvSpPr>
        <p:spPr>
          <a:xfrm>
            <a:off x="3573484" y="8133212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16"/>
          <p:cNvSpPr/>
          <p:nvPr/>
        </p:nvSpPr>
        <p:spPr>
          <a:xfrm>
            <a:off x="3824980" y="7689762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17"/>
          <p:cNvSpPr/>
          <p:nvPr/>
        </p:nvSpPr>
        <p:spPr>
          <a:xfrm>
            <a:off x="1082671" y="7630950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18"/>
          <p:cNvSpPr/>
          <p:nvPr/>
        </p:nvSpPr>
        <p:spPr>
          <a:xfrm rot="-1517898">
            <a:off x="2132239" y="8357018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53" name="Group 19"/>
          <p:cNvGrpSpPr/>
          <p:nvPr/>
        </p:nvGrpSpPr>
        <p:grpSpPr>
          <a:xfrm rot="-10800000">
            <a:off x="1055721" y="5457247"/>
            <a:ext cx="4907520" cy="1884908"/>
            <a:chOff x="0" y="0"/>
            <a:chExt cx="6294444" cy="2869693"/>
          </a:xfrm>
        </p:grpSpPr>
        <p:grpSp>
          <p:nvGrpSpPr>
            <p:cNvPr id="54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65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99ACFF"/>
              </a:solidFill>
            </p:spPr>
          </p:sp>
          <p:sp>
            <p:nvSpPr>
              <p:cNvPr id="66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5" name="Group 23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63" name="Freeform 24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64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6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67" name="Freeform 33"/>
          <p:cNvSpPr/>
          <p:nvPr/>
        </p:nvSpPr>
        <p:spPr>
          <a:xfrm>
            <a:off x="4655705" y="7575494"/>
            <a:ext cx="1143432" cy="1487238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34"/>
          <p:cNvSpPr/>
          <p:nvPr/>
        </p:nvSpPr>
        <p:spPr>
          <a:xfrm rot="-10800000">
            <a:off x="1080810" y="5666709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69" name="TextBox 31"/>
          <p:cNvSpPr txBox="1"/>
          <p:nvPr/>
        </p:nvSpPr>
        <p:spPr>
          <a:xfrm rot="10800000">
            <a:off x="2023023" y="555534"/>
            <a:ext cx="3774252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7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</a:t>
            </a:r>
            <a:r>
              <a:rPr lang="vi-VN" sz="1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Tôi 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xin chân thành cảm ơn sự hiện diện </a:t>
            </a:r>
            <a:r>
              <a:rPr lang="en-US" sz="16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của</a:t>
            </a:r>
            <a:r>
              <a:rPr lang="en-US" sz="1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Q</a:t>
            </a:r>
            <a:r>
              <a:rPr lang="vi-VN" sz="1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uý 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phụ huynh trong buổi họp hôm nay. Sự đồng hành, quan tâm và phối hợp </a:t>
            </a:r>
            <a:r>
              <a:rPr lang="vi-VN" sz="1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của</a:t>
            </a:r>
            <a:r>
              <a:rPr lang="en-US" sz="1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Quý</a:t>
            </a:r>
            <a:r>
              <a:rPr lang="en-US" sz="1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phụ </a:t>
            </a:r>
            <a:r>
              <a:rPr lang="vi-VN" sz="1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huynh chính là động lực để nhà trường và giáo viên chúng tôi tiếp tục cố gắng hơn nữa trong việc giáo dục các em học sinh</a:t>
            </a:r>
            <a:r>
              <a:rPr lang="vi-VN" sz="17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.</a:t>
            </a:r>
            <a:endParaRPr lang="vi-VN" sz="17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70" name="TextBox 31"/>
          <p:cNvSpPr txBox="1"/>
          <p:nvPr/>
        </p:nvSpPr>
        <p:spPr>
          <a:xfrm rot="10800000">
            <a:off x="2065242" y="5469712"/>
            <a:ext cx="3681621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7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</a:t>
            </a:r>
            <a:r>
              <a:rPr lang="vi-VN" sz="165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Tôi </a:t>
            </a:r>
            <a:r>
              <a:rPr lang="vi-VN" sz="1650" b="1" dirty="0">
                <a:solidFill>
                  <a:srgbClr val="FF0000"/>
                </a:solidFill>
                <a:latin typeface="HP001 4 hàng" panose="020B0603050302020204" pitchFamily="34" charset="0"/>
              </a:rPr>
              <a:t>xin chân thành cảm ơn sự hiện diện </a:t>
            </a:r>
            <a:r>
              <a:rPr lang="en-US" sz="165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sz="165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50" b="1" dirty="0">
                <a:solidFill>
                  <a:srgbClr val="FF0000"/>
                </a:solidFill>
                <a:latin typeface="HP001 4 hàng" panose="020B0603050302020204" pitchFamily="34" charset="0"/>
              </a:rPr>
              <a:t>Q</a:t>
            </a:r>
            <a:r>
              <a:rPr lang="vi-VN" sz="165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uý </a:t>
            </a:r>
            <a:r>
              <a:rPr lang="vi-VN" sz="1650" b="1" dirty="0">
                <a:solidFill>
                  <a:srgbClr val="FF0000"/>
                </a:solidFill>
                <a:latin typeface="HP001 4 hàng" panose="020B0603050302020204" pitchFamily="34" charset="0"/>
              </a:rPr>
              <a:t>phụ huynh trong buổi họp hôm nay. Sự đồng hành, quan tâm và phối hợp </a:t>
            </a:r>
            <a:r>
              <a:rPr lang="vi-VN" sz="165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sz="165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5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Quý</a:t>
            </a:r>
            <a:r>
              <a:rPr lang="en-US" sz="165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165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phụ </a:t>
            </a:r>
            <a:r>
              <a:rPr lang="vi-VN" sz="1650" b="1" dirty="0">
                <a:solidFill>
                  <a:srgbClr val="FF0000"/>
                </a:solidFill>
                <a:latin typeface="HP001 4 hàng" panose="020B0603050302020204" pitchFamily="34" charset="0"/>
              </a:rPr>
              <a:t>huynh chính là động lực để nhà trường và giáo viên chúng tôi tiếp tục cố gắng hơn nữa trong việc giáo dục các em học sinh</a:t>
            </a:r>
            <a:r>
              <a:rPr lang="vi-VN" sz="165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vi-VN" sz="165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3" name="TextBox 16"/>
          <p:cNvSpPr txBox="1"/>
          <p:nvPr/>
        </p:nvSpPr>
        <p:spPr>
          <a:xfrm>
            <a:off x="1450333" y="8815387"/>
            <a:ext cx="2716350" cy="35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32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TÙNG LÂM</a:t>
            </a:r>
            <a:endParaRPr lang="en-US" sz="3200" dirty="0">
              <a:solidFill>
                <a:srgbClr val="FFFF00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  <p:extLst>
      <p:ext uri="{BB962C8B-B14F-4D97-AF65-F5344CB8AC3E}">
        <p14:creationId xmlns:p14="http://schemas.microsoft.com/office/powerpoint/2010/main" val="598381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978" y="5008259"/>
            <a:ext cx="7313726" cy="3373240"/>
            <a:chOff x="0" y="0"/>
            <a:chExt cx="691744" cy="315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99AC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9725" y="5049739"/>
            <a:ext cx="7116352" cy="3428544"/>
            <a:chOff x="0" y="0"/>
            <a:chExt cx="1748718" cy="7582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3449926" y="5911389"/>
            <a:ext cx="1612503" cy="840129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0"/>
          <p:cNvSpPr/>
          <p:nvPr/>
        </p:nvSpPr>
        <p:spPr>
          <a:xfrm>
            <a:off x="483439" y="4703209"/>
            <a:ext cx="5400566" cy="3523556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1"/>
          <p:cNvSpPr/>
          <p:nvPr/>
        </p:nvSpPr>
        <p:spPr>
          <a:xfrm>
            <a:off x="4502200" y="4970430"/>
            <a:ext cx="1612503" cy="895631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2"/>
          <p:cNvSpPr/>
          <p:nvPr/>
        </p:nvSpPr>
        <p:spPr>
          <a:xfrm rot="5576855">
            <a:off x="2511499" y="5793006"/>
            <a:ext cx="370839" cy="417589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3"/>
          <p:cNvSpPr/>
          <p:nvPr/>
        </p:nvSpPr>
        <p:spPr>
          <a:xfrm rot="-8320784">
            <a:off x="3685857" y="6535104"/>
            <a:ext cx="188577" cy="34795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2781065" y="5530531"/>
            <a:ext cx="340681" cy="350512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5"/>
          <p:cNvSpPr txBox="1"/>
          <p:nvPr/>
        </p:nvSpPr>
        <p:spPr>
          <a:xfrm>
            <a:off x="553239" y="6439125"/>
            <a:ext cx="479633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NHÓM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CHĂM CHỈ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5" name="Freeform 16"/>
          <p:cNvSpPr/>
          <p:nvPr/>
        </p:nvSpPr>
        <p:spPr>
          <a:xfrm>
            <a:off x="2490981" y="5010009"/>
            <a:ext cx="1443741" cy="824309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7"/>
          <p:cNvSpPr/>
          <p:nvPr/>
        </p:nvSpPr>
        <p:spPr>
          <a:xfrm>
            <a:off x="290252" y="5028269"/>
            <a:ext cx="1612503" cy="950098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8"/>
          <p:cNvSpPr/>
          <p:nvPr/>
        </p:nvSpPr>
        <p:spPr>
          <a:xfrm rot="-1517898">
            <a:off x="1359827" y="5736514"/>
            <a:ext cx="185024" cy="227758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18" name="Group 19"/>
          <p:cNvGrpSpPr/>
          <p:nvPr/>
        </p:nvGrpSpPr>
        <p:grpSpPr>
          <a:xfrm rot="-10800000">
            <a:off x="123976" y="1079500"/>
            <a:ext cx="7313726" cy="3554108"/>
            <a:chOff x="0" y="0"/>
            <a:chExt cx="6294444" cy="2869693"/>
          </a:xfrm>
        </p:grpSpPr>
        <p:grpSp>
          <p:nvGrpSpPr>
            <p:cNvPr id="19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29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99ACFF"/>
              </a:solidFill>
            </p:spPr>
          </p:sp>
          <p:sp>
            <p:nvSpPr>
              <p:cNvPr id="30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3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27" name="Freeform 24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0"/>
                </a:scheme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28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xmlns="" r:embed="rId35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31" name="Freeform 33"/>
          <p:cNvSpPr/>
          <p:nvPr/>
        </p:nvSpPr>
        <p:spPr>
          <a:xfrm>
            <a:off x="6335052" y="6244301"/>
            <a:ext cx="1160239" cy="204731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4"/>
          <p:cNvSpPr/>
          <p:nvPr/>
        </p:nvSpPr>
        <p:spPr>
          <a:xfrm rot="-10800000">
            <a:off x="363811" y="1820201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1"/>
          <p:cNvSpPr txBox="1"/>
          <p:nvPr/>
        </p:nvSpPr>
        <p:spPr>
          <a:xfrm rot="10800000">
            <a:off x="2578914" y="1239023"/>
            <a:ext cx="4827689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en-US" sz="66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NHÓM </a:t>
            </a:r>
            <a:endParaRPr lang="en-US" sz="6600" dirty="0">
              <a:solidFill>
                <a:srgbClr val="FFFF00"/>
              </a:solidFill>
              <a:latin typeface="Bungee"/>
              <a:ea typeface="Bungee"/>
              <a:cs typeface="Bungee"/>
              <a:sym typeface="Bungee"/>
            </a:endParaRPr>
          </a:p>
          <a:p>
            <a:pPr lvl="0" algn="ctr">
              <a:defRPr/>
            </a:pPr>
            <a:r>
              <a:rPr lang="en-US" sz="6600" dirty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CHĂM CHỈ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6" name="Freeform 12"/>
          <p:cNvSpPr/>
          <p:nvPr/>
        </p:nvSpPr>
        <p:spPr>
          <a:xfrm>
            <a:off x="5329342" y="6470868"/>
            <a:ext cx="1209615" cy="1841032"/>
          </a:xfrm>
          <a:custGeom>
            <a:avLst/>
            <a:gdLst/>
            <a:ahLst/>
            <a:cxnLst/>
            <a:rect l="l" t="t" r="r" b="b"/>
            <a:pathLst>
              <a:path w="1245623" h="1901715">
                <a:moveTo>
                  <a:pt x="0" y="0"/>
                </a:moveTo>
                <a:lnTo>
                  <a:pt x="1245624" y="0"/>
                </a:lnTo>
                <a:lnTo>
                  <a:pt x="1245624" y="1901715"/>
                </a:lnTo>
                <a:lnTo>
                  <a:pt x="0" y="1901715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12"/>
          <p:cNvSpPr/>
          <p:nvPr/>
        </p:nvSpPr>
        <p:spPr>
          <a:xfrm rot="11085289">
            <a:off x="1333252" y="1387558"/>
            <a:ext cx="1209615" cy="1841032"/>
          </a:xfrm>
          <a:custGeom>
            <a:avLst/>
            <a:gdLst/>
            <a:ahLst/>
            <a:cxnLst/>
            <a:rect l="l" t="t" r="r" b="b"/>
            <a:pathLst>
              <a:path w="1245623" h="1901715">
                <a:moveTo>
                  <a:pt x="0" y="0"/>
                </a:moveTo>
                <a:lnTo>
                  <a:pt x="1245624" y="0"/>
                </a:lnTo>
                <a:lnTo>
                  <a:pt x="1245624" y="1901715"/>
                </a:lnTo>
                <a:lnTo>
                  <a:pt x="0" y="1901715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06326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66" y="5190101"/>
            <a:ext cx="7111724" cy="3373240"/>
            <a:chOff x="0" y="0"/>
            <a:chExt cx="691744" cy="3159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6462" y="4922176"/>
            <a:ext cx="7070400" cy="3705378"/>
            <a:chOff x="0" y="0"/>
            <a:chExt cx="1748718" cy="7582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3449926" y="5911389"/>
            <a:ext cx="1612503" cy="840129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0"/>
          <p:cNvSpPr/>
          <p:nvPr/>
        </p:nvSpPr>
        <p:spPr>
          <a:xfrm>
            <a:off x="567502" y="4939184"/>
            <a:ext cx="5400566" cy="3523556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1"/>
          <p:cNvSpPr/>
          <p:nvPr/>
        </p:nvSpPr>
        <p:spPr>
          <a:xfrm>
            <a:off x="4502200" y="4970430"/>
            <a:ext cx="1612503" cy="895631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2"/>
          <p:cNvSpPr/>
          <p:nvPr/>
        </p:nvSpPr>
        <p:spPr>
          <a:xfrm rot="5576855">
            <a:off x="2511499" y="5793006"/>
            <a:ext cx="370839" cy="417589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3"/>
          <p:cNvSpPr/>
          <p:nvPr/>
        </p:nvSpPr>
        <p:spPr>
          <a:xfrm rot="-8320784">
            <a:off x="3685857" y="6535104"/>
            <a:ext cx="188577" cy="34795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2781065" y="5530531"/>
            <a:ext cx="340681" cy="350512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5"/>
          <p:cNvSpPr txBox="1"/>
          <p:nvPr/>
        </p:nvSpPr>
        <p:spPr>
          <a:xfrm>
            <a:off x="533399" y="6863841"/>
            <a:ext cx="475948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NHÓM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ĐOÀN KẾT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5" name="Freeform 16"/>
          <p:cNvSpPr/>
          <p:nvPr/>
        </p:nvSpPr>
        <p:spPr>
          <a:xfrm>
            <a:off x="2490981" y="5010009"/>
            <a:ext cx="1443741" cy="824309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7"/>
          <p:cNvSpPr/>
          <p:nvPr/>
        </p:nvSpPr>
        <p:spPr>
          <a:xfrm>
            <a:off x="290252" y="5028269"/>
            <a:ext cx="1612503" cy="950098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8"/>
          <p:cNvSpPr/>
          <p:nvPr/>
        </p:nvSpPr>
        <p:spPr>
          <a:xfrm rot="-1517898">
            <a:off x="1359827" y="5736514"/>
            <a:ext cx="185024" cy="227758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18" name="Group 19"/>
          <p:cNvGrpSpPr/>
          <p:nvPr/>
        </p:nvGrpSpPr>
        <p:grpSpPr>
          <a:xfrm rot="-10800000">
            <a:off x="134949" y="1063669"/>
            <a:ext cx="7346346" cy="3554108"/>
            <a:chOff x="0" y="0"/>
            <a:chExt cx="6294444" cy="2869693"/>
          </a:xfrm>
        </p:grpSpPr>
        <p:grpSp>
          <p:nvGrpSpPr>
            <p:cNvPr id="19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29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</p:spPr>
          </p:sp>
          <p:sp>
            <p:nvSpPr>
              <p:cNvPr id="30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3"/>
            <p:cNvGrpSpPr/>
            <p:nvPr/>
          </p:nvGrpSpPr>
          <p:grpSpPr>
            <a:xfrm>
              <a:off x="88884" y="8665"/>
              <a:ext cx="6101445" cy="2745192"/>
              <a:chOff x="0" y="-28575"/>
              <a:chExt cx="1748718" cy="786792"/>
            </a:xfrm>
          </p:grpSpPr>
          <p:sp>
            <p:nvSpPr>
              <p:cNvPr id="27" name="Freeform 24"/>
              <p:cNvSpPr/>
              <p:nvPr/>
            </p:nvSpPr>
            <p:spPr>
              <a:xfrm>
                <a:off x="0" y="0"/>
                <a:ext cx="1746016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0"/>
                </a:scheme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28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xmlns="" r:embed="rId35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31" name="Freeform 33"/>
          <p:cNvSpPr/>
          <p:nvPr/>
        </p:nvSpPr>
        <p:spPr>
          <a:xfrm>
            <a:off x="6118513" y="6453211"/>
            <a:ext cx="1160239" cy="204731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4"/>
          <p:cNvSpPr/>
          <p:nvPr/>
        </p:nvSpPr>
        <p:spPr>
          <a:xfrm rot="-10800000">
            <a:off x="363811" y="1820201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1"/>
          <p:cNvSpPr txBox="1"/>
          <p:nvPr/>
        </p:nvSpPr>
        <p:spPr>
          <a:xfrm rot="10800000">
            <a:off x="2506757" y="1359215"/>
            <a:ext cx="4841682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NHÓM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ĐOÀN KẾT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6" name="Freeform 12"/>
          <p:cNvSpPr/>
          <p:nvPr/>
        </p:nvSpPr>
        <p:spPr>
          <a:xfrm>
            <a:off x="5109223" y="6649648"/>
            <a:ext cx="1209615" cy="1841032"/>
          </a:xfrm>
          <a:custGeom>
            <a:avLst/>
            <a:gdLst/>
            <a:ahLst/>
            <a:cxnLst/>
            <a:rect l="l" t="t" r="r" b="b"/>
            <a:pathLst>
              <a:path w="1245623" h="1901715">
                <a:moveTo>
                  <a:pt x="0" y="0"/>
                </a:moveTo>
                <a:lnTo>
                  <a:pt x="1245624" y="0"/>
                </a:lnTo>
                <a:lnTo>
                  <a:pt x="1245624" y="1901715"/>
                </a:lnTo>
                <a:lnTo>
                  <a:pt x="0" y="1901715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12"/>
          <p:cNvSpPr/>
          <p:nvPr/>
        </p:nvSpPr>
        <p:spPr>
          <a:xfrm rot="11085289">
            <a:off x="1333252" y="1387558"/>
            <a:ext cx="1209615" cy="1841032"/>
          </a:xfrm>
          <a:custGeom>
            <a:avLst/>
            <a:gdLst/>
            <a:ahLst/>
            <a:cxnLst/>
            <a:rect l="l" t="t" r="r" b="b"/>
            <a:pathLst>
              <a:path w="1245623" h="1901715">
                <a:moveTo>
                  <a:pt x="0" y="0"/>
                </a:moveTo>
                <a:lnTo>
                  <a:pt x="1245624" y="0"/>
                </a:lnTo>
                <a:lnTo>
                  <a:pt x="1245624" y="1901715"/>
                </a:lnTo>
                <a:lnTo>
                  <a:pt x="0" y="1901715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00970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24" y="5488227"/>
            <a:ext cx="7197998" cy="3092033"/>
            <a:chOff x="0" y="0"/>
            <a:chExt cx="691744" cy="31598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3334271" y="6173189"/>
            <a:ext cx="1644434" cy="1529265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11708" y="5229978"/>
            <a:ext cx="4732266" cy="3215188"/>
          </a:xfrm>
          <a:custGeom>
            <a:avLst/>
            <a:gdLst/>
            <a:ahLst/>
            <a:cxnLst/>
            <a:rect l="l" t="t" r="r" b="b"/>
            <a:pathLst>
              <a:path w="2491037" h="2083129">
                <a:moveTo>
                  <a:pt x="0" y="0"/>
                </a:moveTo>
                <a:lnTo>
                  <a:pt x="2491036" y="0"/>
                </a:lnTo>
                <a:lnTo>
                  <a:pt x="2491036" y="2083129"/>
                </a:lnTo>
                <a:lnTo>
                  <a:pt x="0" y="2083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7199" y="5282997"/>
            <a:ext cx="4698631" cy="3162169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026027" y="5383029"/>
            <a:ext cx="1644434" cy="940448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103637" y="6487802"/>
            <a:ext cx="1351318" cy="2135498"/>
          </a:xfrm>
          <a:custGeom>
            <a:avLst/>
            <a:gdLst/>
            <a:ahLst/>
            <a:cxnLst/>
            <a:rect l="l" t="t" r="r" b="b"/>
            <a:pathLst>
              <a:path w="1245623" h="1901715">
                <a:moveTo>
                  <a:pt x="0" y="0"/>
                </a:moveTo>
                <a:lnTo>
                  <a:pt x="1245624" y="0"/>
                </a:lnTo>
                <a:lnTo>
                  <a:pt x="1245624" y="1901715"/>
                </a:lnTo>
                <a:lnTo>
                  <a:pt x="0" y="1901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576855">
            <a:off x="2256064" y="6030999"/>
            <a:ext cx="380274" cy="425858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320784">
            <a:off x="2519869" y="6816775"/>
            <a:ext cx="192311" cy="356805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526461" y="5767735"/>
            <a:ext cx="347427" cy="359429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352377" y="5255565"/>
            <a:ext cx="1472331" cy="850757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39698" y="5395125"/>
            <a:ext cx="1644434" cy="71693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517898">
            <a:off x="1106285" y="5972657"/>
            <a:ext cx="188688" cy="233552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20" name="Group 20"/>
          <p:cNvGrpSpPr/>
          <p:nvPr/>
        </p:nvGrpSpPr>
        <p:grpSpPr>
          <a:xfrm rot="-10800000">
            <a:off x="189471" y="1013664"/>
            <a:ext cx="7265484" cy="3759148"/>
            <a:chOff x="0" y="-259513"/>
            <a:chExt cx="6338926" cy="3129206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-259513"/>
              <a:ext cx="6310459" cy="3129206"/>
              <a:chOff x="0" y="-28575"/>
              <a:chExt cx="694846" cy="344557"/>
            </a:xfrm>
          </p:grpSpPr>
          <p:sp>
            <p:nvSpPr>
              <p:cNvPr id="34" name="Freeform 22"/>
              <p:cNvSpPr/>
              <p:nvPr/>
            </p:nvSpPr>
            <p:spPr>
              <a:xfrm>
                <a:off x="3102" y="-10519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</p:sp>
          <p:sp>
            <p:nvSpPr>
              <p:cNvPr id="35" name="TextBox 23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>
              <a:off x="88884" y="-191553"/>
              <a:ext cx="6250042" cy="2999651"/>
              <a:chOff x="0" y="-85959"/>
              <a:chExt cx="1791307" cy="859722"/>
            </a:xfrm>
          </p:grpSpPr>
          <p:sp>
            <p:nvSpPr>
              <p:cNvPr id="32" name="Freeform 25"/>
              <p:cNvSpPr/>
              <p:nvPr/>
            </p:nvSpPr>
            <p:spPr>
              <a:xfrm>
                <a:off x="0" y="-85959"/>
                <a:ext cx="1791307" cy="859722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F9999"/>
                </a:solidFill>
                <a:prstDash val="dash"/>
                <a:round/>
              </a:ln>
            </p:spPr>
          </p:sp>
          <p:sp>
            <p:nvSpPr>
              <p:cNvPr id="33" name="TextBox 26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7"/>
            <p:cNvSpPr/>
            <p:nvPr/>
          </p:nvSpPr>
          <p:spPr>
            <a:xfrm>
              <a:off x="4220945" y="1722610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8"/>
            <p:cNvSpPr/>
            <p:nvPr/>
          </p:nvSpPr>
          <p:spPr>
            <a:xfrm>
              <a:off x="4783841" y="1643091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9"/>
            <p:cNvSpPr/>
            <p:nvPr/>
          </p:nvSpPr>
          <p:spPr>
            <a:xfrm>
              <a:off x="5059582" y="466860"/>
              <a:ext cx="1219633" cy="2256123"/>
            </a:xfrm>
            <a:custGeom>
              <a:avLst/>
              <a:gdLst/>
              <a:ahLst/>
              <a:cxnLst/>
              <a:rect l="l" t="t" r="r" b="b"/>
              <a:pathLst>
                <a:path w="1660831" h="2535620">
                  <a:moveTo>
                    <a:pt x="0" y="0"/>
                  </a:moveTo>
                  <a:lnTo>
                    <a:pt x="1660831" y="0"/>
                  </a:lnTo>
                  <a:lnTo>
                    <a:pt x="1660831" y="2535621"/>
                  </a:lnTo>
                  <a:lnTo>
                    <a:pt x="0" y="2535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30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31"/>
            <p:cNvSpPr/>
            <p:nvPr/>
          </p:nvSpPr>
          <p:spPr>
            <a:xfrm>
              <a:off x="5297683" y="432192"/>
              <a:ext cx="308390" cy="247868"/>
            </a:xfrm>
            <a:custGeom>
              <a:avLst/>
              <a:gdLst/>
              <a:ahLst/>
              <a:cxnLst/>
              <a:rect l="l" t="t" r="r" b="b"/>
              <a:pathLst>
                <a:path w="308390" h="247868">
                  <a:moveTo>
                    <a:pt x="0" y="0"/>
                  </a:moveTo>
                  <a:lnTo>
                    <a:pt x="308390" y="0"/>
                  </a:lnTo>
                  <a:lnTo>
                    <a:pt x="308390" y="247869"/>
                  </a:lnTo>
                  <a:lnTo>
                    <a:pt x="0" y="247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32"/>
            <p:cNvSpPr/>
            <p:nvPr/>
          </p:nvSpPr>
          <p:spPr>
            <a:xfrm>
              <a:off x="4856420" y="137604"/>
              <a:ext cx="1091641" cy="788711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33"/>
            <p:cNvSpPr/>
            <p:nvPr/>
          </p:nvSpPr>
          <p:spPr>
            <a:xfrm>
              <a:off x="35710" y="2101070"/>
              <a:ext cx="1305537" cy="754764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4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71" name="Freeform 34"/>
          <p:cNvSpPr/>
          <p:nvPr/>
        </p:nvSpPr>
        <p:spPr>
          <a:xfrm rot="-10800000">
            <a:off x="1373835" y="1230470"/>
            <a:ext cx="1225679" cy="1902760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34"/>
          <p:cNvSpPr/>
          <p:nvPr/>
        </p:nvSpPr>
        <p:spPr>
          <a:xfrm>
            <a:off x="5080350" y="6598890"/>
            <a:ext cx="1327450" cy="1903844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74" name="TextBox 15"/>
          <p:cNvSpPr txBox="1"/>
          <p:nvPr/>
        </p:nvSpPr>
        <p:spPr>
          <a:xfrm>
            <a:off x="319809" y="6849204"/>
            <a:ext cx="475948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NHÓM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KHÉO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LÉO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75" name="TextBox 15"/>
          <p:cNvSpPr txBox="1"/>
          <p:nvPr/>
        </p:nvSpPr>
        <p:spPr>
          <a:xfrm rot="10800000">
            <a:off x="2580033" y="1864597"/>
            <a:ext cx="475948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NHÓM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KHÉO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LÉO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8" name="Freeform 25"/>
          <p:cNvSpPr/>
          <p:nvPr/>
        </p:nvSpPr>
        <p:spPr>
          <a:xfrm rot="10800000">
            <a:off x="189469" y="5136065"/>
            <a:ext cx="7150051" cy="3603512"/>
          </a:xfrm>
          <a:custGeom>
            <a:avLst/>
            <a:gdLst/>
            <a:ahLst/>
            <a:cxnLst/>
            <a:rect l="l" t="t" r="r" b="b"/>
            <a:pathLst>
              <a:path w="1748718" h="758217">
                <a:moveTo>
                  <a:pt x="60366" y="0"/>
                </a:moveTo>
                <a:lnTo>
                  <a:pt x="1688352" y="0"/>
                </a:lnTo>
                <a:cubicBezTo>
                  <a:pt x="1721691" y="0"/>
                  <a:pt x="1748718" y="27027"/>
                  <a:pt x="1748718" y="60366"/>
                </a:cubicBezTo>
                <a:lnTo>
                  <a:pt x="1748718" y="697851"/>
                </a:lnTo>
                <a:cubicBezTo>
                  <a:pt x="1748718" y="731190"/>
                  <a:pt x="1721691" y="758217"/>
                  <a:pt x="1688352" y="758217"/>
                </a:cubicBezTo>
                <a:lnTo>
                  <a:pt x="60366" y="758217"/>
                </a:lnTo>
                <a:cubicBezTo>
                  <a:pt x="27027" y="758217"/>
                  <a:pt x="0" y="731190"/>
                  <a:pt x="0" y="697851"/>
                </a:cubicBezTo>
                <a:lnTo>
                  <a:pt x="0" y="60366"/>
                </a:lnTo>
                <a:cubicBezTo>
                  <a:pt x="0" y="27027"/>
                  <a:pt x="27027" y="0"/>
                  <a:pt x="60366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rgbClr val="FF9999"/>
            </a:solidFill>
            <a:prstDash val="dash"/>
            <a:round/>
          </a:ln>
        </p:spPr>
      </p:sp>
    </p:spTree>
    <p:extLst>
      <p:ext uri="{BB962C8B-B14F-4D97-AF65-F5344CB8AC3E}">
        <p14:creationId xmlns:p14="http://schemas.microsoft.com/office/powerpoint/2010/main" val="1409151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24" y="4886428"/>
            <a:ext cx="7279796" cy="3296928"/>
            <a:chOff x="0" y="0"/>
            <a:chExt cx="691744" cy="315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FFD6D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2066" y="4957519"/>
            <a:ext cx="7159416" cy="3225837"/>
            <a:chOff x="0" y="0"/>
            <a:chExt cx="1748718" cy="7582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9999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3334271" y="5776284"/>
            <a:ext cx="1644434" cy="1529265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11708" y="4833073"/>
            <a:ext cx="4732266" cy="3215188"/>
          </a:xfrm>
          <a:custGeom>
            <a:avLst/>
            <a:gdLst/>
            <a:ahLst/>
            <a:cxnLst/>
            <a:rect l="l" t="t" r="r" b="b"/>
            <a:pathLst>
              <a:path w="2491037" h="2083129">
                <a:moveTo>
                  <a:pt x="0" y="0"/>
                </a:moveTo>
                <a:lnTo>
                  <a:pt x="2491036" y="0"/>
                </a:lnTo>
                <a:lnTo>
                  <a:pt x="2491036" y="2083129"/>
                </a:lnTo>
                <a:lnTo>
                  <a:pt x="0" y="2083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7199" y="4886092"/>
            <a:ext cx="4698631" cy="3162169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026027" y="4986124"/>
            <a:ext cx="1644434" cy="940448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103637" y="6090897"/>
            <a:ext cx="1351318" cy="2135498"/>
          </a:xfrm>
          <a:custGeom>
            <a:avLst/>
            <a:gdLst/>
            <a:ahLst/>
            <a:cxnLst/>
            <a:rect l="l" t="t" r="r" b="b"/>
            <a:pathLst>
              <a:path w="1245623" h="1901715">
                <a:moveTo>
                  <a:pt x="0" y="0"/>
                </a:moveTo>
                <a:lnTo>
                  <a:pt x="1245624" y="0"/>
                </a:lnTo>
                <a:lnTo>
                  <a:pt x="1245624" y="1901715"/>
                </a:lnTo>
                <a:lnTo>
                  <a:pt x="0" y="1901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576855">
            <a:off x="2256064" y="5634094"/>
            <a:ext cx="380274" cy="425858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320784">
            <a:off x="2519869" y="6419870"/>
            <a:ext cx="192311" cy="356805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526461" y="5370830"/>
            <a:ext cx="347427" cy="359429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352377" y="4858660"/>
            <a:ext cx="1472331" cy="850757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39698" y="4998220"/>
            <a:ext cx="1644434" cy="71693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517898">
            <a:off x="1106285" y="5575752"/>
            <a:ext cx="188688" cy="233552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20" name="Group 20"/>
          <p:cNvGrpSpPr/>
          <p:nvPr/>
        </p:nvGrpSpPr>
        <p:grpSpPr>
          <a:xfrm rot="-10800000">
            <a:off x="141524" y="1171533"/>
            <a:ext cx="7313430" cy="3217706"/>
            <a:chOff x="0" y="0"/>
            <a:chExt cx="6282287" cy="2869693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34" name="Freeform 22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FFD6D6"/>
              </a:solidFill>
            </p:spPr>
          </p:sp>
          <p:sp>
            <p:nvSpPr>
              <p:cNvPr id="35" name="TextBox 23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>
              <a:off x="88884" y="8665"/>
              <a:ext cx="6101449" cy="2745192"/>
              <a:chOff x="0" y="-28575"/>
              <a:chExt cx="1748719" cy="786792"/>
            </a:xfrm>
          </p:grpSpPr>
          <p:sp>
            <p:nvSpPr>
              <p:cNvPr id="32" name="Freeform 25"/>
              <p:cNvSpPr/>
              <p:nvPr/>
            </p:nvSpPr>
            <p:spPr>
              <a:xfrm>
                <a:off x="0" y="0"/>
                <a:ext cx="1748719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F9999"/>
                </a:solidFill>
                <a:prstDash val="dash"/>
                <a:round/>
              </a:ln>
            </p:spPr>
          </p:sp>
          <p:sp>
            <p:nvSpPr>
              <p:cNvPr id="33" name="TextBox 26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7"/>
            <p:cNvSpPr/>
            <p:nvPr/>
          </p:nvSpPr>
          <p:spPr>
            <a:xfrm>
              <a:off x="4220945" y="1722610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8"/>
            <p:cNvSpPr/>
            <p:nvPr/>
          </p:nvSpPr>
          <p:spPr>
            <a:xfrm>
              <a:off x="4783841" y="1643091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9"/>
            <p:cNvSpPr/>
            <p:nvPr/>
          </p:nvSpPr>
          <p:spPr>
            <a:xfrm>
              <a:off x="5059582" y="466860"/>
              <a:ext cx="1219633" cy="2256123"/>
            </a:xfrm>
            <a:custGeom>
              <a:avLst/>
              <a:gdLst/>
              <a:ahLst/>
              <a:cxnLst/>
              <a:rect l="l" t="t" r="r" b="b"/>
              <a:pathLst>
                <a:path w="1660831" h="2535620">
                  <a:moveTo>
                    <a:pt x="0" y="0"/>
                  </a:moveTo>
                  <a:lnTo>
                    <a:pt x="1660831" y="0"/>
                  </a:lnTo>
                  <a:lnTo>
                    <a:pt x="1660831" y="2535621"/>
                  </a:lnTo>
                  <a:lnTo>
                    <a:pt x="0" y="2535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30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31"/>
            <p:cNvSpPr/>
            <p:nvPr/>
          </p:nvSpPr>
          <p:spPr>
            <a:xfrm>
              <a:off x="5297683" y="432192"/>
              <a:ext cx="308390" cy="247868"/>
            </a:xfrm>
            <a:custGeom>
              <a:avLst/>
              <a:gdLst/>
              <a:ahLst/>
              <a:cxnLst/>
              <a:rect l="l" t="t" r="r" b="b"/>
              <a:pathLst>
                <a:path w="308390" h="247868">
                  <a:moveTo>
                    <a:pt x="0" y="0"/>
                  </a:moveTo>
                  <a:lnTo>
                    <a:pt x="308390" y="0"/>
                  </a:lnTo>
                  <a:lnTo>
                    <a:pt x="308390" y="247869"/>
                  </a:lnTo>
                  <a:lnTo>
                    <a:pt x="0" y="247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32"/>
            <p:cNvSpPr/>
            <p:nvPr/>
          </p:nvSpPr>
          <p:spPr>
            <a:xfrm>
              <a:off x="4856420" y="137604"/>
              <a:ext cx="1091641" cy="788711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33"/>
            <p:cNvSpPr/>
            <p:nvPr/>
          </p:nvSpPr>
          <p:spPr>
            <a:xfrm>
              <a:off x="35710" y="2101070"/>
              <a:ext cx="1305537" cy="754764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4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71" name="Freeform 34"/>
          <p:cNvSpPr/>
          <p:nvPr/>
        </p:nvSpPr>
        <p:spPr>
          <a:xfrm rot="-10800000">
            <a:off x="1373835" y="1230470"/>
            <a:ext cx="1225679" cy="1902760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34"/>
          <p:cNvSpPr/>
          <p:nvPr/>
        </p:nvSpPr>
        <p:spPr>
          <a:xfrm>
            <a:off x="5080350" y="6201985"/>
            <a:ext cx="1327450" cy="1903844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74" name="TextBox 15"/>
          <p:cNvSpPr txBox="1"/>
          <p:nvPr/>
        </p:nvSpPr>
        <p:spPr>
          <a:xfrm>
            <a:off x="319809" y="6452299"/>
            <a:ext cx="475948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NHÓM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srgbClr val="0070C0"/>
                </a:solidFill>
                <a:latin typeface="Bungee"/>
                <a:ea typeface="Bungee"/>
                <a:cs typeface="Bungee"/>
                <a:sym typeface="Bungee"/>
              </a:rPr>
              <a:t>Sáng</a:t>
            </a:r>
            <a:r>
              <a:rPr lang="en-US" sz="5400" dirty="0" smtClean="0">
                <a:solidFill>
                  <a:srgbClr val="0070C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Bungee"/>
                <a:ea typeface="Bungee"/>
                <a:cs typeface="Bungee"/>
                <a:sym typeface="Bungee"/>
              </a:rPr>
              <a:t>tạo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75" name="TextBox 15"/>
          <p:cNvSpPr txBox="1"/>
          <p:nvPr/>
        </p:nvSpPr>
        <p:spPr>
          <a:xfrm rot="10800000">
            <a:off x="2580033" y="1864597"/>
            <a:ext cx="475948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NHÓM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err="1" smtClean="0">
                <a:solidFill>
                  <a:srgbClr val="0070C0"/>
                </a:solidFill>
                <a:latin typeface="Bungee"/>
                <a:ea typeface="Bungee"/>
                <a:cs typeface="Bungee"/>
                <a:sym typeface="Bungee"/>
              </a:rPr>
              <a:t>Sáng</a:t>
            </a:r>
            <a:r>
              <a:rPr lang="en-US" sz="6600" dirty="0" smtClean="0">
                <a:solidFill>
                  <a:srgbClr val="0070C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Bungee"/>
                <a:ea typeface="Bungee"/>
                <a:cs typeface="Bungee"/>
                <a:sym typeface="Bungee"/>
              </a:rPr>
              <a:t>tạo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</p:spTree>
    <p:extLst>
      <p:ext uri="{BB962C8B-B14F-4D97-AF65-F5344CB8AC3E}">
        <p14:creationId xmlns:p14="http://schemas.microsoft.com/office/powerpoint/2010/main" val="2859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4630" y="2640272"/>
            <a:ext cx="4788877" cy="1855669"/>
            <a:chOff x="0" y="0"/>
            <a:chExt cx="2018779" cy="775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A7C258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1186" y="2696202"/>
            <a:ext cx="4752321" cy="1789493"/>
            <a:chOff x="0" y="0"/>
            <a:chExt cx="1989966" cy="7462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EEACF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630186" y="2802563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0" y="0"/>
                </a:moveTo>
                <a:lnTo>
                  <a:pt x="3547521" y="0"/>
                </a:lnTo>
                <a:lnTo>
                  <a:pt x="3547521" y="1472936"/>
                </a:lnTo>
                <a:lnTo>
                  <a:pt x="0" y="147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4733"/>
            </a:stretch>
          </a:blipFill>
        </p:spPr>
      </p:sp>
      <p:sp>
        <p:nvSpPr>
          <p:cNvPr id="9" name="Freeform 9"/>
          <p:cNvSpPr/>
          <p:nvPr/>
        </p:nvSpPr>
        <p:spPr>
          <a:xfrm rot="852793">
            <a:off x="5826276" y="3269850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3"/>
                </a:lnTo>
                <a:lnTo>
                  <a:pt x="0" y="123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116736">
            <a:off x="2396678" y="2982119"/>
            <a:ext cx="1339187" cy="1227386"/>
          </a:xfrm>
          <a:custGeom>
            <a:avLst/>
            <a:gdLst/>
            <a:ahLst/>
            <a:cxnLst/>
            <a:rect l="l" t="t" r="r" b="b"/>
            <a:pathLst>
              <a:path w="1339187" h="1227386">
                <a:moveTo>
                  <a:pt x="0" y="0"/>
                </a:moveTo>
                <a:lnTo>
                  <a:pt x="1339187" y="0"/>
                </a:lnTo>
                <a:lnTo>
                  <a:pt x="1339187" y="1227386"/>
                </a:lnTo>
                <a:lnTo>
                  <a:pt x="0" y="1227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4093" y="2818752"/>
            <a:ext cx="1641290" cy="1558872"/>
          </a:xfrm>
          <a:custGeom>
            <a:avLst/>
            <a:gdLst/>
            <a:ahLst/>
            <a:cxnLst/>
            <a:rect l="l" t="t" r="r" b="b"/>
            <a:pathLst>
              <a:path w="2044195" h="1833410">
                <a:moveTo>
                  <a:pt x="0" y="0"/>
                </a:moveTo>
                <a:lnTo>
                  <a:pt x="2044195" y="0"/>
                </a:lnTo>
                <a:lnTo>
                  <a:pt x="2044195" y="1833410"/>
                </a:lnTo>
                <a:lnTo>
                  <a:pt x="0" y="18334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9567"/>
            </a:stretch>
          </a:blipFill>
        </p:spPr>
      </p:sp>
      <p:sp>
        <p:nvSpPr>
          <p:cNvPr id="12" name="Freeform 12"/>
          <p:cNvSpPr/>
          <p:nvPr/>
        </p:nvSpPr>
        <p:spPr>
          <a:xfrm rot="732725">
            <a:off x="1692029" y="3976505"/>
            <a:ext cx="405853" cy="372370"/>
          </a:xfrm>
          <a:custGeom>
            <a:avLst/>
            <a:gdLst/>
            <a:ahLst/>
            <a:cxnLst/>
            <a:rect l="l" t="t" r="r" b="b"/>
            <a:pathLst>
              <a:path w="405853" h="372370">
                <a:moveTo>
                  <a:pt x="0" y="0"/>
                </a:moveTo>
                <a:lnTo>
                  <a:pt x="405854" y="0"/>
                </a:lnTo>
                <a:lnTo>
                  <a:pt x="405854" y="372371"/>
                </a:lnTo>
                <a:lnTo>
                  <a:pt x="0" y="372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3617">
            <a:off x="1568465" y="2974756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2" y="0"/>
                </a:lnTo>
                <a:lnTo>
                  <a:pt x="356402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857514" y="3762171"/>
            <a:ext cx="1135211" cy="718156"/>
          </a:xfrm>
          <a:custGeom>
            <a:avLst/>
            <a:gdLst/>
            <a:ahLst/>
            <a:cxnLst/>
            <a:rect l="l" t="t" r="r" b="b"/>
            <a:pathLst>
              <a:path w="1135211" h="718156">
                <a:moveTo>
                  <a:pt x="1135211" y="0"/>
                </a:moveTo>
                <a:lnTo>
                  <a:pt x="0" y="0"/>
                </a:lnTo>
                <a:lnTo>
                  <a:pt x="0" y="718156"/>
                </a:lnTo>
                <a:lnTo>
                  <a:pt x="1135211" y="718156"/>
                </a:lnTo>
                <a:lnTo>
                  <a:pt x="11352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487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137480" y="3292410"/>
            <a:ext cx="3950733" cy="6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Hà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vy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1337790" y="631572"/>
            <a:ext cx="4881303" cy="1804999"/>
            <a:chOff x="-8058" y="0"/>
            <a:chExt cx="7697292" cy="29370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7510813" cy="2883555"/>
              <a:chOff x="0" y="0"/>
              <a:chExt cx="2018779" cy="7750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18779" cy="775051"/>
              </a:xfrm>
              <a:custGeom>
                <a:avLst/>
                <a:gdLst/>
                <a:ahLst/>
                <a:cxnLst/>
                <a:rect l="l" t="t" r="r" b="b"/>
                <a:pathLst>
                  <a:path w="2018779" h="775051">
                    <a:moveTo>
                      <a:pt x="41231" y="0"/>
                    </a:moveTo>
                    <a:lnTo>
                      <a:pt x="1977549" y="0"/>
                    </a:lnTo>
                    <a:cubicBezTo>
                      <a:pt x="1988484" y="0"/>
                      <a:pt x="1998971" y="4344"/>
                      <a:pt x="2006703" y="12076"/>
                    </a:cubicBezTo>
                    <a:cubicBezTo>
                      <a:pt x="2014436" y="19808"/>
                      <a:pt x="2018779" y="30296"/>
                      <a:pt x="2018779" y="41231"/>
                    </a:cubicBezTo>
                    <a:lnTo>
                      <a:pt x="2018779" y="733820"/>
                    </a:lnTo>
                    <a:cubicBezTo>
                      <a:pt x="2018779" y="744755"/>
                      <a:pt x="2014436" y="755242"/>
                      <a:pt x="2006703" y="762975"/>
                    </a:cubicBezTo>
                    <a:cubicBezTo>
                      <a:pt x="1998971" y="770707"/>
                      <a:pt x="1988484" y="775051"/>
                      <a:pt x="1977549" y="775051"/>
                    </a:cubicBezTo>
                    <a:lnTo>
                      <a:pt x="41231" y="775051"/>
                    </a:lnTo>
                    <a:cubicBezTo>
                      <a:pt x="30296" y="775051"/>
                      <a:pt x="19808" y="770707"/>
                      <a:pt x="12076" y="762975"/>
                    </a:cubicBezTo>
                    <a:cubicBezTo>
                      <a:pt x="4344" y="755242"/>
                      <a:pt x="0" y="744755"/>
                      <a:pt x="0" y="733820"/>
                    </a:cubicBezTo>
                    <a:lnTo>
                      <a:pt x="0" y="41231"/>
                    </a:lnTo>
                    <a:cubicBezTo>
                      <a:pt x="0" y="30296"/>
                      <a:pt x="4344" y="19808"/>
                      <a:pt x="12076" y="12076"/>
                    </a:cubicBezTo>
                    <a:cubicBezTo>
                      <a:pt x="19808" y="4344"/>
                      <a:pt x="30296" y="0"/>
                      <a:pt x="41231" y="0"/>
                    </a:cubicBezTo>
                    <a:close/>
                  </a:path>
                </a:pathLst>
              </a:custGeom>
              <a:solidFill>
                <a:srgbClr val="A7C258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2018779" cy="7941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07200" y="107200"/>
              <a:ext cx="7403613" cy="2776355"/>
              <a:chOff x="0" y="0"/>
              <a:chExt cx="1989966" cy="74623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89966" cy="746237"/>
              </a:xfrm>
              <a:custGeom>
                <a:avLst/>
                <a:gdLst/>
                <a:ahLst/>
                <a:cxnLst/>
                <a:rect l="l" t="t" r="r" b="b"/>
                <a:pathLst>
                  <a:path w="1989966" h="746237">
                    <a:moveTo>
                      <a:pt x="41828" y="0"/>
                    </a:moveTo>
                    <a:lnTo>
                      <a:pt x="1948138" y="0"/>
                    </a:lnTo>
                    <a:cubicBezTo>
                      <a:pt x="1971239" y="0"/>
                      <a:pt x="1989966" y="18727"/>
                      <a:pt x="1989966" y="41828"/>
                    </a:cubicBezTo>
                    <a:lnTo>
                      <a:pt x="1989966" y="704409"/>
                    </a:lnTo>
                    <a:cubicBezTo>
                      <a:pt x="1989966" y="715503"/>
                      <a:pt x="1985559" y="726142"/>
                      <a:pt x="1977715" y="733986"/>
                    </a:cubicBezTo>
                    <a:cubicBezTo>
                      <a:pt x="1969871" y="741830"/>
                      <a:pt x="1959232" y="746237"/>
                      <a:pt x="1948138" y="746237"/>
                    </a:cubicBezTo>
                    <a:lnTo>
                      <a:pt x="41828" y="746237"/>
                    </a:lnTo>
                    <a:cubicBezTo>
                      <a:pt x="18727" y="746237"/>
                      <a:pt x="0" y="727510"/>
                      <a:pt x="0" y="704409"/>
                    </a:cubicBezTo>
                    <a:lnTo>
                      <a:pt x="0" y="41828"/>
                    </a:lnTo>
                    <a:cubicBezTo>
                      <a:pt x="0" y="30734"/>
                      <a:pt x="4407" y="20095"/>
                      <a:pt x="12251" y="12251"/>
                    </a:cubicBezTo>
                    <a:cubicBezTo>
                      <a:pt x="20095" y="4407"/>
                      <a:pt x="30734" y="0"/>
                      <a:pt x="41828" y="0"/>
                    </a:cubicBezTo>
                    <a:close/>
                  </a:path>
                </a:pathLst>
              </a:custGeom>
              <a:solidFill>
                <a:srgbClr val="FEEACF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1989966" cy="7652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06162" y="259480"/>
              <a:ext cx="6160379" cy="2529802"/>
            </a:xfrm>
            <a:custGeom>
              <a:avLst/>
              <a:gdLst/>
              <a:ahLst/>
              <a:cxnLst/>
              <a:rect l="l" t="t" r="r" b="b"/>
              <a:pathLst>
                <a:path w="4730029" h="1963916">
                  <a:moveTo>
                    <a:pt x="0" y="0"/>
                  </a:moveTo>
                  <a:lnTo>
                    <a:pt x="4730028" y="0"/>
                  </a:lnTo>
                  <a:lnTo>
                    <a:pt x="4730028" y="1963915"/>
                  </a:lnTo>
                  <a:lnTo>
                    <a:pt x="0" y="1963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r="-54733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852793">
              <a:off x="6752083" y="1206148"/>
              <a:ext cx="937151" cy="1647736"/>
            </a:xfrm>
            <a:custGeom>
              <a:avLst/>
              <a:gdLst/>
              <a:ahLst/>
              <a:cxnLst/>
              <a:rect l="l" t="t" r="r" b="b"/>
              <a:pathLst>
                <a:path w="937150" h="1647736">
                  <a:moveTo>
                    <a:pt x="0" y="0"/>
                  </a:moveTo>
                  <a:lnTo>
                    <a:pt x="937150" y="0"/>
                  </a:lnTo>
                  <a:lnTo>
                    <a:pt x="937150" y="1647736"/>
                  </a:lnTo>
                  <a:lnTo>
                    <a:pt x="0" y="1647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flipH="1">
              <a:off x="658724" y="193093"/>
              <a:ext cx="1513615" cy="1387251"/>
            </a:xfrm>
            <a:custGeom>
              <a:avLst/>
              <a:gdLst/>
              <a:ahLst/>
              <a:cxnLst/>
              <a:rect l="l" t="t" r="r" b="b"/>
              <a:pathLst>
                <a:path w="1513615" h="1387251">
                  <a:moveTo>
                    <a:pt x="1513614" y="0"/>
                  </a:moveTo>
                  <a:lnTo>
                    <a:pt x="0" y="0"/>
                  </a:lnTo>
                  <a:lnTo>
                    <a:pt x="0" y="1387251"/>
                  </a:lnTo>
                  <a:lnTo>
                    <a:pt x="1513614" y="1387251"/>
                  </a:lnTo>
                  <a:lnTo>
                    <a:pt x="151361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-8058" y="710152"/>
              <a:ext cx="1931467" cy="2088810"/>
            </a:xfrm>
            <a:custGeom>
              <a:avLst/>
              <a:gdLst/>
              <a:ahLst/>
              <a:cxnLst/>
              <a:rect l="l" t="t" r="r" b="b"/>
              <a:pathLst>
                <a:path w="2257681" h="2252977">
                  <a:moveTo>
                    <a:pt x="0" y="0"/>
                  </a:moveTo>
                  <a:lnTo>
                    <a:pt x="2257681" y="0"/>
                  </a:lnTo>
                  <a:lnTo>
                    <a:pt x="2257681" y="2252977"/>
                  </a:lnTo>
                  <a:lnTo>
                    <a:pt x="0" y="2252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428207" y="1485446"/>
              <a:ext cx="1296207" cy="1451561"/>
            </a:xfrm>
            <a:custGeom>
              <a:avLst/>
              <a:gdLst/>
              <a:ahLst/>
              <a:cxnLst/>
              <a:rect l="l" t="t" r="r" b="b"/>
              <a:pathLst>
                <a:path w="1785583" h="1636515">
                  <a:moveTo>
                    <a:pt x="0" y="0"/>
                  </a:moveTo>
                  <a:lnTo>
                    <a:pt x="1785583" y="0"/>
                  </a:lnTo>
                  <a:lnTo>
                    <a:pt x="1785583" y="1636515"/>
                  </a:lnTo>
                  <a:lnTo>
                    <a:pt x="0" y="1636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732725">
              <a:off x="2191647" y="2193792"/>
              <a:ext cx="541137" cy="496494"/>
            </a:xfrm>
            <a:custGeom>
              <a:avLst/>
              <a:gdLst/>
              <a:ahLst/>
              <a:cxnLst/>
              <a:rect l="l" t="t" r="r" b="b"/>
              <a:pathLst>
                <a:path w="541137" h="496494">
                  <a:moveTo>
                    <a:pt x="0" y="0"/>
                  </a:moveTo>
                  <a:lnTo>
                    <a:pt x="541138" y="0"/>
                  </a:lnTo>
                  <a:lnTo>
                    <a:pt x="541138" y="496494"/>
                  </a:lnTo>
                  <a:lnTo>
                    <a:pt x="0" y="49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663617">
              <a:off x="284179" y="241820"/>
              <a:ext cx="475203" cy="435999"/>
            </a:xfrm>
            <a:custGeom>
              <a:avLst/>
              <a:gdLst/>
              <a:ahLst/>
              <a:cxnLst/>
              <a:rect l="l" t="t" r="r" b="b"/>
              <a:pathLst>
                <a:path w="475203" h="435999">
                  <a:moveTo>
                    <a:pt x="0" y="0"/>
                  </a:moveTo>
                  <a:lnTo>
                    <a:pt x="475203" y="0"/>
                  </a:lnTo>
                  <a:lnTo>
                    <a:pt x="475203" y="435999"/>
                  </a:lnTo>
                  <a:lnTo>
                    <a:pt x="0" y="435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2959706" y="696148"/>
              <a:ext cx="3709872" cy="584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 rot="10800000">
            <a:off x="1577705" y="897249"/>
            <a:ext cx="357042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32" name="Group 2"/>
          <p:cNvGrpSpPr/>
          <p:nvPr/>
        </p:nvGrpSpPr>
        <p:grpSpPr>
          <a:xfrm rot="-10800000">
            <a:off x="1416050" y="5194301"/>
            <a:ext cx="4860674" cy="1905299"/>
            <a:chOff x="0" y="0"/>
            <a:chExt cx="2018779" cy="775051"/>
          </a:xfrm>
        </p:grpSpPr>
        <p:sp>
          <p:nvSpPr>
            <p:cNvPr id="3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3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5"/>
          <p:cNvGrpSpPr/>
          <p:nvPr/>
        </p:nvGrpSpPr>
        <p:grpSpPr>
          <a:xfrm rot="-10800000">
            <a:off x="1497064" y="5290766"/>
            <a:ext cx="4790947" cy="1803582"/>
            <a:chOff x="0" y="0"/>
            <a:chExt cx="1989966" cy="746237"/>
          </a:xfrm>
        </p:grpSpPr>
        <p:sp>
          <p:nvSpPr>
            <p:cNvPr id="3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3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Freeform 8"/>
          <p:cNvSpPr/>
          <p:nvPr/>
        </p:nvSpPr>
        <p:spPr>
          <a:xfrm rot="-10800000">
            <a:off x="1421122" y="5243995"/>
            <a:ext cx="1958828" cy="824073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39" name="Freeform 9"/>
          <p:cNvSpPr/>
          <p:nvPr/>
        </p:nvSpPr>
        <p:spPr>
          <a:xfrm rot="-10800000" flipH="1">
            <a:off x="2301819" y="5315715"/>
            <a:ext cx="3878740" cy="1703978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40" name="Freeform 10"/>
          <p:cNvSpPr/>
          <p:nvPr/>
        </p:nvSpPr>
        <p:spPr>
          <a:xfrm rot="-10800000" flipH="1">
            <a:off x="1222566" y="5884202"/>
            <a:ext cx="1181893" cy="1187832"/>
          </a:xfrm>
          <a:custGeom>
            <a:avLst/>
            <a:gdLst/>
            <a:ahLst/>
            <a:cxnLst/>
            <a:rect l="l" t="t" r="r" b="b"/>
            <a:pathLst>
              <a:path w="1181893" h="1187832">
                <a:moveTo>
                  <a:pt x="1181892" y="0"/>
                </a:moveTo>
                <a:lnTo>
                  <a:pt x="0" y="0"/>
                </a:lnTo>
                <a:lnTo>
                  <a:pt x="0" y="1187832"/>
                </a:lnTo>
                <a:lnTo>
                  <a:pt x="1181892" y="1187832"/>
                </a:lnTo>
                <a:lnTo>
                  <a:pt x="1181892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41" name="Freeform 11"/>
          <p:cNvSpPr/>
          <p:nvPr/>
        </p:nvSpPr>
        <p:spPr>
          <a:xfrm rot="11884107">
            <a:off x="5862552" y="6175626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2"/>
                </a:lnTo>
                <a:lnTo>
                  <a:pt x="0" y="1235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12"/>
          <p:cNvSpPr/>
          <p:nvPr/>
        </p:nvSpPr>
        <p:spPr>
          <a:xfrm rot="10136382">
            <a:off x="1534869" y="6440877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14"/>
          <p:cNvGrpSpPr/>
          <p:nvPr/>
        </p:nvGrpSpPr>
        <p:grpSpPr>
          <a:xfrm>
            <a:off x="1375188" y="7433594"/>
            <a:ext cx="4914544" cy="1838349"/>
            <a:chOff x="0" y="0"/>
            <a:chExt cx="2018779" cy="775051"/>
          </a:xfrm>
        </p:grpSpPr>
        <p:sp>
          <p:nvSpPr>
            <p:cNvPr id="45" name="Freeform 15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46" name="TextBox 16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17"/>
          <p:cNvGrpSpPr/>
          <p:nvPr/>
        </p:nvGrpSpPr>
        <p:grpSpPr>
          <a:xfrm>
            <a:off x="1409286" y="7473832"/>
            <a:ext cx="4878725" cy="1734547"/>
            <a:chOff x="0" y="0"/>
            <a:chExt cx="1989966" cy="746237"/>
          </a:xfrm>
        </p:grpSpPr>
        <p:sp>
          <p:nvSpPr>
            <p:cNvPr id="48" name="Freeform 18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49" name="TextBox 19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Freeform 20"/>
          <p:cNvSpPr/>
          <p:nvPr/>
        </p:nvSpPr>
        <p:spPr>
          <a:xfrm>
            <a:off x="4369497" y="8275990"/>
            <a:ext cx="1907227" cy="890849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51" name="Freeform 21"/>
          <p:cNvSpPr/>
          <p:nvPr/>
        </p:nvSpPr>
        <p:spPr>
          <a:xfrm flipH="1">
            <a:off x="1516106" y="7632160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52" name="Freeform 22"/>
          <p:cNvSpPr/>
          <p:nvPr/>
        </p:nvSpPr>
        <p:spPr>
          <a:xfrm rot="-501650">
            <a:off x="1444133" y="8434639"/>
            <a:ext cx="426209" cy="749378"/>
          </a:xfrm>
          <a:custGeom>
            <a:avLst/>
            <a:gdLst/>
            <a:ahLst/>
            <a:cxnLst/>
            <a:rect l="l" t="t" r="r" b="b"/>
            <a:pathLst>
              <a:path w="426209" h="749378">
                <a:moveTo>
                  <a:pt x="0" y="0"/>
                </a:moveTo>
                <a:lnTo>
                  <a:pt x="426209" y="0"/>
                </a:lnTo>
                <a:lnTo>
                  <a:pt x="426209" y="749378"/>
                </a:lnTo>
                <a:lnTo>
                  <a:pt x="0" y="74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23"/>
          <p:cNvSpPr/>
          <p:nvPr/>
        </p:nvSpPr>
        <p:spPr>
          <a:xfrm rot="-663617">
            <a:off x="5849048" y="7858378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7000"/>
                </a:lnTo>
                <a:lnTo>
                  <a:pt x="0" y="32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25"/>
          <p:cNvSpPr/>
          <p:nvPr/>
        </p:nvSpPr>
        <p:spPr>
          <a:xfrm>
            <a:off x="5042969" y="7477664"/>
            <a:ext cx="1279140" cy="1364416"/>
          </a:xfrm>
          <a:custGeom>
            <a:avLst/>
            <a:gdLst/>
            <a:ahLst/>
            <a:cxnLst/>
            <a:rect l="l" t="t" r="r" b="b"/>
            <a:pathLst>
              <a:path w="1279140" h="1364416">
                <a:moveTo>
                  <a:pt x="0" y="0"/>
                </a:moveTo>
                <a:lnTo>
                  <a:pt x="1279140" y="0"/>
                </a:lnTo>
                <a:lnTo>
                  <a:pt x="1279140" y="1364416"/>
                </a:lnTo>
                <a:lnTo>
                  <a:pt x="0" y="136441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56" name="TextBox 31"/>
          <p:cNvSpPr txBox="1"/>
          <p:nvPr/>
        </p:nvSpPr>
        <p:spPr>
          <a:xfrm rot="10800000">
            <a:off x="2551850" y="5308791"/>
            <a:ext cx="357042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7" name="TextBox 15"/>
          <p:cNvSpPr txBox="1"/>
          <p:nvPr/>
        </p:nvSpPr>
        <p:spPr>
          <a:xfrm>
            <a:off x="1790595" y="8137048"/>
            <a:ext cx="3950733" cy="6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Hữu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khôi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</p:spTree>
    <p:extLst>
      <p:ext uri="{BB962C8B-B14F-4D97-AF65-F5344CB8AC3E}">
        <p14:creationId xmlns:p14="http://schemas.microsoft.com/office/powerpoint/2010/main" val="420671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8040" y="2702277"/>
            <a:ext cx="4846366" cy="1705210"/>
            <a:chOff x="0" y="0"/>
            <a:chExt cx="691744" cy="315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FFD6D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64701" y="2695185"/>
            <a:ext cx="4814446" cy="1668441"/>
            <a:chOff x="0" y="0"/>
            <a:chExt cx="1748718" cy="7582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9999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4290787" y="3592134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5924" y="2648922"/>
            <a:ext cx="2836867" cy="1662933"/>
          </a:xfrm>
          <a:custGeom>
            <a:avLst/>
            <a:gdLst/>
            <a:ahLst/>
            <a:cxnLst/>
            <a:rect l="l" t="t" r="r" b="b"/>
            <a:pathLst>
              <a:path w="2491037" h="2083129">
                <a:moveTo>
                  <a:pt x="0" y="0"/>
                </a:moveTo>
                <a:lnTo>
                  <a:pt x="2491036" y="0"/>
                </a:lnTo>
                <a:lnTo>
                  <a:pt x="2491036" y="2083129"/>
                </a:lnTo>
                <a:lnTo>
                  <a:pt x="0" y="2083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95025" y="2670883"/>
            <a:ext cx="2793491" cy="1635511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852901" y="3552329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0348" y="2858271"/>
            <a:ext cx="835663" cy="1475983"/>
          </a:xfrm>
          <a:custGeom>
            <a:avLst/>
            <a:gdLst/>
            <a:ahLst/>
            <a:cxnLst/>
            <a:rect l="l" t="t" r="r" b="b"/>
            <a:pathLst>
              <a:path w="1245623" h="1901715">
                <a:moveTo>
                  <a:pt x="0" y="0"/>
                </a:moveTo>
                <a:lnTo>
                  <a:pt x="1245624" y="0"/>
                </a:lnTo>
                <a:lnTo>
                  <a:pt x="1245624" y="1901715"/>
                </a:lnTo>
                <a:lnTo>
                  <a:pt x="0" y="1901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576855">
            <a:off x="3238015" y="3425785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320784">
            <a:off x="3541257" y="4235941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482978" y="3186679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772166" y="3998830"/>
            <a:ext cx="2716350" cy="35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Ngọc</a:t>
            </a:r>
            <a:r>
              <a:rPr lang="en-US" sz="32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ánh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913701" y="2749662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54920" y="2963512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517898">
            <a:off x="2041733" y="3410485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20" name="Group 20"/>
          <p:cNvGrpSpPr/>
          <p:nvPr/>
        </p:nvGrpSpPr>
        <p:grpSpPr>
          <a:xfrm rot="-10800000">
            <a:off x="1147860" y="552146"/>
            <a:ext cx="4847523" cy="1796443"/>
            <a:chOff x="0" y="0"/>
            <a:chExt cx="6282287" cy="2869693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34" name="Freeform 22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FFD6D6"/>
              </a:solidFill>
            </p:spPr>
          </p:sp>
          <p:sp>
            <p:nvSpPr>
              <p:cNvPr id="35" name="TextBox 23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32" name="Freeform 25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F9999"/>
                </a:solidFill>
                <a:prstDash val="dash"/>
                <a:round/>
              </a:ln>
            </p:spPr>
          </p:sp>
          <p:sp>
            <p:nvSpPr>
              <p:cNvPr id="33" name="TextBox 26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7"/>
            <p:cNvSpPr/>
            <p:nvPr/>
          </p:nvSpPr>
          <p:spPr>
            <a:xfrm>
              <a:off x="4220945" y="1722610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8"/>
            <p:cNvSpPr/>
            <p:nvPr/>
          </p:nvSpPr>
          <p:spPr>
            <a:xfrm>
              <a:off x="4783841" y="1643091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9"/>
            <p:cNvSpPr/>
            <p:nvPr/>
          </p:nvSpPr>
          <p:spPr>
            <a:xfrm>
              <a:off x="5059582" y="466860"/>
              <a:ext cx="1219633" cy="2256123"/>
            </a:xfrm>
            <a:custGeom>
              <a:avLst/>
              <a:gdLst/>
              <a:ahLst/>
              <a:cxnLst/>
              <a:rect l="l" t="t" r="r" b="b"/>
              <a:pathLst>
                <a:path w="1660831" h="2535620">
                  <a:moveTo>
                    <a:pt x="0" y="0"/>
                  </a:moveTo>
                  <a:lnTo>
                    <a:pt x="1660831" y="0"/>
                  </a:lnTo>
                  <a:lnTo>
                    <a:pt x="1660831" y="2535621"/>
                  </a:lnTo>
                  <a:lnTo>
                    <a:pt x="0" y="2535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30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31"/>
            <p:cNvSpPr/>
            <p:nvPr/>
          </p:nvSpPr>
          <p:spPr>
            <a:xfrm>
              <a:off x="5297683" y="432192"/>
              <a:ext cx="308390" cy="247868"/>
            </a:xfrm>
            <a:custGeom>
              <a:avLst/>
              <a:gdLst/>
              <a:ahLst/>
              <a:cxnLst/>
              <a:rect l="l" t="t" r="r" b="b"/>
              <a:pathLst>
                <a:path w="308390" h="247868">
                  <a:moveTo>
                    <a:pt x="0" y="0"/>
                  </a:moveTo>
                  <a:lnTo>
                    <a:pt x="308390" y="0"/>
                  </a:lnTo>
                  <a:lnTo>
                    <a:pt x="308390" y="247869"/>
                  </a:lnTo>
                  <a:lnTo>
                    <a:pt x="0" y="247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32"/>
            <p:cNvSpPr/>
            <p:nvPr/>
          </p:nvSpPr>
          <p:spPr>
            <a:xfrm>
              <a:off x="4856420" y="137604"/>
              <a:ext cx="1091641" cy="788711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33"/>
            <p:cNvSpPr/>
            <p:nvPr/>
          </p:nvSpPr>
          <p:spPr>
            <a:xfrm>
              <a:off x="35710" y="2101070"/>
              <a:ext cx="1305537" cy="754764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4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 t="-22913" r="-96180"/>
              </a:stretch>
            </a:blipFill>
          </p:spPr>
        </p:sp>
      </p:grpSp>
      <p:grpSp>
        <p:nvGrpSpPr>
          <p:cNvPr id="36" name="Group 2"/>
          <p:cNvGrpSpPr/>
          <p:nvPr/>
        </p:nvGrpSpPr>
        <p:grpSpPr>
          <a:xfrm>
            <a:off x="1120475" y="7647742"/>
            <a:ext cx="4859318" cy="1789064"/>
            <a:chOff x="0" y="0"/>
            <a:chExt cx="691744" cy="315982"/>
          </a:xfrm>
        </p:grpSpPr>
        <p:sp>
          <p:nvSpPr>
            <p:cNvPr id="37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99ACFF"/>
            </a:solidFill>
          </p:spPr>
        </p:sp>
        <p:sp>
          <p:nvSpPr>
            <p:cNvPr id="38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5"/>
          <p:cNvGrpSpPr/>
          <p:nvPr/>
        </p:nvGrpSpPr>
        <p:grpSpPr>
          <a:xfrm>
            <a:off x="1172949" y="7681383"/>
            <a:ext cx="4822434" cy="1697395"/>
            <a:chOff x="0" y="0"/>
            <a:chExt cx="1748718" cy="758217"/>
          </a:xfrm>
        </p:grpSpPr>
        <p:sp>
          <p:nvSpPr>
            <p:cNvPr id="40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41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Freeform 8"/>
          <p:cNvSpPr/>
          <p:nvPr/>
        </p:nvSpPr>
        <p:spPr>
          <a:xfrm>
            <a:off x="4290215" y="8550873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10"/>
          <p:cNvSpPr/>
          <p:nvPr/>
        </p:nvSpPr>
        <p:spPr>
          <a:xfrm>
            <a:off x="1273254" y="7647742"/>
            <a:ext cx="3505983" cy="1625942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11"/>
          <p:cNvSpPr/>
          <p:nvPr/>
        </p:nvSpPr>
        <p:spPr>
          <a:xfrm>
            <a:off x="4779237" y="8645851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12"/>
          <p:cNvSpPr/>
          <p:nvPr/>
        </p:nvSpPr>
        <p:spPr>
          <a:xfrm rot="5576855">
            <a:off x="3376391" y="8409120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13"/>
          <p:cNvSpPr/>
          <p:nvPr/>
        </p:nvSpPr>
        <p:spPr>
          <a:xfrm rot="-8320784">
            <a:off x="3679633" y="9219276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14"/>
          <p:cNvSpPr/>
          <p:nvPr/>
        </p:nvSpPr>
        <p:spPr>
          <a:xfrm>
            <a:off x="3621354" y="8170014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15"/>
          <p:cNvSpPr txBox="1"/>
          <p:nvPr/>
        </p:nvSpPr>
        <p:spPr>
          <a:xfrm>
            <a:off x="1455486" y="8889310"/>
            <a:ext cx="289824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BẢO long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50" name="Freeform 16"/>
          <p:cNvSpPr/>
          <p:nvPr/>
        </p:nvSpPr>
        <p:spPr>
          <a:xfrm>
            <a:off x="3872850" y="7726564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17"/>
          <p:cNvSpPr/>
          <p:nvPr/>
        </p:nvSpPr>
        <p:spPr>
          <a:xfrm>
            <a:off x="1130541" y="7667752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18"/>
          <p:cNvSpPr/>
          <p:nvPr/>
        </p:nvSpPr>
        <p:spPr>
          <a:xfrm rot="-1517898">
            <a:off x="2180109" y="8393820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53" name="Group 19"/>
          <p:cNvGrpSpPr/>
          <p:nvPr/>
        </p:nvGrpSpPr>
        <p:grpSpPr>
          <a:xfrm rot="-10800000">
            <a:off x="1055721" y="5457247"/>
            <a:ext cx="4907520" cy="1884908"/>
            <a:chOff x="0" y="0"/>
            <a:chExt cx="6294444" cy="2869693"/>
          </a:xfrm>
        </p:grpSpPr>
        <p:grpSp>
          <p:nvGrpSpPr>
            <p:cNvPr id="54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65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99ACFF"/>
              </a:solidFill>
            </p:spPr>
          </p:sp>
          <p:sp>
            <p:nvSpPr>
              <p:cNvPr id="66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23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63" name="Freeform 24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64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67" name="Freeform 33"/>
          <p:cNvSpPr/>
          <p:nvPr/>
        </p:nvSpPr>
        <p:spPr>
          <a:xfrm>
            <a:off x="4703575" y="7612296"/>
            <a:ext cx="1143432" cy="1487238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34"/>
          <p:cNvSpPr/>
          <p:nvPr/>
        </p:nvSpPr>
        <p:spPr>
          <a:xfrm rot="-10800000">
            <a:off x="1080810" y="5666709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69" name="TextBox 31"/>
          <p:cNvSpPr txBox="1"/>
          <p:nvPr/>
        </p:nvSpPr>
        <p:spPr>
          <a:xfrm rot="10800000">
            <a:off x="2023023" y="555534"/>
            <a:ext cx="3774252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0" name="TextBox 31"/>
          <p:cNvSpPr txBox="1"/>
          <p:nvPr/>
        </p:nvSpPr>
        <p:spPr>
          <a:xfrm rot="10800000">
            <a:off x="2065242" y="5469712"/>
            <a:ext cx="3681621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9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4630" y="2640272"/>
            <a:ext cx="4788877" cy="1855669"/>
            <a:chOff x="0" y="0"/>
            <a:chExt cx="2018779" cy="775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A7C258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1186" y="2696202"/>
            <a:ext cx="4752321" cy="1789493"/>
            <a:chOff x="0" y="0"/>
            <a:chExt cx="1989966" cy="7462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EEACF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630186" y="2802563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0" y="0"/>
                </a:moveTo>
                <a:lnTo>
                  <a:pt x="3547521" y="0"/>
                </a:lnTo>
                <a:lnTo>
                  <a:pt x="3547521" y="1472936"/>
                </a:lnTo>
                <a:lnTo>
                  <a:pt x="0" y="147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4733"/>
            </a:stretch>
          </a:blipFill>
        </p:spPr>
      </p:sp>
      <p:sp>
        <p:nvSpPr>
          <p:cNvPr id="9" name="Freeform 9"/>
          <p:cNvSpPr/>
          <p:nvPr/>
        </p:nvSpPr>
        <p:spPr>
          <a:xfrm rot="852793">
            <a:off x="5826276" y="3269850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3"/>
                </a:lnTo>
                <a:lnTo>
                  <a:pt x="0" y="123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116736">
            <a:off x="2396678" y="2982119"/>
            <a:ext cx="1339187" cy="1227386"/>
          </a:xfrm>
          <a:custGeom>
            <a:avLst/>
            <a:gdLst/>
            <a:ahLst/>
            <a:cxnLst/>
            <a:rect l="l" t="t" r="r" b="b"/>
            <a:pathLst>
              <a:path w="1339187" h="1227386">
                <a:moveTo>
                  <a:pt x="0" y="0"/>
                </a:moveTo>
                <a:lnTo>
                  <a:pt x="1339187" y="0"/>
                </a:lnTo>
                <a:lnTo>
                  <a:pt x="1339187" y="1227386"/>
                </a:lnTo>
                <a:lnTo>
                  <a:pt x="0" y="1227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4093" y="2818752"/>
            <a:ext cx="1641290" cy="1558872"/>
          </a:xfrm>
          <a:custGeom>
            <a:avLst/>
            <a:gdLst/>
            <a:ahLst/>
            <a:cxnLst/>
            <a:rect l="l" t="t" r="r" b="b"/>
            <a:pathLst>
              <a:path w="2044195" h="1833410">
                <a:moveTo>
                  <a:pt x="0" y="0"/>
                </a:moveTo>
                <a:lnTo>
                  <a:pt x="2044195" y="0"/>
                </a:lnTo>
                <a:lnTo>
                  <a:pt x="2044195" y="1833410"/>
                </a:lnTo>
                <a:lnTo>
                  <a:pt x="0" y="18334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9567"/>
            </a:stretch>
          </a:blipFill>
        </p:spPr>
      </p:sp>
      <p:sp>
        <p:nvSpPr>
          <p:cNvPr id="12" name="Freeform 12"/>
          <p:cNvSpPr/>
          <p:nvPr/>
        </p:nvSpPr>
        <p:spPr>
          <a:xfrm rot="732725">
            <a:off x="1692029" y="3976505"/>
            <a:ext cx="405853" cy="372370"/>
          </a:xfrm>
          <a:custGeom>
            <a:avLst/>
            <a:gdLst/>
            <a:ahLst/>
            <a:cxnLst/>
            <a:rect l="l" t="t" r="r" b="b"/>
            <a:pathLst>
              <a:path w="405853" h="372370">
                <a:moveTo>
                  <a:pt x="0" y="0"/>
                </a:moveTo>
                <a:lnTo>
                  <a:pt x="405854" y="0"/>
                </a:lnTo>
                <a:lnTo>
                  <a:pt x="405854" y="372371"/>
                </a:lnTo>
                <a:lnTo>
                  <a:pt x="0" y="372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3617">
            <a:off x="1568465" y="2974756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2" y="0"/>
                </a:lnTo>
                <a:lnTo>
                  <a:pt x="356402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857514" y="3762171"/>
            <a:ext cx="1135211" cy="718156"/>
          </a:xfrm>
          <a:custGeom>
            <a:avLst/>
            <a:gdLst/>
            <a:ahLst/>
            <a:cxnLst/>
            <a:rect l="l" t="t" r="r" b="b"/>
            <a:pathLst>
              <a:path w="1135211" h="718156">
                <a:moveTo>
                  <a:pt x="1135211" y="0"/>
                </a:moveTo>
                <a:lnTo>
                  <a:pt x="0" y="0"/>
                </a:lnTo>
                <a:lnTo>
                  <a:pt x="0" y="718156"/>
                </a:lnTo>
                <a:lnTo>
                  <a:pt x="1135211" y="718156"/>
                </a:lnTo>
                <a:lnTo>
                  <a:pt x="11352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487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992725" y="3277251"/>
            <a:ext cx="3950733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Huyền</a:t>
            </a:r>
            <a:r>
              <a:rPr lang="en-US" sz="4000" noProof="0" dirty="0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4000" noProof="0" dirty="0" err="1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thư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1337790" y="631572"/>
            <a:ext cx="4881303" cy="1804999"/>
            <a:chOff x="-8058" y="0"/>
            <a:chExt cx="7697292" cy="29370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7510813" cy="2883555"/>
              <a:chOff x="0" y="0"/>
              <a:chExt cx="2018779" cy="7750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18779" cy="775051"/>
              </a:xfrm>
              <a:custGeom>
                <a:avLst/>
                <a:gdLst/>
                <a:ahLst/>
                <a:cxnLst/>
                <a:rect l="l" t="t" r="r" b="b"/>
                <a:pathLst>
                  <a:path w="2018779" h="775051">
                    <a:moveTo>
                      <a:pt x="41231" y="0"/>
                    </a:moveTo>
                    <a:lnTo>
                      <a:pt x="1977549" y="0"/>
                    </a:lnTo>
                    <a:cubicBezTo>
                      <a:pt x="1988484" y="0"/>
                      <a:pt x="1998971" y="4344"/>
                      <a:pt x="2006703" y="12076"/>
                    </a:cubicBezTo>
                    <a:cubicBezTo>
                      <a:pt x="2014436" y="19808"/>
                      <a:pt x="2018779" y="30296"/>
                      <a:pt x="2018779" y="41231"/>
                    </a:cubicBezTo>
                    <a:lnTo>
                      <a:pt x="2018779" y="733820"/>
                    </a:lnTo>
                    <a:cubicBezTo>
                      <a:pt x="2018779" y="744755"/>
                      <a:pt x="2014436" y="755242"/>
                      <a:pt x="2006703" y="762975"/>
                    </a:cubicBezTo>
                    <a:cubicBezTo>
                      <a:pt x="1998971" y="770707"/>
                      <a:pt x="1988484" y="775051"/>
                      <a:pt x="1977549" y="775051"/>
                    </a:cubicBezTo>
                    <a:lnTo>
                      <a:pt x="41231" y="775051"/>
                    </a:lnTo>
                    <a:cubicBezTo>
                      <a:pt x="30296" y="775051"/>
                      <a:pt x="19808" y="770707"/>
                      <a:pt x="12076" y="762975"/>
                    </a:cubicBezTo>
                    <a:cubicBezTo>
                      <a:pt x="4344" y="755242"/>
                      <a:pt x="0" y="744755"/>
                      <a:pt x="0" y="733820"/>
                    </a:cubicBezTo>
                    <a:lnTo>
                      <a:pt x="0" y="41231"/>
                    </a:lnTo>
                    <a:cubicBezTo>
                      <a:pt x="0" y="30296"/>
                      <a:pt x="4344" y="19808"/>
                      <a:pt x="12076" y="12076"/>
                    </a:cubicBezTo>
                    <a:cubicBezTo>
                      <a:pt x="19808" y="4344"/>
                      <a:pt x="30296" y="0"/>
                      <a:pt x="41231" y="0"/>
                    </a:cubicBezTo>
                    <a:close/>
                  </a:path>
                </a:pathLst>
              </a:custGeom>
              <a:solidFill>
                <a:srgbClr val="A7C258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2018779" cy="7941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07200" y="107200"/>
              <a:ext cx="7403613" cy="2776355"/>
              <a:chOff x="0" y="0"/>
              <a:chExt cx="1989966" cy="74623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89966" cy="746237"/>
              </a:xfrm>
              <a:custGeom>
                <a:avLst/>
                <a:gdLst/>
                <a:ahLst/>
                <a:cxnLst/>
                <a:rect l="l" t="t" r="r" b="b"/>
                <a:pathLst>
                  <a:path w="1989966" h="746237">
                    <a:moveTo>
                      <a:pt x="41828" y="0"/>
                    </a:moveTo>
                    <a:lnTo>
                      <a:pt x="1948138" y="0"/>
                    </a:lnTo>
                    <a:cubicBezTo>
                      <a:pt x="1971239" y="0"/>
                      <a:pt x="1989966" y="18727"/>
                      <a:pt x="1989966" y="41828"/>
                    </a:cubicBezTo>
                    <a:lnTo>
                      <a:pt x="1989966" y="704409"/>
                    </a:lnTo>
                    <a:cubicBezTo>
                      <a:pt x="1989966" y="715503"/>
                      <a:pt x="1985559" y="726142"/>
                      <a:pt x="1977715" y="733986"/>
                    </a:cubicBezTo>
                    <a:cubicBezTo>
                      <a:pt x="1969871" y="741830"/>
                      <a:pt x="1959232" y="746237"/>
                      <a:pt x="1948138" y="746237"/>
                    </a:cubicBezTo>
                    <a:lnTo>
                      <a:pt x="41828" y="746237"/>
                    </a:lnTo>
                    <a:cubicBezTo>
                      <a:pt x="18727" y="746237"/>
                      <a:pt x="0" y="727510"/>
                      <a:pt x="0" y="704409"/>
                    </a:cubicBezTo>
                    <a:lnTo>
                      <a:pt x="0" y="41828"/>
                    </a:lnTo>
                    <a:cubicBezTo>
                      <a:pt x="0" y="30734"/>
                      <a:pt x="4407" y="20095"/>
                      <a:pt x="12251" y="12251"/>
                    </a:cubicBezTo>
                    <a:cubicBezTo>
                      <a:pt x="20095" y="4407"/>
                      <a:pt x="30734" y="0"/>
                      <a:pt x="41828" y="0"/>
                    </a:cubicBezTo>
                    <a:close/>
                  </a:path>
                </a:pathLst>
              </a:custGeom>
              <a:solidFill>
                <a:srgbClr val="FEEACF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1989966" cy="7652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06162" y="259480"/>
              <a:ext cx="6160379" cy="2529802"/>
            </a:xfrm>
            <a:custGeom>
              <a:avLst/>
              <a:gdLst/>
              <a:ahLst/>
              <a:cxnLst/>
              <a:rect l="l" t="t" r="r" b="b"/>
              <a:pathLst>
                <a:path w="4730029" h="1963916">
                  <a:moveTo>
                    <a:pt x="0" y="0"/>
                  </a:moveTo>
                  <a:lnTo>
                    <a:pt x="4730028" y="0"/>
                  </a:lnTo>
                  <a:lnTo>
                    <a:pt x="4730028" y="1963915"/>
                  </a:lnTo>
                  <a:lnTo>
                    <a:pt x="0" y="1963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r="-54733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852793">
              <a:off x="6752083" y="1206148"/>
              <a:ext cx="937151" cy="1647736"/>
            </a:xfrm>
            <a:custGeom>
              <a:avLst/>
              <a:gdLst/>
              <a:ahLst/>
              <a:cxnLst/>
              <a:rect l="l" t="t" r="r" b="b"/>
              <a:pathLst>
                <a:path w="937150" h="1647736">
                  <a:moveTo>
                    <a:pt x="0" y="0"/>
                  </a:moveTo>
                  <a:lnTo>
                    <a:pt x="937150" y="0"/>
                  </a:lnTo>
                  <a:lnTo>
                    <a:pt x="937150" y="1647736"/>
                  </a:lnTo>
                  <a:lnTo>
                    <a:pt x="0" y="1647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flipH="1">
              <a:off x="658724" y="193093"/>
              <a:ext cx="1513615" cy="1387251"/>
            </a:xfrm>
            <a:custGeom>
              <a:avLst/>
              <a:gdLst/>
              <a:ahLst/>
              <a:cxnLst/>
              <a:rect l="l" t="t" r="r" b="b"/>
              <a:pathLst>
                <a:path w="1513615" h="1387251">
                  <a:moveTo>
                    <a:pt x="1513614" y="0"/>
                  </a:moveTo>
                  <a:lnTo>
                    <a:pt x="0" y="0"/>
                  </a:lnTo>
                  <a:lnTo>
                    <a:pt x="0" y="1387251"/>
                  </a:lnTo>
                  <a:lnTo>
                    <a:pt x="1513614" y="1387251"/>
                  </a:lnTo>
                  <a:lnTo>
                    <a:pt x="151361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-8058" y="710152"/>
              <a:ext cx="1931467" cy="2088810"/>
            </a:xfrm>
            <a:custGeom>
              <a:avLst/>
              <a:gdLst/>
              <a:ahLst/>
              <a:cxnLst/>
              <a:rect l="l" t="t" r="r" b="b"/>
              <a:pathLst>
                <a:path w="2257681" h="2252977">
                  <a:moveTo>
                    <a:pt x="0" y="0"/>
                  </a:moveTo>
                  <a:lnTo>
                    <a:pt x="2257681" y="0"/>
                  </a:lnTo>
                  <a:lnTo>
                    <a:pt x="2257681" y="2252977"/>
                  </a:lnTo>
                  <a:lnTo>
                    <a:pt x="0" y="2252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428207" y="1485446"/>
              <a:ext cx="1296207" cy="1451561"/>
            </a:xfrm>
            <a:custGeom>
              <a:avLst/>
              <a:gdLst/>
              <a:ahLst/>
              <a:cxnLst/>
              <a:rect l="l" t="t" r="r" b="b"/>
              <a:pathLst>
                <a:path w="1785583" h="1636515">
                  <a:moveTo>
                    <a:pt x="0" y="0"/>
                  </a:moveTo>
                  <a:lnTo>
                    <a:pt x="1785583" y="0"/>
                  </a:lnTo>
                  <a:lnTo>
                    <a:pt x="1785583" y="1636515"/>
                  </a:lnTo>
                  <a:lnTo>
                    <a:pt x="0" y="1636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732725">
              <a:off x="2191647" y="2193792"/>
              <a:ext cx="541137" cy="496494"/>
            </a:xfrm>
            <a:custGeom>
              <a:avLst/>
              <a:gdLst/>
              <a:ahLst/>
              <a:cxnLst/>
              <a:rect l="l" t="t" r="r" b="b"/>
              <a:pathLst>
                <a:path w="541137" h="496494">
                  <a:moveTo>
                    <a:pt x="0" y="0"/>
                  </a:moveTo>
                  <a:lnTo>
                    <a:pt x="541138" y="0"/>
                  </a:lnTo>
                  <a:lnTo>
                    <a:pt x="541138" y="496494"/>
                  </a:lnTo>
                  <a:lnTo>
                    <a:pt x="0" y="49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663617">
              <a:off x="284179" y="241820"/>
              <a:ext cx="475203" cy="435999"/>
            </a:xfrm>
            <a:custGeom>
              <a:avLst/>
              <a:gdLst/>
              <a:ahLst/>
              <a:cxnLst/>
              <a:rect l="l" t="t" r="r" b="b"/>
              <a:pathLst>
                <a:path w="475203" h="435999">
                  <a:moveTo>
                    <a:pt x="0" y="0"/>
                  </a:moveTo>
                  <a:lnTo>
                    <a:pt x="475203" y="0"/>
                  </a:lnTo>
                  <a:lnTo>
                    <a:pt x="475203" y="435999"/>
                  </a:lnTo>
                  <a:lnTo>
                    <a:pt x="0" y="435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2959706" y="696148"/>
              <a:ext cx="3709872" cy="584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 rot="10800000">
            <a:off x="1577705" y="897249"/>
            <a:ext cx="357042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32" name="Group 2"/>
          <p:cNvGrpSpPr/>
          <p:nvPr/>
        </p:nvGrpSpPr>
        <p:grpSpPr>
          <a:xfrm rot="-10800000">
            <a:off x="1416050" y="5194301"/>
            <a:ext cx="4860674" cy="1905299"/>
            <a:chOff x="0" y="0"/>
            <a:chExt cx="2018779" cy="775051"/>
          </a:xfrm>
        </p:grpSpPr>
        <p:sp>
          <p:nvSpPr>
            <p:cNvPr id="3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3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5"/>
          <p:cNvGrpSpPr/>
          <p:nvPr/>
        </p:nvGrpSpPr>
        <p:grpSpPr>
          <a:xfrm rot="-10800000">
            <a:off x="1497064" y="5290766"/>
            <a:ext cx="4790947" cy="1803582"/>
            <a:chOff x="0" y="0"/>
            <a:chExt cx="1989966" cy="746237"/>
          </a:xfrm>
        </p:grpSpPr>
        <p:sp>
          <p:nvSpPr>
            <p:cNvPr id="3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3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Freeform 8"/>
          <p:cNvSpPr/>
          <p:nvPr/>
        </p:nvSpPr>
        <p:spPr>
          <a:xfrm rot="-10800000">
            <a:off x="1421122" y="5243995"/>
            <a:ext cx="1958828" cy="824073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39" name="Freeform 9"/>
          <p:cNvSpPr/>
          <p:nvPr/>
        </p:nvSpPr>
        <p:spPr>
          <a:xfrm rot="-10800000" flipH="1">
            <a:off x="2301819" y="5315715"/>
            <a:ext cx="3878740" cy="1703978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40" name="Freeform 10"/>
          <p:cNvSpPr/>
          <p:nvPr/>
        </p:nvSpPr>
        <p:spPr>
          <a:xfrm rot="-10800000" flipH="1">
            <a:off x="1222566" y="5884202"/>
            <a:ext cx="1181893" cy="1187832"/>
          </a:xfrm>
          <a:custGeom>
            <a:avLst/>
            <a:gdLst/>
            <a:ahLst/>
            <a:cxnLst/>
            <a:rect l="l" t="t" r="r" b="b"/>
            <a:pathLst>
              <a:path w="1181893" h="1187832">
                <a:moveTo>
                  <a:pt x="1181892" y="0"/>
                </a:moveTo>
                <a:lnTo>
                  <a:pt x="0" y="0"/>
                </a:lnTo>
                <a:lnTo>
                  <a:pt x="0" y="1187832"/>
                </a:lnTo>
                <a:lnTo>
                  <a:pt x="1181892" y="1187832"/>
                </a:lnTo>
                <a:lnTo>
                  <a:pt x="1181892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41" name="Freeform 11"/>
          <p:cNvSpPr/>
          <p:nvPr/>
        </p:nvSpPr>
        <p:spPr>
          <a:xfrm rot="11884107">
            <a:off x="5862552" y="6175626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2"/>
                </a:lnTo>
                <a:lnTo>
                  <a:pt x="0" y="1235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12"/>
          <p:cNvSpPr/>
          <p:nvPr/>
        </p:nvSpPr>
        <p:spPr>
          <a:xfrm rot="10136382">
            <a:off x="1534869" y="6440877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14"/>
          <p:cNvGrpSpPr/>
          <p:nvPr/>
        </p:nvGrpSpPr>
        <p:grpSpPr>
          <a:xfrm>
            <a:off x="1375188" y="7433594"/>
            <a:ext cx="4914544" cy="1838349"/>
            <a:chOff x="0" y="0"/>
            <a:chExt cx="2018779" cy="775051"/>
          </a:xfrm>
        </p:grpSpPr>
        <p:sp>
          <p:nvSpPr>
            <p:cNvPr id="45" name="Freeform 15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46" name="TextBox 16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17"/>
          <p:cNvGrpSpPr/>
          <p:nvPr/>
        </p:nvGrpSpPr>
        <p:grpSpPr>
          <a:xfrm>
            <a:off x="1409286" y="7473832"/>
            <a:ext cx="4878725" cy="1734547"/>
            <a:chOff x="0" y="0"/>
            <a:chExt cx="1989966" cy="746237"/>
          </a:xfrm>
        </p:grpSpPr>
        <p:sp>
          <p:nvSpPr>
            <p:cNvPr id="48" name="Freeform 18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49" name="TextBox 19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Freeform 20"/>
          <p:cNvSpPr/>
          <p:nvPr/>
        </p:nvSpPr>
        <p:spPr>
          <a:xfrm>
            <a:off x="4369497" y="8275990"/>
            <a:ext cx="1907227" cy="890849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51" name="Freeform 21"/>
          <p:cNvSpPr/>
          <p:nvPr/>
        </p:nvSpPr>
        <p:spPr>
          <a:xfrm flipH="1">
            <a:off x="1516106" y="7632160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52" name="Freeform 22"/>
          <p:cNvSpPr/>
          <p:nvPr/>
        </p:nvSpPr>
        <p:spPr>
          <a:xfrm rot="-501650">
            <a:off x="1444133" y="8434639"/>
            <a:ext cx="426209" cy="749378"/>
          </a:xfrm>
          <a:custGeom>
            <a:avLst/>
            <a:gdLst/>
            <a:ahLst/>
            <a:cxnLst/>
            <a:rect l="l" t="t" r="r" b="b"/>
            <a:pathLst>
              <a:path w="426209" h="749378">
                <a:moveTo>
                  <a:pt x="0" y="0"/>
                </a:moveTo>
                <a:lnTo>
                  <a:pt x="426209" y="0"/>
                </a:lnTo>
                <a:lnTo>
                  <a:pt x="426209" y="749378"/>
                </a:lnTo>
                <a:lnTo>
                  <a:pt x="0" y="74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23"/>
          <p:cNvSpPr/>
          <p:nvPr/>
        </p:nvSpPr>
        <p:spPr>
          <a:xfrm rot="-663617">
            <a:off x="5849048" y="7858378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7000"/>
                </a:lnTo>
                <a:lnTo>
                  <a:pt x="0" y="32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25"/>
          <p:cNvSpPr/>
          <p:nvPr/>
        </p:nvSpPr>
        <p:spPr>
          <a:xfrm>
            <a:off x="5042969" y="7477664"/>
            <a:ext cx="1279140" cy="1364416"/>
          </a:xfrm>
          <a:custGeom>
            <a:avLst/>
            <a:gdLst/>
            <a:ahLst/>
            <a:cxnLst/>
            <a:rect l="l" t="t" r="r" b="b"/>
            <a:pathLst>
              <a:path w="1279140" h="1364416">
                <a:moveTo>
                  <a:pt x="0" y="0"/>
                </a:moveTo>
                <a:lnTo>
                  <a:pt x="1279140" y="0"/>
                </a:lnTo>
                <a:lnTo>
                  <a:pt x="1279140" y="1364416"/>
                </a:lnTo>
                <a:lnTo>
                  <a:pt x="0" y="136441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56" name="TextBox 31"/>
          <p:cNvSpPr txBox="1"/>
          <p:nvPr/>
        </p:nvSpPr>
        <p:spPr>
          <a:xfrm rot="10800000">
            <a:off x="2551850" y="5308791"/>
            <a:ext cx="357042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7" name="TextBox 15"/>
          <p:cNvSpPr txBox="1"/>
          <p:nvPr/>
        </p:nvSpPr>
        <p:spPr>
          <a:xfrm>
            <a:off x="1790595" y="8137048"/>
            <a:ext cx="3950733" cy="6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Thế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anh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</p:spTree>
    <p:extLst>
      <p:ext uri="{BB962C8B-B14F-4D97-AF65-F5344CB8AC3E}">
        <p14:creationId xmlns:p14="http://schemas.microsoft.com/office/powerpoint/2010/main" val="28029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7738" y="2687400"/>
            <a:ext cx="4846366" cy="1705210"/>
            <a:chOff x="0" y="0"/>
            <a:chExt cx="691744" cy="315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FFD6D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64399" y="2680308"/>
            <a:ext cx="4814446" cy="1668441"/>
            <a:chOff x="0" y="0"/>
            <a:chExt cx="1748718" cy="7582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9999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4290485" y="3577257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5622" y="2634045"/>
            <a:ext cx="2836867" cy="1662933"/>
          </a:xfrm>
          <a:custGeom>
            <a:avLst/>
            <a:gdLst/>
            <a:ahLst/>
            <a:cxnLst/>
            <a:rect l="l" t="t" r="r" b="b"/>
            <a:pathLst>
              <a:path w="2491037" h="2083129">
                <a:moveTo>
                  <a:pt x="0" y="0"/>
                </a:moveTo>
                <a:lnTo>
                  <a:pt x="2491036" y="0"/>
                </a:lnTo>
                <a:lnTo>
                  <a:pt x="2491036" y="2083129"/>
                </a:lnTo>
                <a:lnTo>
                  <a:pt x="0" y="2083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94723" y="2656006"/>
            <a:ext cx="2793491" cy="1635511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852599" y="3537452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0046" y="2843394"/>
            <a:ext cx="835663" cy="1475983"/>
          </a:xfrm>
          <a:custGeom>
            <a:avLst/>
            <a:gdLst/>
            <a:ahLst/>
            <a:cxnLst/>
            <a:rect l="l" t="t" r="r" b="b"/>
            <a:pathLst>
              <a:path w="1245623" h="1901715">
                <a:moveTo>
                  <a:pt x="0" y="0"/>
                </a:moveTo>
                <a:lnTo>
                  <a:pt x="1245624" y="0"/>
                </a:lnTo>
                <a:lnTo>
                  <a:pt x="1245624" y="1901715"/>
                </a:lnTo>
                <a:lnTo>
                  <a:pt x="0" y="1901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576855">
            <a:off x="3237713" y="3410908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320784">
            <a:off x="3540955" y="4221064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482676" y="3171802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771864" y="3983953"/>
            <a:ext cx="2716350" cy="35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Kiều</a:t>
            </a:r>
            <a:r>
              <a:rPr lang="en-US" sz="32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913399" y="2734785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54618" y="2948635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517898">
            <a:off x="2041431" y="3395608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20" name="Group 20"/>
          <p:cNvGrpSpPr/>
          <p:nvPr/>
        </p:nvGrpSpPr>
        <p:grpSpPr>
          <a:xfrm rot="-10800000">
            <a:off x="1147860" y="552146"/>
            <a:ext cx="4847523" cy="1796443"/>
            <a:chOff x="0" y="0"/>
            <a:chExt cx="6282287" cy="2869693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34" name="Freeform 22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FFD6D6"/>
              </a:solidFill>
            </p:spPr>
          </p:sp>
          <p:sp>
            <p:nvSpPr>
              <p:cNvPr id="35" name="TextBox 23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32" name="Freeform 25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F9999"/>
                </a:solidFill>
                <a:prstDash val="dash"/>
                <a:round/>
              </a:ln>
            </p:spPr>
          </p:sp>
          <p:sp>
            <p:nvSpPr>
              <p:cNvPr id="33" name="TextBox 26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7"/>
            <p:cNvSpPr/>
            <p:nvPr/>
          </p:nvSpPr>
          <p:spPr>
            <a:xfrm>
              <a:off x="4220945" y="1722610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8"/>
            <p:cNvSpPr/>
            <p:nvPr/>
          </p:nvSpPr>
          <p:spPr>
            <a:xfrm>
              <a:off x="4783841" y="1643091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9"/>
            <p:cNvSpPr/>
            <p:nvPr/>
          </p:nvSpPr>
          <p:spPr>
            <a:xfrm>
              <a:off x="5059582" y="466860"/>
              <a:ext cx="1219633" cy="2256123"/>
            </a:xfrm>
            <a:custGeom>
              <a:avLst/>
              <a:gdLst/>
              <a:ahLst/>
              <a:cxnLst/>
              <a:rect l="l" t="t" r="r" b="b"/>
              <a:pathLst>
                <a:path w="1660831" h="2535620">
                  <a:moveTo>
                    <a:pt x="0" y="0"/>
                  </a:moveTo>
                  <a:lnTo>
                    <a:pt x="1660831" y="0"/>
                  </a:lnTo>
                  <a:lnTo>
                    <a:pt x="1660831" y="2535621"/>
                  </a:lnTo>
                  <a:lnTo>
                    <a:pt x="0" y="2535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30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31"/>
            <p:cNvSpPr/>
            <p:nvPr/>
          </p:nvSpPr>
          <p:spPr>
            <a:xfrm>
              <a:off x="5297683" y="432192"/>
              <a:ext cx="308390" cy="247868"/>
            </a:xfrm>
            <a:custGeom>
              <a:avLst/>
              <a:gdLst/>
              <a:ahLst/>
              <a:cxnLst/>
              <a:rect l="l" t="t" r="r" b="b"/>
              <a:pathLst>
                <a:path w="308390" h="247868">
                  <a:moveTo>
                    <a:pt x="0" y="0"/>
                  </a:moveTo>
                  <a:lnTo>
                    <a:pt x="308390" y="0"/>
                  </a:lnTo>
                  <a:lnTo>
                    <a:pt x="308390" y="247869"/>
                  </a:lnTo>
                  <a:lnTo>
                    <a:pt x="0" y="247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32"/>
            <p:cNvSpPr/>
            <p:nvPr/>
          </p:nvSpPr>
          <p:spPr>
            <a:xfrm>
              <a:off x="4856420" y="137604"/>
              <a:ext cx="1091641" cy="788711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33"/>
            <p:cNvSpPr/>
            <p:nvPr/>
          </p:nvSpPr>
          <p:spPr>
            <a:xfrm>
              <a:off x="35710" y="2101070"/>
              <a:ext cx="1305537" cy="754764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4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 t="-22913" r="-96180"/>
              </a:stretch>
            </a:blipFill>
          </p:spPr>
        </p:sp>
      </p:grpSp>
      <p:grpSp>
        <p:nvGrpSpPr>
          <p:cNvPr id="36" name="Group 2"/>
          <p:cNvGrpSpPr/>
          <p:nvPr/>
        </p:nvGrpSpPr>
        <p:grpSpPr>
          <a:xfrm>
            <a:off x="1174954" y="7583335"/>
            <a:ext cx="4859318" cy="1789064"/>
            <a:chOff x="0" y="0"/>
            <a:chExt cx="691744" cy="315982"/>
          </a:xfrm>
        </p:grpSpPr>
        <p:sp>
          <p:nvSpPr>
            <p:cNvPr id="37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99ACFF"/>
            </a:solidFill>
          </p:spPr>
        </p:sp>
        <p:sp>
          <p:nvSpPr>
            <p:cNvPr id="38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5"/>
          <p:cNvGrpSpPr/>
          <p:nvPr/>
        </p:nvGrpSpPr>
        <p:grpSpPr>
          <a:xfrm>
            <a:off x="1136895" y="7645990"/>
            <a:ext cx="4822434" cy="1697395"/>
            <a:chOff x="0" y="0"/>
            <a:chExt cx="1748718" cy="758217"/>
          </a:xfrm>
        </p:grpSpPr>
        <p:sp>
          <p:nvSpPr>
            <p:cNvPr id="40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41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Freeform 8"/>
          <p:cNvSpPr/>
          <p:nvPr/>
        </p:nvSpPr>
        <p:spPr>
          <a:xfrm>
            <a:off x="4254161" y="8515480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10"/>
          <p:cNvSpPr/>
          <p:nvPr/>
        </p:nvSpPr>
        <p:spPr>
          <a:xfrm>
            <a:off x="1298618" y="7632298"/>
            <a:ext cx="3216787" cy="1605993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11"/>
          <p:cNvSpPr/>
          <p:nvPr/>
        </p:nvSpPr>
        <p:spPr>
          <a:xfrm>
            <a:off x="4743183" y="8610458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12"/>
          <p:cNvSpPr/>
          <p:nvPr/>
        </p:nvSpPr>
        <p:spPr>
          <a:xfrm rot="5576855">
            <a:off x="3340337" y="8373727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13"/>
          <p:cNvSpPr/>
          <p:nvPr/>
        </p:nvSpPr>
        <p:spPr>
          <a:xfrm rot="-8320784">
            <a:off x="3643579" y="9183883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14"/>
          <p:cNvSpPr/>
          <p:nvPr/>
        </p:nvSpPr>
        <p:spPr>
          <a:xfrm>
            <a:off x="3585300" y="8134621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15"/>
          <p:cNvSpPr txBox="1"/>
          <p:nvPr/>
        </p:nvSpPr>
        <p:spPr>
          <a:xfrm>
            <a:off x="1404428" y="8793995"/>
            <a:ext cx="2867425" cy="35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Trung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quân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50" name="Freeform 16"/>
          <p:cNvSpPr/>
          <p:nvPr/>
        </p:nvSpPr>
        <p:spPr>
          <a:xfrm>
            <a:off x="3836796" y="7691171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17"/>
          <p:cNvSpPr/>
          <p:nvPr/>
        </p:nvSpPr>
        <p:spPr>
          <a:xfrm>
            <a:off x="1094487" y="7632359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18"/>
          <p:cNvSpPr/>
          <p:nvPr/>
        </p:nvSpPr>
        <p:spPr>
          <a:xfrm rot="-1517898">
            <a:off x="2144055" y="8358427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53" name="Group 19"/>
          <p:cNvGrpSpPr/>
          <p:nvPr/>
        </p:nvGrpSpPr>
        <p:grpSpPr>
          <a:xfrm rot="-10800000">
            <a:off x="1055721" y="5457247"/>
            <a:ext cx="4907520" cy="1884908"/>
            <a:chOff x="0" y="0"/>
            <a:chExt cx="6294444" cy="2869693"/>
          </a:xfrm>
        </p:grpSpPr>
        <p:grpSp>
          <p:nvGrpSpPr>
            <p:cNvPr id="54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65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99ACFF"/>
              </a:solidFill>
            </p:spPr>
          </p:sp>
          <p:sp>
            <p:nvSpPr>
              <p:cNvPr id="66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23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63" name="Freeform 24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64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67" name="Freeform 33"/>
          <p:cNvSpPr/>
          <p:nvPr/>
        </p:nvSpPr>
        <p:spPr>
          <a:xfrm>
            <a:off x="4667521" y="7576903"/>
            <a:ext cx="1143432" cy="1487238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34"/>
          <p:cNvSpPr/>
          <p:nvPr/>
        </p:nvSpPr>
        <p:spPr>
          <a:xfrm rot="-10800000">
            <a:off x="1080810" y="5666709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69" name="TextBox 31"/>
          <p:cNvSpPr txBox="1"/>
          <p:nvPr/>
        </p:nvSpPr>
        <p:spPr>
          <a:xfrm rot="10800000">
            <a:off x="2023023" y="555534"/>
            <a:ext cx="3774252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0" name="TextBox 31"/>
          <p:cNvSpPr txBox="1"/>
          <p:nvPr/>
        </p:nvSpPr>
        <p:spPr>
          <a:xfrm rot="10800000">
            <a:off x="2065242" y="5469712"/>
            <a:ext cx="3681621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96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4630" y="2640272"/>
            <a:ext cx="4788877" cy="1855669"/>
            <a:chOff x="0" y="0"/>
            <a:chExt cx="2018779" cy="775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A7C258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1186" y="2696202"/>
            <a:ext cx="4752321" cy="1789493"/>
            <a:chOff x="0" y="0"/>
            <a:chExt cx="1989966" cy="7462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EEACF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630186" y="2802563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0" y="0"/>
                </a:moveTo>
                <a:lnTo>
                  <a:pt x="3547521" y="0"/>
                </a:lnTo>
                <a:lnTo>
                  <a:pt x="3547521" y="1472936"/>
                </a:lnTo>
                <a:lnTo>
                  <a:pt x="0" y="147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4733"/>
            </a:stretch>
          </a:blipFill>
        </p:spPr>
      </p:sp>
      <p:sp>
        <p:nvSpPr>
          <p:cNvPr id="9" name="Freeform 9"/>
          <p:cNvSpPr/>
          <p:nvPr/>
        </p:nvSpPr>
        <p:spPr>
          <a:xfrm rot="852793">
            <a:off x="5826276" y="3269850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3"/>
                </a:lnTo>
                <a:lnTo>
                  <a:pt x="0" y="123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116736">
            <a:off x="2396678" y="2982119"/>
            <a:ext cx="1339187" cy="1227386"/>
          </a:xfrm>
          <a:custGeom>
            <a:avLst/>
            <a:gdLst/>
            <a:ahLst/>
            <a:cxnLst/>
            <a:rect l="l" t="t" r="r" b="b"/>
            <a:pathLst>
              <a:path w="1339187" h="1227386">
                <a:moveTo>
                  <a:pt x="0" y="0"/>
                </a:moveTo>
                <a:lnTo>
                  <a:pt x="1339187" y="0"/>
                </a:lnTo>
                <a:lnTo>
                  <a:pt x="1339187" y="1227386"/>
                </a:lnTo>
                <a:lnTo>
                  <a:pt x="0" y="1227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4093" y="2818752"/>
            <a:ext cx="1641290" cy="1558872"/>
          </a:xfrm>
          <a:custGeom>
            <a:avLst/>
            <a:gdLst/>
            <a:ahLst/>
            <a:cxnLst/>
            <a:rect l="l" t="t" r="r" b="b"/>
            <a:pathLst>
              <a:path w="2044195" h="1833410">
                <a:moveTo>
                  <a:pt x="0" y="0"/>
                </a:moveTo>
                <a:lnTo>
                  <a:pt x="2044195" y="0"/>
                </a:lnTo>
                <a:lnTo>
                  <a:pt x="2044195" y="1833410"/>
                </a:lnTo>
                <a:lnTo>
                  <a:pt x="0" y="18334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9567"/>
            </a:stretch>
          </a:blipFill>
        </p:spPr>
      </p:sp>
      <p:sp>
        <p:nvSpPr>
          <p:cNvPr id="12" name="Freeform 12"/>
          <p:cNvSpPr/>
          <p:nvPr/>
        </p:nvSpPr>
        <p:spPr>
          <a:xfrm rot="732725">
            <a:off x="1692029" y="3976505"/>
            <a:ext cx="405853" cy="372370"/>
          </a:xfrm>
          <a:custGeom>
            <a:avLst/>
            <a:gdLst/>
            <a:ahLst/>
            <a:cxnLst/>
            <a:rect l="l" t="t" r="r" b="b"/>
            <a:pathLst>
              <a:path w="405853" h="372370">
                <a:moveTo>
                  <a:pt x="0" y="0"/>
                </a:moveTo>
                <a:lnTo>
                  <a:pt x="405854" y="0"/>
                </a:lnTo>
                <a:lnTo>
                  <a:pt x="405854" y="372371"/>
                </a:lnTo>
                <a:lnTo>
                  <a:pt x="0" y="372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3617">
            <a:off x="1568465" y="2974756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2" y="0"/>
                </a:lnTo>
                <a:lnTo>
                  <a:pt x="356402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857514" y="3762171"/>
            <a:ext cx="1135211" cy="718156"/>
          </a:xfrm>
          <a:custGeom>
            <a:avLst/>
            <a:gdLst/>
            <a:ahLst/>
            <a:cxnLst/>
            <a:rect l="l" t="t" r="r" b="b"/>
            <a:pathLst>
              <a:path w="1135211" h="718156">
                <a:moveTo>
                  <a:pt x="1135211" y="0"/>
                </a:moveTo>
                <a:lnTo>
                  <a:pt x="0" y="0"/>
                </a:lnTo>
                <a:lnTo>
                  <a:pt x="0" y="718156"/>
                </a:lnTo>
                <a:lnTo>
                  <a:pt x="1135211" y="718156"/>
                </a:lnTo>
                <a:lnTo>
                  <a:pt x="11352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487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760758" y="3337507"/>
            <a:ext cx="3950733" cy="6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Quỳnh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anh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1337790" y="631572"/>
            <a:ext cx="4881303" cy="1804999"/>
            <a:chOff x="-8058" y="0"/>
            <a:chExt cx="7697292" cy="29370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7510813" cy="2883555"/>
              <a:chOff x="0" y="0"/>
              <a:chExt cx="2018779" cy="7750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18779" cy="775051"/>
              </a:xfrm>
              <a:custGeom>
                <a:avLst/>
                <a:gdLst/>
                <a:ahLst/>
                <a:cxnLst/>
                <a:rect l="l" t="t" r="r" b="b"/>
                <a:pathLst>
                  <a:path w="2018779" h="775051">
                    <a:moveTo>
                      <a:pt x="41231" y="0"/>
                    </a:moveTo>
                    <a:lnTo>
                      <a:pt x="1977549" y="0"/>
                    </a:lnTo>
                    <a:cubicBezTo>
                      <a:pt x="1988484" y="0"/>
                      <a:pt x="1998971" y="4344"/>
                      <a:pt x="2006703" y="12076"/>
                    </a:cubicBezTo>
                    <a:cubicBezTo>
                      <a:pt x="2014436" y="19808"/>
                      <a:pt x="2018779" y="30296"/>
                      <a:pt x="2018779" y="41231"/>
                    </a:cubicBezTo>
                    <a:lnTo>
                      <a:pt x="2018779" y="733820"/>
                    </a:lnTo>
                    <a:cubicBezTo>
                      <a:pt x="2018779" y="744755"/>
                      <a:pt x="2014436" y="755242"/>
                      <a:pt x="2006703" y="762975"/>
                    </a:cubicBezTo>
                    <a:cubicBezTo>
                      <a:pt x="1998971" y="770707"/>
                      <a:pt x="1988484" y="775051"/>
                      <a:pt x="1977549" y="775051"/>
                    </a:cubicBezTo>
                    <a:lnTo>
                      <a:pt x="41231" y="775051"/>
                    </a:lnTo>
                    <a:cubicBezTo>
                      <a:pt x="30296" y="775051"/>
                      <a:pt x="19808" y="770707"/>
                      <a:pt x="12076" y="762975"/>
                    </a:cubicBezTo>
                    <a:cubicBezTo>
                      <a:pt x="4344" y="755242"/>
                      <a:pt x="0" y="744755"/>
                      <a:pt x="0" y="733820"/>
                    </a:cubicBezTo>
                    <a:lnTo>
                      <a:pt x="0" y="41231"/>
                    </a:lnTo>
                    <a:cubicBezTo>
                      <a:pt x="0" y="30296"/>
                      <a:pt x="4344" y="19808"/>
                      <a:pt x="12076" y="12076"/>
                    </a:cubicBezTo>
                    <a:cubicBezTo>
                      <a:pt x="19808" y="4344"/>
                      <a:pt x="30296" y="0"/>
                      <a:pt x="41231" y="0"/>
                    </a:cubicBezTo>
                    <a:close/>
                  </a:path>
                </a:pathLst>
              </a:custGeom>
              <a:solidFill>
                <a:srgbClr val="A7C258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2018779" cy="7941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07200" y="107200"/>
              <a:ext cx="7403613" cy="2776355"/>
              <a:chOff x="0" y="0"/>
              <a:chExt cx="1989966" cy="74623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89966" cy="746237"/>
              </a:xfrm>
              <a:custGeom>
                <a:avLst/>
                <a:gdLst/>
                <a:ahLst/>
                <a:cxnLst/>
                <a:rect l="l" t="t" r="r" b="b"/>
                <a:pathLst>
                  <a:path w="1989966" h="746237">
                    <a:moveTo>
                      <a:pt x="41828" y="0"/>
                    </a:moveTo>
                    <a:lnTo>
                      <a:pt x="1948138" y="0"/>
                    </a:lnTo>
                    <a:cubicBezTo>
                      <a:pt x="1971239" y="0"/>
                      <a:pt x="1989966" y="18727"/>
                      <a:pt x="1989966" y="41828"/>
                    </a:cubicBezTo>
                    <a:lnTo>
                      <a:pt x="1989966" y="704409"/>
                    </a:lnTo>
                    <a:cubicBezTo>
                      <a:pt x="1989966" y="715503"/>
                      <a:pt x="1985559" y="726142"/>
                      <a:pt x="1977715" y="733986"/>
                    </a:cubicBezTo>
                    <a:cubicBezTo>
                      <a:pt x="1969871" y="741830"/>
                      <a:pt x="1959232" y="746237"/>
                      <a:pt x="1948138" y="746237"/>
                    </a:cubicBezTo>
                    <a:lnTo>
                      <a:pt x="41828" y="746237"/>
                    </a:lnTo>
                    <a:cubicBezTo>
                      <a:pt x="18727" y="746237"/>
                      <a:pt x="0" y="727510"/>
                      <a:pt x="0" y="704409"/>
                    </a:cubicBezTo>
                    <a:lnTo>
                      <a:pt x="0" y="41828"/>
                    </a:lnTo>
                    <a:cubicBezTo>
                      <a:pt x="0" y="30734"/>
                      <a:pt x="4407" y="20095"/>
                      <a:pt x="12251" y="12251"/>
                    </a:cubicBezTo>
                    <a:cubicBezTo>
                      <a:pt x="20095" y="4407"/>
                      <a:pt x="30734" y="0"/>
                      <a:pt x="41828" y="0"/>
                    </a:cubicBezTo>
                    <a:close/>
                  </a:path>
                </a:pathLst>
              </a:custGeom>
              <a:solidFill>
                <a:srgbClr val="FEEACF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1989966" cy="7652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06162" y="259480"/>
              <a:ext cx="6160379" cy="2529802"/>
            </a:xfrm>
            <a:custGeom>
              <a:avLst/>
              <a:gdLst/>
              <a:ahLst/>
              <a:cxnLst/>
              <a:rect l="l" t="t" r="r" b="b"/>
              <a:pathLst>
                <a:path w="4730029" h="1963916">
                  <a:moveTo>
                    <a:pt x="0" y="0"/>
                  </a:moveTo>
                  <a:lnTo>
                    <a:pt x="4730028" y="0"/>
                  </a:lnTo>
                  <a:lnTo>
                    <a:pt x="4730028" y="1963915"/>
                  </a:lnTo>
                  <a:lnTo>
                    <a:pt x="0" y="1963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r="-54733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852793">
              <a:off x="6752083" y="1206148"/>
              <a:ext cx="937151" cy="1647736"/>
            </a:xfrm>
            <a:custGeom>
              <a:avLst/>
              <a:gdLst/>
              <a:ahLst/>
              <a:cxnLst/>
              <a:rect l="l" t="t" r="r" b="b"/>
              <a:pathLst>
                <a:path w="937150" h="1647736">
                  <a:moveTo>
                    <a:pt x="0" y="0"/>
                  </a:moveTo>
                  <a:lnTo>
                    <a:pt x="937150" y="0"/>
                  </a:lnTo>
                  <a:lnTo>
                    <a:pt x="937150" y="1647736"/>
                  </a:lnTo>
                  <a:lnTo>
                    <a:pt x="0" y="1647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flipH="1">
              <a:off x="658724" y="193093"/>
              <a:ext cx="1513615" cy="1387251"/>
            </a:xfrm>
            <a:custGeom>
              <a:avLst/>
              <a:gdLst/>
              <a:ahLst/>
              <a:cxnLst/>
              <a:rect l="l" t="t" r="r" b="b"/>
              <a:pathLst>
                <a:path w="1513615" h="1387251">
                  <a:moveTo>
                    <a:pt x="1513614" y="0"/>
                  </a:moveTo>
                  <a:lnTo>
                    <a:pt x="0" y="0"/>
                  </a:lnTo>
                  <a:lnTo>
                    <a:pt x="0" y="1387251"/>
                  </a:lnTo>
                  <a:lnTo>
                    <a:pt x="1513614" y="1387251"/>
                  </a:lnTo>
                  <a:lnTo>
                    <a:pt x="151361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-8058" y="710152"/>
              <a:ext cx="1931467" cy="2088810"/>
            </a:xfrm>
            <a:custGeom>
              <a:avLst/>
              <a:gdLst/>
              <a:ahLst/>
              <a:cxnLst/>
              <a:rect l="l" t="t" r="r" b="b"/>
              <a:pathLst>
                <a:path w="2257681" h="2252977">
                  <a:moveTo>
                    <a:pt x="0" y="0"/>
                  </a:moveTo>
                  <a:lnTo>
                    <a:pt x="2257681" y="0"/>
                  </a:lnTo>
                  <a:lnTo>
                    <a:pt x="2257681" y="2252977"/>
                  </a:lnTo>
                  <a:lnTo>
                    <a:pt x="0" y="2252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428207" y="1485446"/>
              <a:ext cx="1296207" cy="1451561"/>
            </a:xfrm>
            <a:custGeom>
              <a:avLst/>
              <a:gdLst/>
              <a:ahLst/>
              <a:cxnLst/>
              <a:rect l="l" t="t" r="r" b="b"/>
              <a:pathLst>
                <a:path w="1785583" h="1636515">
                  <a:moveTo>
                    <a:pt x="0" y="0"/>
                  </a:moveTo>
                  <a:lnTo>
                    <a:pt x="1785583" y="0"/>
                  </a:lnTo>
                  <a:lnTo>
                    <a:pt x="1785583" y="1636515"/>
                  </a:lnTo>
                  <a:lnTo>
                    <a:pt x="0" y="1636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732725">
              <a:off x="2191647" y="2193792"/>
              <a:ext cx="541137" cy="496494"/>
            </a:xfrm>
            <a:custGeom>
              <a:avLst/>
              <a:gdLst/>
              <a:ahLst/>
              <a:cxnLst/>
              <a:rect l="l" t="t" r="r" b="b"/>
              <a:pathLst>
                <a:path w="541137" h="496494">
                  <a:moveTo>
                    <a:pt x="0" y="0"/>
                  </a:moveTo>
                  <a:lnTo>
                    <a:pt x="541138" y="0"/>
                  </a:lnTo>
                  <a:lnTo>
                    <a:pt x="541138" y="496494"/>
                  </a:lnTo>
                  <a:lnTo>
                    <a:pt x="0" y="49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663617">
              <a:off x="284179" y="241820"/>
              <a:ext cx="475203" cy="435999"/>
            </a:xfrm>
            <a:custGeom>
              <a:avLst/>
              <a:gdLst/>
              <a:ahLst/>
              <a:cxnLst/>
              <a:rect l="l" t="t" r="r" b="b"/>
              <a:pathLst>
                <a:path w="475203" h="435999">
                  <a:moveTo>
                    <a:pt x="0" y="0"/>
                  </a:moveTo>
                  <a:lnTo>
                    <a:pt x="475203" y="0"/>
                  </a:lnTo>
                  <a:lnTo>
                    <a:pt x="475203" y="435999"/>
                  </a:lnTo>
                  <a:lnTo>
                    <a:pt x="0" y="435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2959706" y="696148"/>
              <a:ext cx="3709872" cy="584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 rot="10800000">
            <a:off x="1577705" y="897249"/>
            <a:ext cx="357042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32" name="Group 2"/>
          <p:cNvGrpSpPr/>
          <p:nvPr/>
        </p:nvGrpSpPr>
        <p:grpSpPr>
          <a:xfrm rot="-10800000">
            <a:off x="1416050" y="5194301"/>
            <a:ext cx="4860674" cy="1905299"/>
            <a:chOff x="0" y="0"/>
            <a:chExt cx="2018779" cy="775051"/>
          </a:xfrm>
        </p:grpSpPr>
        <p:sp>
          <p:nvSpPr>
            <p:cNvPr id="3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3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5"/>
          <p:cNvGrpSpPr/>
          <p:nvPr/>
        </p:nvGrpSpPr>
        <p:grpSpPr>
          <a:xfrm rot="-10800000">
            <a:off x="1497064" y="5290766"/>
            <a:ext cx="4790947" cy="1803582"/>
            <a:chOff x="0" y="0"/>
            <a:chExt cx="1989966" cy="746237"/>
          </a:xfrm>
        </p:grpSpPr>
        <p:sp>
          <p:nvSpPr>
            <p:cNvPr id="3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3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Freeform 8"/>
          <p:cNvSpPr/>
          <p:nvPr/>
        </p:nvSpPr>
        <p:spPr>
          <a:xfrm rot="-10800000">
            <a:off x="1421122" y="5243995"/>
            <a:ext cx="1958828" cy="824073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39" name="Freeform 9"/>
          <p:cNvSpPr/>
          <p:nvPr/>
        </p:nvSpPr>
        <p:spPr>
          <a:xfrm rot="-10800000" flipH="1">
            <a:off x="2301819" y="5315715"/>
            <a:ext cx="3878740" cy="1703978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40" name="Freeform 10"/>
          <p:cNvSpPr/>
          <p:nvPr/>
        </p:nvSpPr>
        <p:spPr>
          <a:xfrm rot="-10800000" flipH="1">
            <a:off x="1222566" y="5884202"/>
            <a:ext cx="1181893" cy="1187832"/>
          </a:xfrm>
          <a:custGeom>
            <a:avLst/>
            <a:gdLst/>
            <a:ahLst/>
            <a:cxnLst/>
            <a:rect l="l" t="t" r="r" b="b"/>
            <a:pathLst>
              <a:path w="1181893" h="1187832">
                <a:moveTo>
                  <a:pt x="1181892" y="0"/>
                </a:moveTo>
                <a:lnTo>
                  <a:pt x="0" y="0"/>
                </a:lnTo>
                <a:lnTo>
                  <a:pt x="0" y="1187832"/>
                </a:lnTo>
                <a:lnTo>
                  <a:pt x="1181892" y="1187832"/>
                </a:lnTo>
                <a:lnTo>
                  <a:pt x="1181892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41" name="Freeform 11"/>
          <p:cNvSpPr/>
          <p:nvPr/>
        </p:nvSpPr>
        <p:spPr>
          <a:xfrm rot="11884107">
            <a:off x="5862552" y="6175626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2"/>
                </a:lnTo>
                <a:lnTo>
                  <a:pt x="0" y="1235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12"/>
          <p:cNvSpPr/>
          <p:nvPr/>
        </p:nvSpPr>
        <p:spPr>
          <a:xfrm rot="10136382">
            <a:off x="1534869" y="6440877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14"/>
          <p:cNvGrpSpPr/>
          <p:nvPr/>
        </p:nvGrpSpPr>
        <p:grpSpPr>
          <a:xfrm>
            <a:off x="1375188" y="7433594"/>
            <a:ext cx="4914544" cy="1838349"/>
            <a:chOff x="0" y="0"/>
            <a:chExt cx="2018779" cy="775051"/>
          </a:xfrm>
        </p:grpSpPr>
        <p:sp>
          <p:nvSpPr>
            <p:cNvPr id="45" name="Freeform 15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46" name="TextBox 16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17"/>
          <p:cNvGrpSpPr/>
          <p:nvPr/>
        </p:nvGrpSpPr>
        <p:grpSpPr>
          <a:xfrm>
            <a:off x="1409286" y="7473832"/>
            <a:ext cx="4878725" cy="1734547"/>
            <a:chOff x="0" y="0"/>
            <a:chExt cx="1989966" cy="746237"/>
          </a:xfrm>
        </p:grpSpPr>
        <p:sp>
          <p:nvSpPr>
            <p:cNvPr id="48" name="Freeform 18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49" name="TextBox 19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Freeform 20"/>
          <p:cNvSpPr/>
          <p:nvPr/>
        </p:nvSpPr>
        <p:spPr>
          <a:xfrm>
            <a:off x="4369497" y="8275990"/>
            <a:ext cx="1907227" cy="890849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51" name="Freeform 21"/>
          <p:cNvSpPr/>
          <p:nvPr/>
        </p:nvSpPr>
        <p:spPr>
          <a:xfrm flipH="1">
            <a:off x="1516106" y="7632160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52" name="Freeform 22"/>
          <p:cNvSpPr/>
          <p:nvPr/>
        </p:nvSpPr>
        <p:spPr>
          <a:xfrm rot="-501650">
            <a:off x="1444133" y="8434639"/>
            <a:ext cx="426209" cy="749378"/>
          </a:xfrm>
          <a:custGeom>
            <a:avLst/>
            <a:gdLst/>
            <a:ahLst/>
            <a:cxnLst/>
            <a:rect l="l" t="t" r="r" b="b"/>
            <a:pathLst>
              <a:path w="426209" h="749378">
                <a:moveTo>
                  <a:pt x="0" y="0"/>
                </a:moveTo>
                <a:lnTo>
                  <a:pt x="426209" y="0"/>
                </a:lnTo>
                <a:lnTo>
                  <a:pt x="426209" y="749378"/>
                </a:lnTo>
                <a:lnTo>
                  <a:pt x="0" y="74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23"/>
          <p:cNvSpPr/>
          <p:nvPr/>
        </p:nvSpPr>
        <p:spPr>
          <a:xfrm rot="-663617">
            <a:off x="5849048" y="7858378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7000"/>
                </a:lnTo>
                <a:lnTo>
                  <a:pt x="0" y="32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25"/>
          <p:cNvSpPr/>
          <p:nvPr/>
        </p:nvSpPr>
        <p:spPr>
          <a:xfrm>
            <a:off x="5042969" y="7477664"/>
            <a:ext cx="1279140" cy="1364416"/>
          </a:xfrm>
          <a:custGeom>
            <a:avLst/>
            <a:gdLst/>
            <a:ahLst/>
            <a:cxnLst/>
            <a:rect l="l" t="t" r="r" b="b"/>
            <a:pathLst>
              <a:path w="1279140" h="1364416">
                <a:moveTo>
                  <a:pt x="0" y="0"/>
                </a:moveTo>
                <a:lnTo>
                  <a:pt x="1279140" y="0"/>
                </a:lnTo>
                <a:lnTo>
                  <a:pt x="1279140" y="1364416"/>
                </a:lnTo>
                <a:lnTo>
                  <a:pt x="0" y="136441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56" name="TextBox 31"/>
          <p:cNvSpPr txBox="1"/>
          <p:nvPr/>
        </p:nvSpPr>
        <p:spPr>
          <a:xfrm rot="10800000">
            <a:off x="2551850" y="5308791"/>
            <a:ext cx="357042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7" name="TextBox 15"/>
          <p:cNvSpPr txBox="1"/>
          <p:nvPr/>
        </p:nvSpPr>
        <p:spPr>
          <a:xfrm>
            <a:off x="1481766" y="8182233"/>
            <a:ext cx="3950733" cy="6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Tuấn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"/>
                <a:ea typeface="Bungee"/>
                <a:cs typeface="Bungee"/>
                <a:sym typeface="Bungee"/>
              </a:rPr>
              <a:t> minh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</p:spTree>
    <p:extLst>
      <p:ext uri="{BB962C8B-B14F-4D97-AF65-F5344CB8AC3E}">
        <p14:creationId xmlns:p14="http://schemas.microsoft.com/office/powerpoint/2010/main" val="294271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1335" y="2656671"/>
            <a:ext cx="4846366" cy="1705210"/>
            <a:chOff x="0" y="0"/>
            <a:chExt cx="691744" cy="315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FFD6D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97996" y="2649579"/>
            <a:ext cx="4814446" cy="1668441"/>
            <a:chOff x="0" y="0"/>
            <a:chExt cx="1748718" cy="7582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9999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4324082" y="3546528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99219" y="2603316"/>
            <a:ext cx="2836867" cy="1662933"/>
          </a:xfrm>
          <a:custGeom>
            <a:avLst/>
            <a:gdLst/>
            <a:ahLst/>
            <a:cxnLst/>
            <a:rect l="l" t="t" r="r" b="b"/>
            <a:pathLst>
              <a:path w="2491037" h="2083129">
                <a:moveTo>
                  <a:pt x="0" y="0"/>
                </a:moveTo>
                <a:lnTo>
                  <a:pt x="2491036" y="0"/>
                </a:lnTo>
                <a:lnTo>
                  <a:pt x="2491036" y="2083129"/>
                </a:lnTo>
                <a:lnTo>
                  <a:pt x="0" y="2083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28320" y="2625277"/>
            <a:ext cx="2793491" cy="1635511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886196" y="3506723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003643" y="2812665"/>
            <a:ext cx="835663" cy="1475983"/>
          </a:xfrm>
          <a:custGeom>
            <a:avLst/>
            <a:gdLst/>
            <a:ahLst/>
            <a:cxnLst/>
            <a:rect l="l" t="t" r="r" b="b"/>
            <a:pathLst>
              <a:path w="1245623" h="1901715">
                <a:moveTo>
                  <a:pt x="0" y="0"/>
                </a:moveTo>
                <a:lnTo>
                  <a:pt x="1245624" y="0"/>
                </a:lnTo>
                <a:lnTo>
                  <a:pt x="1245624" y="1901715"/>
                </a:lnTo>
                <a:lnTo>
                  <a:pt x="0" y="1901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576855">
            <a:off x="3271310" y="3380179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320784">
            <a:off x="3574552" y="4190335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516273" y="3141073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805461" y="3953224"/>
            <a:ext cx="2716350" cy="35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Linh</a:t>
            </a:r>
            <a:r>
              <a:rPr lang="en-US" sz="3200" noProof="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3200" noProof="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946996" y="2704056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88215" y="2917906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517898">
            <a:off x="2075028" y="3364879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20" name="Group 20"/>
          <p:cNvGrpSpPr/>
          <p:nvPr/>
        </p:nvGrpSpPr>
        <p:grpSpPr>
          <a:xfrm rot="-10800000">
            <a:off x="1147860" y="552146"/>
            <a:ext cx="4847523" cy="1796443"/>
            <a:chOff x="0" y="0"/>
            <a:chExt cx="6282287" cy="2869693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34" name="Freeform 22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FFD6D6"/>
              </a:solidFill>
            </p:spPr>
          </p:sp>
          <p:sp>
            <p:nvSpPr>
              <p:cNvPr id="35" name="TextBox 23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32" name="Freeform 25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F9999"/>
                </a:solidFill>
                <a:prstDash val="dash"/>
                <a:round/>
              </a:ln>
            </p:spPr>
          </p:sp>
          <p:sp>
            <p:nvSpPr>
              <p:cNvPr id="33" name="TextBox 26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7"/>
            <p:cNvSpPr/>
            <p:nvPr/>
          </p:nvSpPr>
          <p:spPr>
            <a:xfrm>
              <a:off x="4220945" y="1722610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8"/>
            <p:cNvSpPr/>
            <p:nvPr/>
          </p:nvSpPr>
          <p:spPr>
            <a:xfrm>
              <a:off x="4783841" y="1643091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9"/>
            <p:cNvSpPr/>
            <p:nvPr/>
          </p:nvSpPr>
          <p:spPr>
            <a:xfrm>
              <a:off x="5059582" y="466860"/>
              <a:ext cx="1219633" cy="2256123"/>
            </a:xfrm>
            <a:custGeom>
              <a:avLst/>
              <a:gdLst/>
              <a:ahLst/>
              <a:cxnLst/>
              <a:rect l="l" t="t" r="r" b="b"/>
              <a:pathLst>
                <a:path w="1660831" h="2535620">
                  <a:moveTo>
                    <a:pt x="0" y="0"/>
                  </a:moveTo>
                  <a:lnTo>
                    <a:pt x="1660831" y="0"/>
                  </a:lnTo>
                  <a:lnTo>
                    <a:pt x="1660831" y="2535621"/>
                  </a:lnTo>
                  <a:lnTo>
                    <a:pt x="0" y="2535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30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31"/>
            <p:cNvSpPr/>
            <p:nvPr/>
          </p:nvSpPr>
          <p:spPr>
            <a:xfrm>
              <a:off x="5297683" y="432192"/>
              <a:ext cx="308390" cy="247868"/>
            </a:xfrm>
            <a:custGeom>
              <a:avLst/>
              <a:gdLst/>
              <a:ahLst/>
              <a:cxnLst/>
              <a:rect l="l" t="t" r="r" b="b"/>
              <a:pathLst>
                <a:path w="308390" h="247868">
                  <a:moveTo>
                    <a:pt x="0" y="0"/>
                  </a:moveTo>
                  <a:lnTo>
                    <a:pt x="308390" y="0"/>
                  </a:lnTo>
                  <a:lnTo>
                    <a:pt x="308390" y="247869"/>
                  </a:lnTo>
                  <a:lnTo>
                    <a:pt x="0" y="247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32"/>
            <p:cNvSpPr/>
            <p:nvPr/>
          </p:nvSpPr>
          <p:spPr>
            <a:xfrm>
              <a:off x="4856420" y="137604"/>
              <a:ext cx="1091641" cy="788711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33"/>
            <p:cNvSpPr/>
            <p:nvPr/>
          </p:nvSpPr>
          <p:spPr>
            <a:xfrm>
              <a:off x="35710" y="2101070"/>
              <a:ext cx="1305537" cy="754764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4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 t="-22913" r="-96180"/>
              </a:stretch>
            </a:blipFill>
          </p:spPr>
        </p:sp>
      </p:grpSp>
      <p:grpSp>
        <p:nvGrpSpPr>
          <p:cNvPr id="36" name="Group 2"/>
          <p:cNvGrpSpPr/>
          <p:nvPr/>
        </p:nvGrpSpPr>
        <p:grpSpPr>
          <a:xfrm>
            <a:off x="1076553" y="7661077"/>
            <a:ext cx="4859318" cy="1789064"/>
            <a:chOff x="0" y="0"/>
            <a:chExt cx="691744" cy="315982"/>
          </a:xfrm>
        </p:grpSpPr>
        <p:sp>
          <p:nvSpPr>
            <p:cNvPr id="37" name="Freeform 3"/>
            <p:cNvSpPr/>
            <p:nvPr/>
          </p:nvSpPr>
          <p:spPr>
            <a:xfrm>
              <a:off x="0" y="0"/>
              <a:ext cx="691744" cy="315982"/>
            </a:xfrm>
            <a:custGeom>
              <a:avLst/>
              <a:gdLst/>
              <a:ahLst/>
              <a:cxnLst/>
              <a:rect l="l" t="t" r="r" b="b"/>
              <a:pathLst>
                <a:path w="691744" h="315982">
                  <a:moveTo>
                    <a:pt x="39435" y="0"/>
                  </a:moveTo>
                  <a:lnTo>
                    <a:pt x="652309" y="0"/>
                  </a:lnTo>
                  <a:cubicBezTo>
                    <a:pt x="662768" y="0"/>
                    <a:pt x="672798" y="4155"/>
                    <a:pt x="680194" y="11550"/>
                  </a:cubicBezTo>
                  <a:cubicBezTo>
                    <a:pt x="687589" y="18946"/>
                    <a:pt x="691744" y="28976"/>
                    <a:pt x="691744" y="39435"/>
                  </a:cubicBezTo>
                  <a:lnTo>
                    <a:pt x="691744" y="276547"/>
                  </a:lnTo>
                  <a:cubicBezTo>
                    <a:pt x="691744" y="287006"/>
                    <a:pt x="687589" y="297037"/>
                    <a:pt x="680194" y="304432"/>
                  </a:cubicBezTo>
                  <a:cubicBezTo>
                    <a:pt x="672798" y="311828"/>
                    <a:pt x="662768" y="315982"/>
                    <a:pt x="652309" y="315982"/>
                  </a:cubicBezTo>
                  <a:lnTo>
                    <a:pt x="39435" y="315982"/>
                  </a:lnTo>
                  <a:cubicBezTo>
                    <a:pt x="28976" y="315982"/>
                    <a:pt x="18946" y="311828"/>
                    <a:pt x="11550" y="304432"/>
                  </a:cubicBezTo>
                  <a:cubicBezTo>
                    <a:pt x="4155" y="297037"/>
                    <a:pt x="0" y="287006"/>
                    <a:pt x="0" y="276547"/>
                  </a:cubicBezTo>
                  <a:lnTo>
                    <a:pt x="0" y="39435"/>
                  </a:lnTo>
                  <a:cubicBezTo>
                    <a:pt x="0" y="28976"/>
                    <a:pt x="4155" y="18946"/>
                    <a:pt x="11550" y="11550"/>
                  </a:cubicBezTo>
                  <a:cubicBezTo>
                    <a:pt x="18946" y="4155"/>
                    <a:pt x="28976" y="0"/>
                    <a:pt x="39435" y="0"/>
                  </a:cubicBezTo>
                  <a:close/>
                </a:path>
              </a:pathLst>
            </a:custGeom>
            <a:solidFill>
              <a:srgbClr val="99ACFF"/>
            </a:solidFill>
          </p:spPr>
        </p:sp>
        <p:sp>
          <p:nvSpPr>
            <p:cNvPr id="38" name="TextBox 4"/>
            <p:cNvSpPr txBox="1"/>
            <p:nvPr/>
          </p:nvSpPr>
          <p:spPr>
            <a:xfrm>
              <a:off x="0" y="-28575"/>
              <a:ext cx="691744" cy="34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5"/>
          <p:cNvGrpSpPr/>
          <p:nvPr/>
        </p:nvGrpSpPr>
        <p:grpSpPr>
          <a:xfrm>
            <a:off x="1129027" y="7694718"/>
            <a:ext cx="4822434" cy="1697395"/>
            <a:chOff x="0" y="0"/>
            <a:chExt cx="1748718" cy="758217"/>
          </a:xfrm>
        </p:grpSpPr>
        <p:sp>
          <p:nvSpPr>
            <p:cNvPr id="40" name="Freeform 6"/>
            <p:cNvSpPr/>
            <p:nvPr/>
          </p:nvSpPr>
          <p:spPr>
            <a:xfrm>
              <a:off x="0" y="0"/>
              <a:ext cx="1748718" cy="758217"/>
            </a:xfrm>
            <a:custGeom>
              <a:avLst/>
              <a:gdLst/>
              <a:ahLst/>
              <a:cxnLst/>
              <a:rect l="l" t="t" r="r" b="b"/>
              <a:pathLst>
                <a:path w="1748718" h="758217">
                  <a:moveTo>
                    <a:pt x="55830" y="0"/>
                  </a:moveTo>
                  <a:lnTo>
                    <a:pt x="1692888" y="0"/>
                  </a:lnTo>
                  <a:cubicBezTo>
                    <a:pt x="1707695" y="0"/>
                    <a:pt x="1721896" y="5882"/>
                    <a:pt x="1732366" y="16352"/>
                  </a:cubicBezTo>
                  <a:cubicBezTo>
                    <a:pt x="1742836" y="26822"/>
                    <a:pt x="1748718" y="41023"/>
                    <a:pt x="1748718" y="55830"/>
                  </a:cubicBezTo>
                  <a:lnTo>
                    <a:pt x="1748718" y="702387"/>
                  </a:lnTo>
                  <a:cubicBezTo>
                    <a:pt x="1748718" y="717194"/>
                    <a:pt x="1742836" y="731394"/>
                    <a:pt x="1732366" y="741865"/>
                  </a:cubicBezTo>
                  <a:cubicBezTo>
                    <a:pt x="1721896" y="752335"/>
                    <a:pt x="1707695" y="758217"/>
                    <a:pt x="1692888" y="758217"/>
                  </a:cubicBezTo>
                  <a:lnTo>
                    <a:pt x="55830" y="758217"/>
                  </a:lnTo>
                  <a:cubicBezTo>
                    <a:pt x="41023" y="758217"/>
                    <a:pt x="26822" y="752335"/>
                    <a:pt x="16352" y="741865"/>
                  </a:cubicBezTo>
                  <a:cubicBezTo>
                    <a:pt x="5882" y="731394"/>
                    <a:pt x="0" y="717194"/>
                    <a:pt x="0" y="702387"/>
                  </a:cubicBezTo>
                  <a:lnTo>
                    <a:pt x="0" y="55830"/>
                  </a:lnTo>
                  <a:cubicBezTo>
                    <a:pt x="0" y="41023"/>
                    <a:pt x="5882" y="26822"/>
                    <a:pt x="16352" y="16352"/>
                  </a:cubicBezTo>
                  <a:cubicBezTo>
                    <a:pt x="26822" y="5882"/>
                    <a:pt x="41023" y="0"/>
                    <a:pt x="558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dash"/>
              <a:round/>
            </a:ln>
          </p:spPr>
        </p:sp>
        <p:sp>
          <p:nvSpPr>
            <p:cNvPr id="41" name="TextBox 7"/>
            <p:cNvSpPr txBox="1"/>
            <p:nvPr/>
          </p:nvSpPr>
          <p:spPr>
            <a:xfrm>
              <a:off x="0" y="-28575"/>
              <a:ext cx="1748718" cy="786792"/>
            </a:xfrm>
            <a:prstGeom prst="rect">
              <a:avLst/>
            </a:prstGeom>
          </p:spPr>
          <p:txBody>
            <a:bodyPr lIns="44061" tIns="44061" rIns="44061" bIns="4406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Freeform 8"/>
          <p:cNvSpPr/>
          <p:nvPr/>
        </p:nvSpPr>
        <p:spPr>
          <a:xfrm>
            <a:off x="4246293" y="8564208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10"/>
          <p:cNvSpPr/>
          <p:nvPr/>
        </p:nvSpPr>
        <p:spPr>
          <a:xfrm>
            <a:off x="1599618" y="7626370"/>
            <a:ext cx="2922193" cy="1660649"/>
          </a:xfrm>
          <a:custGeom>
            <a:avLst/>
            <a:gdLst/>
            <a:ahLst/>
            <a:cxnLst/>
            <a:rect l="l" t="t" r="r" b="b"/>
            <a:pathLst>
              <a:path w="2358585" h="1972367">
                <a:moveTo>
                  <a:pt x="0" y="0"/>
                </a:moveTo>
                <a:lnTo>
                  <a:pt x="2358585" y="0"/>
                </a:lnTo>
                <a:lnTo>
                  <a:pt x="2358585" y="1972367"/>
                </a:lnTo>
                <a:lnTo>
                  <a:pt x="0" y="19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11"/>
          <p:cNvSpPr/>
          <p:nvPr/>
        </p:nvSpPr>
        <p:spPr>
          <a:xfrm>
            <a:off x="4735315" y="8659186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7" y="0"/>
                </a:lnTo>
                <a:lnTo>
                  <a:pt x="1094747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12"/>
          <p:cNvSpPr/>
          <p:nvPr/>
        </p:nvSpPr>
        <p:spPr>
          <a:xfrm rot="5576855">
            <a:off x="3332469" y="8422455"/>
            <a:ext cx="196682" cy="283506"/>
          </a:xfrm>
          <a:custGeom>
            <a:avLst/>
            <a:gdLst/>
            <a:ahLst/>
            <a:cxnLst/>
            <a:rect l="l" t="t" r="r" b="b"/>
            <a:pathLst>
              <a:path w="196682" h="283506">
                <a:moveTo>
                  <a:pt x="0" y="0"/>
                </a:moveTo>
                <a:lnTo>
                  <a:pt x="196682" y="0"/>
                </a:lnTo>
                <a:lnTo>
                  <a:pt x="196682" y="283505"/>
                </a:lnTo>
                <a:lnTo>
                  <a:pt x="0" y="283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13"/>
          <p:cNvSpPr/>
          <p:nvPr/>
        </p:nvSpPr>
        <p:spPr>
          <a:xfrm rot="-8320784">
            <a:off x="3635711" y="9232611"/>
            <a:ext cx="128027" cy="184544"/>
          </a:xfrm>
          <a:custGeom>
            <a:avLst/>
            <a:gdLst/>
            <a:ahLst/>
            <a:cxnLst/>
            <a:rect l="l" t="t" r="r" b="b"/>
            <a:pathLst>
              <a:path w="128027" h="184544">
                <a:moveTo>
                  <a:pt x="0" y="0"/>
                </a:moveTo>
                <a:lnTo>
                  <a:pt x="128027" y="0"/>
                </a:lnTo>
                <a:lnTo>
                  <a:pt x="128027" y="184543"/>
                </a:lnTo>
                <a:lnTo>
                  <a:pt x="0" y="184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14"/>
          <p:cNvSpPr/>
          <p:nvPr/>
        </p:nvSpPr>
        <p:spPr>
          <a:xfrm>
            <a:off x="3577432" y="8183349"/>
            <a:ext cx="231292" cy="185901"/>
          </a:xfrm>
          <a:custGeom>
            <a:avLst/>
            <a:gdLst/>
            <a:ahLst/>
            <a:cxnLst/>
            <a:rect l="l" t="t" r="r" b="b"/>
            <a:pathLst>
              <a:path w="231292" h="185901">
                <a:moveTo>
                  <a:pt x="0" y="0"/>
                </a:moveTo>
                <a:lnTo>
                  <a:pt x="231293" y="0"/>
                </a:lnTo>
                <a:lnTo>
                  <a:pt x="231293" y="185901"/>
                </a:lnTo>
                <a:lnTo>
                  <a:pt x="0" y="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15"/>
          <p:cNvSpPr txBox="1"/>
          <p:nvPr/>
        </p:nvSpPr>
        <p:spPr>
          <a:xfrm>
            <a:off x="1867890" y="8902645"/>
            <a:ext cx="237840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Duy</a:t>
            </a:r>
            <a:r>
              <a:rPr lang="en-US" sz="3800" dirty="0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Bungee"/>
                <a:ea typeface="Bungee"/>
                <a:cs typeface="Bungee"/>
                <a:sym typeface="Bungee"/>
              </a:rPr>
              <a:t>anh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50" name="Freeform 16"/>
          <p:cNvSpPr/>
          <p:nvPr/>
        </p:nvSpPr>
        <p:spPr>
          <a:xfrm>
            <a:off x="3828928" y="7739899"/>
            <a:ext cx="980172" cy="708175"/>
          </a:xfrm>
          <a:custGeom>
            <a:avLst/>
            <a:gdLst/>
            <a:ahLst/>
            <a:cxnLst/>
            <a:rect l="l" t="t" r="r" b="b"/>
            <a:pathLst>
              <a:path w="980172" h="708175">
                <a:moveTo>
                  <a:pt x="0" y="0"/>
                </a:moveTo>
                <a:lnTo>
                  <a:pt x="980172" y="0"/>
                </a:lnTo>
                <a:lnTo>
                  <a:pt x="980172" y="708174"/>
                </a:lnTo>
                <a:lnTo>
                  <a:pt x="0" y="7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17"/>
          <p:cNvSpPr/>
          <p:nvPr/>
        </p:nvSpPr>
        <p:spPr>
          <a:xfrm>
            <a:off x="1086619" y="7681087"/>
            <a:ext cx="1094746" cy="790954"/>
          </a:xfrm>
          <a:custGeom>
            <a:avLst/>
            <a:gdLst/>
            <a:ahLst/>
            <a:cxnLst/>
            <a:rect l="l" t="t" r="r" b="b"/>
            <a:pathLst>
              <a:path w="1094746" h="790954">
                <a:moveTo>
                  <a:pt x="0" y="0"/>
                </a:moveTo>
                <a:lnTo>
                  <a:pt x="1094746" y="0"/>
                </a:lnTo>
                <a:lnTo>
                  <a:pt x="1094746" y="790954"/>
                </a:lnTo>
                <a:lnTo>
                  <a:pt x="0" y="7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18"/>
          <p:cNvSpPr/>
          <p:nvPr/>
        </p:nvSpPr>
        <p:spPr>
          <a:xfrm rot="-1517898">
            <a:off x="2136187" y="8407155"/>
            <a:ext cx="125615" cy="120796"/>
          </a:xfrm>
          <a:custGeom>
            <a:avLst/>
            <a:gdLst/>
            <a:ahLst/>
            <a:cxnLst/>
            <a:rect l="l" t="t" r="r" b="b"/>
            <a:pathLst>
              <a:path w="125615" h="120796">
                <a:moveTo>
                  <a:pt x="0" y="0"/>
                </a:moveTo>
                <a:lnTo>
                  <a:pt x="125615" y="0"/>
                </a:lnTo>
                <a:lnTo>
                  <a:pt x="125615" y="120796"/>
                </a:lnTo>
                <a:lnTo>
                  <a:pt x="0" y="120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 t="-22913" r="-96180"/>
            </a:stretch>
          </a:blipFill>
        </p:spPr>
      </p:sp>
      <p:grpSp>
        <p:nvGrpSpPr>
          <p:cNvPr id="53" name="Group 19"/>
          <p:cNvGrpSpPr/>
          <p:nvPr/>
        </p:nvGrpSpPr>
        <p:grpSpPr>
          <a:xfrm rot="-10800000">
            <a:off x="1055721" y="5457247"/>
            <a:ext cx="4907520" cy="1884908"/>
            <a:chOff x="0" y="0"/>
            <a:chExt cx="6294444" cy="2869693"/>
          </a:xfrm>
        </p:grpSpPr>
        <p:grpSp>
          <p:nvGrpSpPr>
            <p:cNvPr id="54" name="Group 20"/>
            <p:cNvGrpSpPr/>
            <p:nvPr/>
          </p:nvGrpSpPr>
          <p:grpSpPr>
            <a:xfrm>
              <a:off x="0" y="0"/>
              <a:ext cx="6282287" cy="2869693"/>
              <a:chOff x="0" y="0"/>
              <a:chExt cx="691744" cy="315982"/>
            </a:xfrm>
          </p:grpSpPr>
          <p:sp>
            <p:nvSpPr>
              <p:cNvPr id="65" name="Freeform 21"/>
              <p:cNvSpPr/>
              <p:nvPr/>
            </p:nvSpPr>
            <p:spPr>
              <a:xfrm>
                <a:off x="0" y="0"/>
                <a:ext cx="691744" cy="315982"/>
              </a:xfrm>
              <a:custGeom>
                <a:avLst/>
                <a:gdLst/>
                <a:ahLst/>
                <a:cxnLst/>
                <a:rect l="l" t="t" r="r" b="b"/>
                <a:pathLst>
                  <a:path w="691744" h="315982">
                    <a:moveTo>
                      <a:pt x="42639" y="0"/>
                    </a:moveTo>
                    <a:lnTo>
                      <a:pt x="649105" y="0"/>
                    </a:lnTo>
                    <a:cubicBezTo>
                      <a:pt x="672654" y="0"/>
                      <a:pt x="691744" y="19090"/>
                      <a:pt x="691744" y="42639"/>
                    </a:cubicBezTo>
                    <a:lnTo>
                      <a:pt x="691744" y="273343"/>
                    </a:lnTo>
                    <a:cubicBezTo>
                      <a:pt x="691744" y="296892"/>
                      <a:pt x="672654" y="315982"/>
                      <a:pt x="649105" y="315982"/>
                    </a:cubicBezTo>
                    <a:lnTo>
                      <a:pt x="42639" y="315982"/>
                    </a:lnTo>
                    <a:cubicBezTo>
                      <a:pt x="19090" y="315982"/>
                      <a:pt x="0" y="296892"/>
                      <a:pt x="0" y="273343"/>
                    </a:cubicBezTo>
                    <a:lnTo>
                      <a:pt x="0" y="42639"/>
                    </a:lnTo>
                    <a:cubicBezTo>
                      <a:pt x="0" y="19090"/>
                      <a:pt x="19090" y="0"/>
                      <a:pt x="42639" y="0"/>
                    </a:cubicBezTo>
                    <a:close/>
                  </a:path>
                </a:pathLst>
              </a:custGeom>
              <a:solidFill>
                <a:srgbClr val="99ACFF"/>
              </a:solidFill>
            </p:spPr>
          </p:sp>
          <p:sp>
            <p:nvSpPr>
              <p:cNvPr id="66" name="TextBox 22"/>
              <p:cNvSpPr txBox="1"/>
              <p:nvPr/>
            </p:nvSpPr>
            <p:spPr>
              <a:xfrm>
                <a:off x="0" y="-28575"/>
                <a:ext cx="691744" cy="3445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23"/>
            <p:cNvGrpSpPr/>
            <p:nvPr/>
          </p:nvGrpSpPr>
          <p:grpSpPr>
            <a:xfrm>
              <a:off x="88884" y="108366"/>
              <a:ext cx="6101445" cy="2645491"/>
              <a:chOff x="0" y="0"/>
              <a:chExt cx="1748718" cy="758217"/>
            </a:xfrm>
          </p:grpSpPr>
          <p:sp>
            <p:nvSpPr>
              <p:cNvPr id="63" name="Freeform 24"/>
              <p:cNvSpPr/>
              <p:nvPr/>
            </p:nvSpPr>
            <p:spPr>
              <a:xfrm>
                <a:off x="0" y="0"/>
                <a:ext cx="1748718" cy="758217"/>
              </a:xfrm>
              <a:custGeom>
                <a:avLst/>
                <a:gdLst/>
                <a:ahLst/>
                <a:cxnLst/>
                <a:rect l="l" t="t" r="r" b="b"/>
                <a:pathLst>
                  <a:path w="1748718" h="758217">
                    <a:moveTo>
                      <a:pt x="60366" y="0"/>
                    </a:moveTo>
                    <a:lnTo>
                      <a:pt x="1688352" y="0"/>
                    </a:lnTo>
                    <a:cubicBezTo>
                      <a:pt x="1721691" y="0"/>
                      <a:pt x="1748718" y="27027"/>
                      <a:pt x="1748718" y="60366"/>
                    </a:cubicBezTo>
                    <a:lnTo>
                      <a:pt x="1748718" y="697851"/>
                    </a:lnTo>
                    <a:cubicBezTo>
                      <a:pt x="1748718" y="731190"/>
                      <a:pt x="1721691" y="758217"/>
                      <a:pt x="1688352" y="758217"/>
                    </a:cubicBezTo>
                    <a:lnTo>
                      <a:pt x="60366" y="758217"/>
                    </a:lnTo>
                    <a:cubicBezTo>
                      <a:pt x="27027" y="758217"/>
                      <a:pt x="0" y="731190"/>
                      <a:pt x="0" y="697851"/>
                    </a:cubicBezTo>
                    <a:lnTo>
                      <a:pt x="0" y="60366"/>
                    </a:lnTo>
                    <a:cubicBezTo>
                      <a:pt x="0" y="27027"/>
                      <a:pt x="27027" y="0"/>
                      <a:pt x="6036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0025CC"/>
                </a:solidFill>
                <a:prstDash val="dash"/>
                <a:round/>
              </a:ln>
            </p:spPr>
          </p:sp>
          <p:sp>
            <p:nvSpPr>
              <p:cNvPr id="64" name="TextBox 25"/>
              <p:cNvSpPr txBox="1"/>
              <p:nvPr/>
            </p:nvSpPr>
            <p:spPr>
              <a:xfrm>
                <a:off x="0" y="-28575"/>
                <a:ext cx="1748718" cy="786792"/>
              </a:xfrm>
              <a:prstGeom prst="rect">
                <a:avLst/>
              </a:prstGeom>
            </p:spPr>
            <p:txBody>
              <a:bodyPr lIns="44061" tIns="44061" rIns="44061" bIns="4406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Freeform 26"/>
            <p:cNvSpPr/>
            <p:nvPr/>
          </p:nvSpPr>
          <p:spPr>
            <a:xfrm>
              <a:off x="3888260" y="1715665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27"/>
            <p:cNvSpPr/>
            <p:nvPr/>
          </p:nvSpPr>
          <p:spPr>
            <a:xfrm>
              <a:off x="4834782" y="1779057"/>
              <a:ext cx="1459662" cy="1054606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5"/>
                  </a:lnTo>
                  <a:lnTo>
                    <a:pt x="0" y="105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28"/>
            <p:cNvSpPr/>
            <p:nvPr/>
          </p:nvSpPr>
          <p:spPr>
            <a:xfrm rot="-8320784">
              <a:off x="3257624" y="2095380"/>
              <a:ext cx="170703" cy="246058"/>
            </a:xfrm>
            <a:custGeom>
              <a:avLst/>
              <a:gdLst/>
              <a:ahLst/>
              <a:cxnLst/>
              <a:rect l="l" t="t" r="r" b="b"/>
              <a:pathLst>
                <a:path w="170703" h="246058">
                  <a:moveTo>
                    <a:pt x="0" y="0"/>
                  </a:moveTo>
                  <a:lnTo>
                    <a:pt x="170703" y="0"/>
                  </a:lnTo>
                  <a:lnTo>
                    <a:pt x="170703" y="246058"/>
                  </a:lnTo>
                  <a:lnTo>
                    <a:pt x="0" y="24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29"/>
            <p:cNvSpPr/>
            <p:nvPr/>
          </p:nvSpPr>
          <p:spPr>
            <a:xfrm>
              <a:off x="4120895" y="412821"/>
              <a:ext cx="1091640" cy="788709"/>
            </a:xfrm>
            <a:custGeom>
              <a:avLst/>
              <a:gdLst/>
              <a:ahLst/>
              <a:cxnLst/>
              <a:rect l="l" t="t" r="r" b="b"/>
              <a:pathLst>
                <a:path w="1091640" h="788710">
                  <a:moveTo>
                    <a:pt x="0" y="0"/>
                  </a:moveTo>
                  <a:lnTo>
                    <a:pt x="1091641" y="0"/>
                  </a:lnTo>
                  <a:lnTo>
                    <a:pt x="1091641" y="788710"/>
                  </a:lnTo>
                  <a:lnTo>
                    <a:pt x="0" y="78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30"/>
            <p:cNvSpPr/>
            <p:nvPr/>
          </p:nvSpPr>
          <p:spPr>
            <a:xfrm>
              <a:off x="62613" y="1968874"/>
              <a:ext cx="1161435" cy="864112"/>
            </a:xfrm>
            <a:custGeom>
              <a:avLst/>
              <a:gdLst/>
              <a:ahLst/>
              <a:cxnLst/>
              <a:rect l="l" t="t" r="r" b="b"/>
              <a:pathLst>
                <a:path w="1459662" h="1054606">
                  <a:moveTo>
                    <a:pt x="0" y="0"/>
                  </a:moveTo>
                  <a:lnTo>
                    <a:pt x="1459662" y="0"/>
                  </a:lnTo>
                  <a:lnTo>
                    <a:pt x="1459662" y="1054606"/>
                  </a:lnTo>
                  <a:lnTo>
                    <a:pt x="0" y="10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31"/>
            <p:cNvSpPr/>
            <p:nvPr/>
          </p:nvSpPr>
          <p:spPr>
            <a:xfrm rot="-1517898">
              <a:off x="1258260" y="994772"/>
              <a:ext cx="167486" cy="161061"/>
            </a:xfrm>
            <a:custGeom>
              <a:avLst/>
              <a:gdLst/>
              <a:ahLst/>
              <a:cxnLst/>
              <a:rect l="l" t="t" r="r" b="b"/>
              <a:pathLst>
                <a:path w="167486" h="161061">
                  <a:moveTo>
                    <a:pt x="0" y="0"/>
                  </a:moveTo>
                  <a:lnTo>
                    <a:pt x="167486" y="0"/>
                  </a:lnTo>
                  <a:lnTo>
                    <a:pt x="167486" y="161061"/>
                  </a:lnTo>
                  <a:lnTo>
                    <a:pt x="0" y="161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 t="-22913" r="-96180"/>
              </a:stretch>
            </a:blipFill>
          </p:spPr>
        </p:sp>
      </p:grpSp>
      <p:sp>
        <p:nvSpPr>
          <p:cNvPr id="67" name="Freeform 33"/>
          <p:cNvSpPr/>
          <p:nvPr/>
        </p:nvSpPr>
        <p:spPr>
          <a:xfrm>
            <a:off x="4659653" y="7625631"/>
            <a:ext cx="1143432" cy="1487238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19"/>
                </a:lnTo>
                <a:lnTo>
                  <a:pt x="0" y="185961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34"/>
          <p:cNvSpPr/>
          <p:nvPr/>
        </p:nvSpPr>
        <p:spPr>
          <a:xfrm rot="-10800000">
            <a:off x="1080810" y="5666709"/>
            <a:ext cx="1010509" cy="1376803"/>
          </a:xfrm>
          <a:custGeom>
            <a:avLst/>
            <a:gdLst/>
            <a:ahLst/>
            <a:cxnLst/>
            <a:rect l="l" t="t" r="r" b="b"/>
            <a:pathLst>
              <a:path w="1322655" h="1859620">
                <a:moveTo>
                  <a:pt x="0" y="0"/>
                </a:moveTo>
                <a:lnTo>
                  <a:pt x="1322655" y="0"/>
                </a:lnTo>
                <a:lnTo>
                  <a:pt x="1322655" y="1859620"/>
                </a:lnTo>
                <a:lnTo>
                  <a:pt x="0" y="18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69" name="TextBox 31"/>
          <p:cNvSpPr txBox="1"/>
          <p:nvPr/>
        </p:nvSpPr>
        <p:spPr>
          <a:xfrm rot="10800000">
            <a:off x="2023023" y="555534"/>
            <a:ext cx="3774252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0" name="TextBox 31"/>
          <p:cNvSpPr txBox="1"/>
          <p:nvPr/>
        </p:nvSpPr>
        <p:spPr>
          <a:xfrm rot="10800000">
            <a:off x="2065242" y="5469712"/>
            <a:ext cx="3681621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54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4630" y="2640272"/>
            <a:ext cx="4788877" cy="1855669"/>
            <a:chOff x="0" y="0"/>
            <a:chExt cx="2018779" cy="775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A7C258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1186" y="2696202"/>
            <a:ext cx="4752321" cy="1789493"/>
            <a:chOff x="0" y="0"/>
            <a:chExt cx="1989966" cy="7462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EEACF"/>
            </a:solidFill>
            <a:ln w="38100" cap="rnd">
              <a:solidFill>
                <a:srgbClr val="A7C25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630186" y="2802563"/>
            <a:ext cx="3547521" cy="1472937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0" y="0"/>
                </a:moveTo>
                <a:lnTo>
                  <a:pt x="3547521" y="0"/>
                </a:lnTo>
                <a:lnTo>
                  <a:pt x="3547521" y="1472936"/>
                </a:lnTo>
                <a:lnTo>
                  <a:pt x="0" y="147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4733"/>
            </a:stretch>
          </a:blipFill>
        </p:spPr>
      </p:sp>
      <p:sp>
        <p:nvSpPr>
          <p:cNvPr id="9" name="Freeform 9"/>
          <p:cNvSpPr/>
          <p:nvPr/>
        </p:nvSpPr>
        <p:spPr>
          <a:xfrm rot="852793">
            <a:off x="5826276" y="3269850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3"/>
                </a:lnTo>
                <a:lnTo>
                  <a:pt x="0" y="123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116736">
            <a:off x="2396678" y="2982119"/>
            <a:ext cx="1339187" cy="1227386"/>
          </a:xfrm>
          <a:custGeom>
            <a:avLst/>
            <a:gdLst/>
            <a:ahLst/>
            <a:cxnLst/>
            <a:rect l="l" t="t" r="r" b="b"/>
            <a:pathLst>
              <a:path w="1339187" h="1227386">
                <a:moveTo>
                  <a:pt x="0" y="0"/>
                </a:moveTo>
                <a:lnTo>
                  <a:pt x="1339187" y="0"/>
                </a:lnTo>
                <a:lnTo>
                  <a:pt x="1339187" y="1227386"/>
                </a:lnTo>
                <a:lnTo>
                  <a:pt x="0" y="1227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4093" y="2818752"/>
            <a:ext cx="1641290" cy="1558872"/>
          </a:xfrm>
          <a:custGeom>
            <a:avLst/>
            <a:gdLst/>
            <a:ahLst/>
            <a:cxnLst/>
            <a:rect l="l" t="t" r="r" b="b"/>
            <a:pathLst>
              <a:path w="2044195" h="1833410">
                <a:moveTo>
                  <a:pt x="0" y="0"/>
                </a:moveTo>
                <a:lnTo>
                  <a:pt x="2044195" y="0"/>
                </a:lnTo>
                <a:lnTo>
                  <a:pt x="2044195" y="1833410"/>
                </a:lnTo>
                <a:lnTo>
                  <a:pt x="0" y="18334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9567"/>
            </a:stretch>
          </a:blipFill>
        </p:spPr>
      </p:sp>
      <p:sp>
        <p:nvSpPr>
          <p:cNvPr id="12" name="Freeform 12"/>
          <p:cNvSpPr/>
          <p:nvPr/>
        </p:nvSpPr>
        <p:spPr>
          <a:xfrm rot="732725">
            <a:off x="1692029" y="3976505"/>
            <a:ext cx="405853" cy="372370"/>
          </a:xfrm>
          <a:custGeom>
            <a:avLst/>
            <a:gdLst/>
            <a:ahLst/>
            <a:cxnLst/>
            <a:rect l="l" t="t" r="r" b="b"/>
            <a:pathLst>
              <a:path w="405853" h="372370">
                <a:moveTo>
                  <a:pt x="0" y="0"/>
                </a:moveTo>
                <a:lnTo>
                  <a:pt x="405854" y="0"/>
                </a:lnTo>
                <a:lnTo>
                  <a:pt x="405854" y="372371"/>
                </a:lnTo>
                <a:lnTo>
                  <a:pt x="0" y="372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3617">
            <a:off x="1568465" y="2974756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2" y="0"/>
                </a:lnTo>
                <a:lnTo>
                  <a:pt x="356402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857514" y="3762171"/>
            <a:ext cx="1135211" cy="718156"/>
          </a:xfrm>
          <a:custGeom>
            <a:avLst/>
            <a:gdLst/>
            <a:ahLst/>
            <a:cxnLst/>
            <a:rect l="l" t="t" r="r" b="b"/>
            <a:pathLst>
              <a:path w="1135211" h="718156">
                <a:moveTo>
                  <a:pt x="1135211" y="0"/>
                </a:moveTo>
                <a:lnTo>
                  <a:pt x="0" y="0"/>
                </a:lnTo>
                <a:lnTo>
                  <a:pt x="0" y="718156"/>
                </a:lnTo>
                <a:lnTo>
                  <a:pt x="1135211" y="718156"/>
                </a:lnTo>
                <a:lnTo>
                  <a:pt x="11352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487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992725" y="3292789"/>
            <a:ext cx="3950733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Ánh</a:t>
            </a:r>
            <a:r>
              <a:rPr lang="en-US" sz="4000" dirty="0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dương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1337790" y="631572"/>
            <a:ext cx="4881303" cy="1804999"/>
            <a:chOff x="-8058" y="0"/>
            <a:chExt cx="7697292" cy="29370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7510813" cy="2883555"/>
              <a:chOff x="0" y="0"/>
              <a:chExt cx="2018779" cy="7750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18779" cy="775051"/>
              </a:xfrm>
              <a:custGeom>
                <a:avLst/>
                <a:gdLst/>
                <a:ahLst/>
                <a:cxnLst/>
                <a:rect l="l" t="t" r="r" b="b"/>
                <a:pathLst>
                  <a:path w="2018779" h="775051">
                    <a:moveTo>
                      <a:pt x="41231" y="0"/>
                    </a:moveTo>
                    <a:lnTo>
                      <a:pt x="1977549" y="0"/>
                    </a:lnTo>
                    <a:cubicBezTo>
                      <a:pt x="1988484" y="0"/>
                      <a:pt x="1998971" y="4344"/>
                      <a:pt x="2006703" y="12076"/>
                    </a:cubicBezTo>
                    <a:cubicBezTo>
                      <a:pt x="2014436" y="19808"/>
                      <a:pt x="2018779" y="30296"/>
                      <a:pt x="2018779" y="41231"/>
                    </a:cubicBezTo>
                    <a:lnTo>
                      <a:pt x="2018779" y="733820"/>
                    </a:lnTo>
                    <a:cubicBezTo>
                      <a:pt x="2018779" y="744755"/>
                      <a:pt x="2014436" y="755242"/>
                      <a:pt x="2006703" y="762975"/>
                    </a:cubicBezTo>
                    <a:cubicBezTo>
                      <a:pt x="1998971" y="770707"/>
                      <a:pt x="1988484" y="775051"/>
                      <a:pt x="1977549" y="775051"/>
                    </a:cubicBezTo>
                    <a:lnTo>
                      <a:pt x="41231" y="775051"/>
                    </a:lnTo>
                    <a:cubicBezTo>
                      <a:pt x="30296" y="775051"/>
                      <a:pt x="19808" y="770707"/>
                      <a:pt x="12076" y="762975"/>
                    </a:cubicBezTo>
                    <a:cubicBezTo>
                      <a:pt x="4344" y="755242"/>
                      <a:pt x="0" y="744755"/>
                      <a:pt x="0" y="733820"/>
                    </a:cubicBezTo>
                    <a:lnTo>
                      <a:pt x="0" y="41231"/>
                    </a:lnTo>
                    <a:cubicBezTo>
                      <a:pt x="0" y="30296"/>
                      <a:pt x="4344" y="19808"/>
                      <a:pt x="12076" y="12076"/>
                    </a:cubicBezTo>
                    <a:cubicBezTo>
                      <a:pt x="19808" y="4344"/>
                      <a:pt x="30296" y="0"/>
                      <a:pt x="41231" y="0"/>
                    </a:cubicBezTo>
                    <a:close/>
                  </a:path>
                </a:pathLst>
              </a:custGeom>
              <a:solidFill>
                <a:srgbClr val="A7C258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2018779" cy="7941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07200" y="107200"/>
              <a:ext cx="7403613" cy="2776355"/>
              <a:chOff x="0" y="0"/>
              <a:chExt cx="1989966" cy="74623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89966" cy="746237"/>
              </a:xfrm>
              <a:custGeom>
                <a:avLst/>
                <a:gdLst/>
                <a:ahLst/>
                <a:cxnLst/>
                <a:rect l="l" t="t" r="r" b="b"/>
                <a:pathLst>
                  <a:path w="1989966" h="746237">
                    <a:moveTo>
                      <a:pt x="41828" y="0"/>
                    </a:moveTo>
                    <a:lnTo>
                      <a:pt x="1948138" y="0"/>
                    </a:lnTo>
                    <a:cubicBezTo>
                      <a:pt x="1971239" y="0"/>
                      <a:pt x="1989966" y="18727"/>
                      <a:pt x="1989966" y="41828"/>
                    </a:cubicBezTo>
                    <a:lnTo>
                      <a:pt x="1989966" y="704409"/>
                    </a:lnTo>
                    <a:cubicBezTo>
                      <a:pt x="1989966" y="715503"/>
                      <a:pt x="1985559" y="726142"/>
                      <a:pt x="1977715" y="733986"/>
                    </a:cubicBezTo>
                    <a:cubicBezTo>
                      <a:pt x="1969871" y="741830"/>
                      <a:pt x="1959232" y="746237"/>
                      <a:pt x="1948138" y="746237"/>
                    </a:cubicBezTo>
                    <a:lnTo>
                      <a:pt x="41828" y="746237"/>
                    </a:lnTo>
                    <a:cubicBezTo>
                      <a:pt x="18727" y="746237"/>
                      <a:pt x="0" y="727510"/>
                      <a:pt x="0" y="704409"/>
                    </a:cubicBezTo>
                    <a:lnTo>
                      <a:pt x="0" y="41828"/>
                    </a:lnTo>
                    <a:cubicBezTo>
                      <a:pt x="0" y="30734"/>
                      <a:pt x="4407" y="20095"/>
                      <a:pt x="12251" y="12251"/>
                    </a:cubicBezTo>
                    <a:cubicBezTo>
                      <a:pt x="20095" y="4407"/>
                      <a:pt x="30734" y="0"/>
                      <a:pt x="41828" y="0"/>
                    </a:cubicBezTo>
                    <a:close/>
                  </a:path>
                </a:pathLst>
              </a:custGeom>
              <a:solidFill>
                <a:srgbClr val="FEEACF"/>
              </a:solidFill>
              <a:ln w="38100" cap="rnd">
                <a:solidFill>
                  <a:srgbClr val="A7C258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1989966" cy="7652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06162" y="259480"/>
              <a:ext cx="6160379" cy="2529802"/>
            </a:xfrm>
            <a:custGeom>
              <a:avLst/>
              <a:gdLst/>
              <a:ahLst/>
              <a:cxnLst/>
              <a:rect l="l" t="t" r="r" b="b"/>
              <a:pathLst>
                <a:path w="4730029" h="1963916">
                  <a:moveTo>
                    <a:pt x="0" y="0"/>
                  </a:moveTo>
                  <a:lnTo>
                    <a:pt x="4730028" y="0"/>
                  </a:lnTo>
                  <a:lnTo>
                    <a:pt x="4730028" y="1963915"/>
                  </a:lnTo>
                  <a:lnTo>
                    <a:pt x="0" y="1963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r="-54733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852793">
              <a:off x="6752083" y="1206148"/>
              <a:ext cx="937151" cy="1647736"/>
            </a:xfrm>
            <a:custGeom>
              <a:avLst/>
              <a:gdLst/>
              <a:ahLst/>
              <a:cxnLst/>
              <a:rect l="l" t="t" r="r" b="b"/>
              <a:pathLst>
                <a:path w="937150" h="1647736">
                  <a:moveTo>
                    <a:pt x="0" y="0"/>
                  </a:moveTo>
                  <a:lnTo>
                    <a:pt x="937150" y="0"/>
                  </a:lnTo>
                  <a:lnTo>
                    <a:pt x="937150" y="1647736"/>
                  </a:lnTo>
                  <a:lnTo>
                    <a:pt x="0" y="1647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flipH="1">
              <a:off x="658724" y="193093"/>
              <a:ext cx="1513615" cy="1387251"/>
            </a:xfrm>
            <a:custGeom>
              <a:avLst/>
              <a:gdLst/>
              <a:ahLst/>
              <a:cxnLst/>
              <a:rect l="l" t="t" r="r" b="b"/>
              <a:pathLst>
                <a:path w="1513615" h="1387251">
                  <a:moveTo>
                    <a:pt x="1513614" y="0"/>
                  </a:moveTo>
                  <a:lnTo>
                    <a:pt x="0" y="0"/>
                  </a:lnTo>
                  <a:lnTo>
                    <a:pt x="0" y="1387251"/>
                  </a:lnTo>
                  <a:lnTo>
                    <a:pt x="1513614" y="1387251"/>
                  </a:lnTo>
                  <a:lnTo>
                    <a:pt x="151361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-8058" y="710152"/>
              <a:ext cx="1931467" cy="2088810"/>
            </a:xfrm>
            <a:custGeom>
              <a:avLst/>
              <a:gdLst/>
              <a:ahLst/>
              <a:cxnLst/>
              <a:rect l="l" t="t" r="r" b="b"/>
              <a:pathLst>
                <a:path w="2257681" h="2252977">
                  <a:moveTo>
                    <a:pt x="0" y="0"/>
                  </a:moveTo>
                  <a:lnTo>
                    <a:pt x="2257681" y="0"/>
                  </a:lnTo>
                  <a:lnTo>
                    <a:pt x="2257681" y="2252977"/>
                  </a:lnTo>
                  <a:lnTo>
                    <a:pt x="0" y="2252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428207" y="1485446"/>
              <a:ext cx="1296207" cy="1451561"/>
            </a:xfrm>
            <a:custGeom>
              <a:avLst/>
              <a:gdLst/>
              <a:ahLst/>
              <a:cxnLst/>
              <a:rect l="l" t="t" r="r" b="b"/>
              <a:pathLst>
                <a:path w="1785583" h="1636515">
                  <a:moveTo>
                    <a:pt x="0" y="0"/>
                  </a:moveTo>
                  <a:lnTo>
                    <a:pt x="1785583" y="0"/>
                  </a:lnTo>
                  <a:lnTo>
                    <a:pt x="1785583" y="1636515"/>
                  </a:lnTo>
                  <a:lnTo>
                    <a:pt x="0" y="1636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732725">
              <a:off x="2191647" y="2193792"/>
              <a:ext cx="541137" cy="496494"/>
            </a:xfrm>
            <a:custGeom>
              <a:avLst/>
              <a:gdLst/>
              <a:ahLst/>
              <a:cxnLst/>
              <a:rect l="l" t="t" r="r" b="b"/>
              <a:pathLst>
                <a:path w="541137" h="496494">
                  <a:moveTo>
                    <a:pt x="0" y="0"/>
                  </a:moveTo>
                  <a:lnTo>
                    <a:pt x="541138" y="0"/>
                  </a:lnTo>
                  <a:lnTo>
                    <a:pt x="541138" y="496494"/>
                  </a:lnTo>
                  <a:lnTo>
                    <a:pt x="0" y="49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663617">
              <a:off x="284179" y="241820"/>
              <a:ext cx="475203" cy="435999"/>
            </a:xfrm>
            <a:custGeom>
              <a:avLst/>
              <a:gdLst/>
              <a:ahLst/>
              <a:cxnLst/>
              <a:rect l="l" t="t" r="r" b="b"/>
              <a:pathLst>
                <a:path w="475203" h="435999">
                  <a:moveTo>
                    <a:pt x="0" y="0"/>
                  </a:moveTo>
                  <a:lnTo>
                    <a:pt x="475203" y="0"/>
                  </a:lnTo>
                  <a:lnTo>
                    <a:pt x="475203" y="435999"/>
                  </a:lnTo>
                  <a:lnTo>
                    <a:pt x="0" y="435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2959706" y="696148"/>
              <a:ext cx="3709872" cy="584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 rot="10800000">
            <a:off x="1577705" y="897249"/>
            <a:ext cx="357042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32" name="Group 2"/>
          <p:cNvGrpSpPr/>
          <p:nvPr/>
        </p:nvGrpSpPr>
        <p:grpSpPr>
          <a:xfrm rot="-10800000">
            <a:off x="1416050" y="5194301"/>
            <a:ext cx="4860674" cy="1905299"/>
            <a:chOff x="0" y="0"/>
            <a:chExt cx="2018779" cy="775051"/>
          </a:xfrm>
        </p:grpSpPr>
        <p:sp>
          <p:nvSpPr>
            <p:cNvPr id="33" name="Freeform 3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34" name="TextBox 4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5"/>
          <p:cNvGrpSpPr/>
          <p:nvPr/>
        </p:nvGrpSpPr>
        <p:grpSpPr>
          <a:xfrm rot="-10800000">
            <a:off x="1497064" y="5290766"/>
            <a:ext cx="4790947" cy="1803582"/>
            <a:chOff x="0" y="0"/>
            <a:chExt cx="1989966" cy="746237"/>
          </a:xfrm>
        </p:grpSpPr>
        <p:sp>
          <p:nvSpPr>
            <p:cNvPr id="36" name="Freeform 6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37" name="TextBox 7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Freeform 8"/>
          <p:cNvSpPr/>
          <p:nvPr/>
        </p:nvSpPr>
        <p:spPr>
          <a:xfrm rot="-10800000">
            <a:off x="1421122" y="5243995"/>
            <a:ext cx="1958828" cy="824073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39" name="Freeform 9"/>
          <p:cNvSpPr/>
          <p:nvPr/>
        </p:nvSpPr>
        <p:spPr>
          <a:xfrm rot="-10800000" flipH="1">
            <a:off x="2301819" y="5315715"/>
            <a:ext cx="3878740" cy="1703978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40" name="Freeform 10"/>
          <p:cNvSpPr/>
          <p:nvPr/>
        </p:nvSpPr>
        <p:spPr>
          <a:xfrm rot="-10800000" flipH="1">
            <a:off x="1222566" y="5884202"/>
            <a:ext cx="1181893" cy="1187832"/>
          </a:xfrm>
          <a:custGeom>
            <a:avLst/>
            <a:gdLst/>
            <a:ahLst/>
            <a:cxnLst/>
            <a:rect l="l" t="t" r="r" b="b"/>
            <a:pathLst>
              <a:path w="1181893" h="1187832">
                <a:moveTo>
                  <a:pt x="1181892" y="0"/>
                </a:moveTo>
                <a:lnTo>
                  <a:pt x="0" y="0"/>
                </a:lnTo>
                <a:lnTo>
                  <a:pt x="0" y="1187832"/>
                </a:lnTo>
                <a:lnTo>
                  <a:pt x="1181892" y="1187832"/>
                </a:lnTo>
                <a:lnTo>
                  <a:pt x="1181892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41" name="Freeform 11"/>
          <p:cNvSpPr/>
          <p:nvPr/>
        </p:nvSpPr>
        <p:spPr>
          <a:xfrm rot="11884107">
            <a:off x="5862552" y="6175626"/>
            <a:ext cx="702863" cy="1235802"/>
          </a:xfrm>
          <a:custGeom>
            <a:avLst/>
            <a:gdLst/>
            <a:ahLst/>
            <a:cxnLst/>
            <a:rect l="l" t="t" r="r" b="b"/>
            <a:pathLst>
              <a:path w="702863" h="1235802">
                <a:moveTo>
                  <a:pt x="0" y="0"/>
                </a:moveTo>
                <a:lnTo>
                  <a:pt x="702863" y="0"/>
                </a:lnTo>
                <a:lnTo>
                  <a:pt x="702863" y="1235802"/>
                </a:lnTo>
                <a:lnTo>
                  <a:pt x="0" y="1235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12"/>
          <p:cNvSpPr/>
          <p:nvPr/>
        </p:nvSpPr>
        <p:spPr>
          <a:xfrm rot="10136382">
            <a:off x="1534869" y="6440877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14"/>
          <p:cNvGrpSpPr/>
          <p:nvPr/>
        </p:nvGrpSpPr>
        <p:grpSpPr>
          <a:xfrm>
            <a:off x="1375188" y="7433594"/>
            <a:ext cx="4914544" cy="1838349"/>
            <a:chOff x="0" y="0"/>
            <a:chExt cx="2018779" cy="775051"/>
          </a:xfrm>
        </p:grpSpPr>
        <p:sp>
          <p:nvSpPr>
            <p:cNvPr id="45" name="Freeform 15"/>
            <p:cNvSpPr/>
            <p:nvPr/>
          </p:nvSpPr>
          <p:spPr>
            <a:xfrm>
              <a:off x="0" y="0"/>
              <a:ext cx="2018779" cy="775051"/>
            </a:xfrm>
            <a:custGeom>
              <a:avLst/>
              <a:gdLst/>
              <a:ahLst/>
              <a:cxnLst/>
              <a:rect l="l" t="t" r="r" b="b"/>
              <a:pathLst>
                <a:path w="2018779" h="775051">
                  <a:moveTo>
                    <a:pt x="41231" y="0"/>
                  </a:moveTo>
                  <a:lnTo>
                    <a:pt x="1977549" y="0"/>
                  </a:lnTo>
                  <a:cubicBezTo>
                    <a:pt x="1988484" y="0"/>
                    <a:pt x="1998971" y="4344"/>
                    <a:pt x="2006703" y="12076"/>
                  </a:cubicBezTo>
                  <a:cubicBezTo>
                    <a:pt x="2014436" y="19808"/>
                    <a:pt x="2018779" y="30296"/>
                    <a:pt x="2018779" y="41231"/>
                  </a:cubicBezTo>
                  <a:lnTo>
                    <a:pt x="2018779" y="733820"/>
                  </a:lnTo>
                  <a:cubicBezTo>
                    <a:pt x="2018779" y="744755"/>
                    <a:pt x="2014436" y="755242"/>
                    <a:pt x="2006703" y="762975"/>
                  </a:cubicBezTo>
                  <a:cubicBezTo>
                    <a:pt x="1998971" y="770707"/>
                    <a:pt x="1988484" y="775051"/>
                    <a:pt x="1977549" y="775051"/>
                  </a:cubicBezTo>
                  <a:lnTo>
                    <a:pt x="41231" y="775051"/>
                  </a:lnTo>
                  <a:cubicBezTo>
                    <a:pt x="30296" y="775051"/>
                    <a:pt x="19808" y="770707"/>
                    <a:pt x="12076" y="762975"/>
                  </a:cubicBezTo>
                  <a:cubicBezTo>
                    <a:pt x="4344" y="755242"/>
                    <a:pt x="0" y="744755"/>
                    <a:pt x="0" y="733820"/>
                  </a:cubicBezTo>
                  <a:lnTo>
                    <a:pt x="0" y="41231"/>
                  </a:lnTo>
                  <a:cubicBezTo>
                    <a:pt x="0" y="30296"/>
                    <a:pt x="4344" y="19808"/>
                    <a:pt x="12076" y="12076"/>
                  </a:cubicBezTo>
                  <a:cubicBezTo>
                    <a:pt x="19808" y="4344"/>
                    <a:pt x="30296" y="0"/>
                    <a:pt x="41231" y="0"/>
                  </a:cubicBezTo>
                  <a:close/>
                </a:path>
              </a:pathLst>
            </a:custGeom>
            <a:solidFill>
              <a:srgbClr val="5A58C2"/>
            </a:solidFill>
            <a:ln w="38100" cap="rnd">
              <a:solidFill>
                <a:srgbClr val="C7D3FE"/>
              </a:solidFill>
              <a:prstDash val="solid"/>
              <a:round/>
            </a:ln>
          </p:spPr>
        </p:sp>
        <p:sp>
          <p:nvSpPr>
            <p:cNvPr id="46" name="TextBox 16"/>
            <p:cNvSpPr txBox="1"/>
            <p:nvPr/>
          </p:nvSpPr>
          <p:spPr>
            <a:xfrm>
              <a:off x="0" y="-19050"/>
              <a:ext cx="2018779" cy="794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17"/>
          <p:cNvGrpSpPr/>
          <p:nvPr/>
        </p:nvGrpSpPr>
        <p:grpSpPr>
          <a:xfrm>
            <a:off x="1409286" y="7473832"/>
            <a:ext cx="4878725" cy="1734547"/>
            <a:chOff x="0" y="0"/>
            <a:chExt cx="1989966" cy="746237"/>
          </a:xfrm>
        </p:grpSpPr>
        <p:sp>
          <p:nvSpPr>
            <p:cNvPr id="48" name="Freeform 18"/>
            <p:cNvSpPr/>
            <p:nvPr/>
          </p:nvSpPr>
          <p:spPr>
            <a:xfrm>
              <a:off x="0" y="0"/>
              <a:ext cx="1989966" cy="746237"/>
            </a:xfrm>
            <a:custGeom>
              <a:avLst/>
              <a:gdLst/>
              <a:ahLst/>
              <a:cxnLst/>
              <a:rect l="l" t="t" r="r" b="b"/>
              <a:pathLst>
                <a:path w="1989966" h="746237">
                  <a:moveTo>
                    <a:pt x="41828" y="0"/>
                  </a:moveTo>
                  <a:lnTo>
                    <a:pt x="1948138" y="0"/>
                  </a:lnTo>
                  <a:cubicBezTo>
                    <a:pt x="1971239" y="0"/>
                    <a:pt x="1989966" y="18727"/>
                    <a:pt x="1989966" y="41828"/>
                  </a:cubicBezTo>
                  <a:lnTo>
                    <a:pt x="1989966" y="704409"/>
                  </a:lnTo>
                  <a:cubicBezTo>
                    <a:pt x="1989966" y="715503"/>
                    <a:pt x="1985559" y="726142"/>
                    <a:pt x="1977715" y="733986"/>
                  </a:cubicBezTo>
                  <a:cubicBezTo>
                    <a:pt x="1969871" y="741830"/>
                    <a:pt x="1959232" y="746237"/>
                    <a:pt x="1948138" y="746237"/>
                  </a:cubicBezTo>
                  <a:lnTo>
                    <a:pt x="41828" y="746237"/>
                  </a:lnTo>
                  <a:cubicBezTo>
                    <a:pt x="18727" y="746237"/>
                    <a:pt x="0" y="727510"/>
                    <a:pt x="0" y="704409"/>
                  </a:cubicBezTo>
                  <a:lnTo>
                    <a:pt x="0" y="41828"/>
                  </a:lnTo>
                  <a:cubicBezTo>
                    <a:pt x="0" y="30734"/>
                    <a:pt x="4407" y="20095"/>
                    <a:pt x="12251" y="12251"/>
                  </a:cubicBezTo>
                  <a:cubicBezTo>
                    <a:pt x="20095" y="4407"/>
                    <a:pt x="30734" y="0"/>
                    <a:pt x="41828" y="0"/>
                  </a:cubicBezTo>
                  <a:close/>
                </a:path>
              </a:pathLst>
            </a:custGeom>
            <a:solidFill>
              <a:srgbClr val="F6F3EC"/>
            </a:solidFill>
            <a:ln w="38100" cap="rnd">
              <a:solidFill>
                <a:srgbClr val="9EB0F0"/>
              </a:solidFill>
              <a:prstDash val="solid"/>
              <a:round/>
            </a:ln>
          </p:spPr>
        </p:sp>
        <p:sp>
          <p:nvSpPr>
            <p:cNvPr id="49" name="TextBox 19"/>
            <p:cNvSpPr txBox="1"/>
            <p:nvPr/>
          </p:nvSpPr>
          <p:spPr>
            <a:xfrm>
              <a:off x="0" y="-19050"/>
              <a:ext cx="1989966" cy="76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Freeform 20"/>
          <p:cNvSpPr/>
          <p:nvPr/>
        </p:nvSpPr>
        <p:spPr>
          <a:xfrm>
            <a:off x="4369497" y="8275990"/>
            <a:ext cx="1907227" cy="890849"/>
          </a:xfrm>
          <a:custGeom>
            <a:avLst/>
            <a:gdLst/>
            <a:ahLst/>
            <a:cxnLst/>
            <a:rect l="l" t="t" r="r" b="b"/>
            <a:pathLst>
              <a:path w="3024000" h="1183322">
                <a:moveTo>
                  <a:pt x="0" y="0"/>
                </a:moveTo>
                <a:lnTo>
                  <a:pt x="3024000" y="0"/>
                </a:lnTo>
                <a:lnTo>
                  <a:pt x="3024000" y="1183322"/>
                </a:lnTo>
                <a:lnTo>
                  <a:pt x="0" y="1183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48113"/>
            </a:stretch>
          </a:blipFill>
        </p:spPr>
      </p:sp>
      <p:sp>
        <p:nvSpPr>
          <p:cNvPr id="51" name="Freeform 21"/>
          <p:cNvSpPr/>
          <p:nvPr/>
        </p:nvSpPr>
        <p:spPr>
          <a:xfrm flipH="1">
            <a:off x="1516105" y="7585062"/>
            <a:ext cx="3547521" cy="1520036"/>
          </a:xfrm>
          <a:custGeom>
            <a:avLst/>
            <a:gdLst/>
            <a:ahLst/>
            <a:cxnLst/>
            <a:rect l="l" t="t" r="r" b="b"/>
            <a:pathLst>
              <a:path w="3547521" h="1472937">
                <a:moveTo>
                  <a:pt x="3547521" y="0"/>
                </a:moveTo>
                <a:lnTo>
                  <a:pt x="0" y="0"/>
                </a:lnTo>
                <a:lnTo>
                  <a:pt x="0" y="1472937"/>
                </a:lnTo>
                <a:lnTo>
                  <a:pt x="3547521" y="1472937"/>
                </a:lnTo>
                <a:lnTo>
                  <a:pt x="3547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54733"/>
            </a:stretch>
          </a:blipFill>
        </p:spPr>
      </p:sp>
      <p:sp>
        <p:nvSpPr>
          <p:cNvPr id="52" name="Freeform 22"/>
          <p:cNvSpPr/>
          <p:nvPr/>
        </p:nvSpPr>
        <p:spPr>
          <a:xfrm rot="-501650">
            <a:off x="1444133" y="8434639"/>
            <a:ext cx="426209" cy="749378"/>
          </a:xfrm>
          <a:custGeom>
            <a:avLst/>
            <a:gdLst/>
            <a:ahLst/>
            <a:cxnLst/>
            <a:rect l="l" t="t" r="r" b="b"/>
            <a:pathLst>
              <a:path w="426209" h="749378">
                <a:moveTo>
                  <a:pt x="0" y="0"/>
                </a:moveTo>
                <a:lnTo>
                  <a:pt x="426209" y="0"/>
                </a:lnTo>
                <a:lnTo>
                  <a:pt x="426209" y="749378"/>
                </a:lnTo>
                <a:lnTo>
                  <a:pt x="0" y="74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23"/>
          <p:cNvSpPr/>
          <p:nvPr/>
        </p:nvSpPr>
        <p:spPr>
          <a:xfrm rot="-663617">
            <a:off x="5849048" y="7858378"/>
            <a:ext cx="356402" cy="326999"/>
          </a:xfrm>
          <a:custGeom>
            <a:avLst/>
            <a:gdLst/>
            <a:ahLst/>
            <a:cxnLst/>
            <a:rect l="l" t="t" r="r" b="b"/>
            <a:pathLst>
              <a:path w="356402" h="326999">
                <a:moveTo>
                  <a:pt x="0" y="0"/>
                </a:moveTo>
                <a:lnTo>
                  <a:pt x="356403" y="0"/>
                </a:lnTo>
                <a:lnTo>
                  <a:pt x="356403" y="327000"/>
                </a:lnTo>
                <a:lnTo>
                  <a:pt x="0" y="32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25"/>
          <p:cNvSpPr/>
          <p:nvPr/>
        </p:nvSpPr>
        <p:spPr>
          <a:xfrm>
            <a:off x="5042969" y="7477664"/>
            <a:ext cx="1279140" cy="1364416"/>
          </a:xfrm>
          <a:custGeom>
            <a:avLst/>
            <a:gdLst/>
            <a:ahLst/>
            <a:cxnLst/>
            <a:rect l="l" t="t" r="r" b="b"/>
            <a:pathLst>
              <a:path w="1279140" h="1364416">
                <a:moveTo>
                  <a:pt x="0" y="0"/>
                </a:moveTo>
                <a:lnTo>
                  <a:pt x="1279140" y="0"/>
                </a:lnTo>
                <a:lnTo>
                  <a:pt x="1279140" y="1364416"/>
                </a:lnTo>
                <a:lnTo>
                  <a:pt x="0" y="136441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56" name="TextBox 31"/>
          <p:cNvSpPr txBox="1"/>
          <p:nvPr/>
        </p:nvSpPr>
        <p:spPr>
          <a:xfrm rot="10800000">
            <a:off x="2551850" y="5308791"/>
            <a:ext cx="357042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chân thành cảm ơn sự hiện diện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uý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huynh trong buổi họp hôm nay. Sự đồng hành, quan tâm và phối hợp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phụ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huynh chính là động lực để nhà trường và giáo viên chúng tôi tiếp tục cố gắng hơn nữa trong việc giáo dục các em học sinh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7" name="TextBox 15"/>
          <p:cNvSpPr txBox="1"/>
          <p:nvPr/>
        </p:nvSpPr>
        <p:spPr>
          <a:xfrm>
            <a:off x="1481186" y="8100156"/>
            <a:ext cx="3950733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Đức</a:t>
            </a:r>
            <a:r>
              <a:rPr lang="en-US" sz="4000" noProof="0" dirty="0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4000" noProof="0" dirty="0" err="1" smtClean="0">
                <a:solidFill>
                  <a:srgbClr val="FF0000"/>
                </a:solidFill>
                <a:latin typeface="Bungee"/>
                <a:ea typeface="Bungee"/>
                <a:cs typeface="Bungee"/>
                <a:sym typeface="Bungee"/>
              </a:rPr>
              <a:t>phương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ungee"/>
              <a:ea typeface="Bungee"/>
              <a:cs typeface="Bungee"/>
              <a:sym typeface="Bungee"/>
            </a:endParaRPr>
          </a:p>
        </p:txBody>
      </p:sp>
    </p:spTree>
    <p:extLst>
      <p:ext uri="{BB962C8B-B14F-4D97-AF65-F5344CB8AC3E}">
        <p14:creationId xmlns:p14="http://schemas.microsoft.com/office/powerpoint/2010/main" val="1097799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2429</Words>
  <Application>Microsoft Office PowerPoint</Application>
  <PresentationFormat>Custom</PresentationFormat>
  <Paragraphs>101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HP001 4 hàng</vt:lpstr>
      <vt:lpstr>Bungee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bảng tên (nữ)</dc:title>
  <dc:creator>Tran</dc:creator>
  <cp:lastModifiedBy>admin</cp:lastModifiedBy>
  <cp:revision>26</cp:revision>
  <dcterms:created xsi:type="dcterms:W3CDTF">2006-08-16T00:00:00Z</dcterms:created>
  <dcterms:modified xsi:type="dcterms:W3CDTF">2025-10-14T14:24:52Z</dcterms:modified>
  <dc:identifier>DAGtXmI6CsA</dc:identifier>
</cp:coreProperties>
</file>