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4" r:id="rId3"/>
    <p:sldId id="275" r:id="rId4"/>
    <p:sldId id="276" r:id="rId5"/>
    <p:sldId id="277" r:id="rId6"/>
    <p:sldId id="278" r:id="rId7"/>
    <p:sldId id="265" r:id="rId8"/>
    <p:sldId id="279" r:id="rId9"/>
    <p:sldId id="280" r:id="rId10"/>
    <p:sldId id="281" r:id="rId11"/>
  </p:sldIdLst>
  <p:sldSz cx="7589838" cy="10698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6E4A36"/>
    <a:srgbClr val="FF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1750834"/>
            <a:ext cx="6451362" cy="3724546"/>
          </a:xfrm>
        </p:spPr>
        <p:txBody>
          <a:bodyPr anchor="b"/>
          <a:lstStyle>
            <a:lvl1pPr algn="ctr">
              <a:defRPr sz="4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730" y="5619013"/>
            <a:ext cx="5692379" cy="2582912"/>
          </a:xfrm>
        </p:spPr>
        <p:txBody>
          <a:bodyPr/>
          <a:lstStyle>
            <a:lvl1pPr marL="0" indent="0" algn="ctr">
              <a:buNone/>
              <a:defRPr sz="1992"/>
            </a:lvl1pPr>
            <a:lvl2pPr marL="379476" indent="0" algn="ctr">
              <a:buNone/>
              <a:defRPr sz="1660"/>
            </a:lvl2pPr>
            <a:lvl3pPr marL="758952" indent="0" algn="ctr">
              <a:buNone/>
              <a:defRPr sz="1494"/>
            </a:lvl3pPr>
            <a:lvl4pPr marL="1138428" indent="0" algn="ctr">
              <a:buNone/>
              <a:defRPr sz="1328"/>
            </a:lvl4pPr>
            <a:lvl5pPr marL="1517904" indent="0" algn="ctr">
              <a:buNone/>
              <a:defRPr sz="1328"/>
            </a:lvl5pPr>
            <a:lvl6pPr marL="1897380" indent="0" algn="ctr">
              <a:buNone/>
              <a:defRPr sz="1328"/>
            </a:lvl6pPr>
            <a:lvl7pPr marL="2276856" indent="0" algn="ctr">
              <a:buNone/>
              <a:defRPr sz="1328"/>
            </a:lvl7pPr>
            <a:lvl8pPr marL="2656332" indent="0" algn="ctr">
              <a:buNone/>
              <a:defRPr sz="1328"/>
            </a:lvl8pPr>
            <a:lvl9pPr marL="3035808" indent="0" algn="ctr">
              <a:buNone/>
              <a:defRPr sz="13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1478" y="569578"/>
            <a:ext cx="1636559" cy="9066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802" y="569578"/>
            <a:ext cx="4814803" cy="906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9" y="2667115"/>
            <a:ext cx="6546235" cy="4450138"/>
          </a:xfrm>
        </p:spPr>
        <p:txBody>
          <a:bodyPr anchor="b"/>
          <a:lstStyle>
            <a:lvl1pPr>
              <a:defRPr sz="4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9" y="7159353"/>
            <a:ext cx="6546235" cy="2340222"/>
          </a:xfrm>
        </p:spPr>
        <p:txBody>
          <a:bodyPr/>
          <a:lstStyle>
            <a:lvl1pPr marL="0" indent="0">
              <a:buNone/>
              <a:defRPr sz="1992">
                <a:solidFill>
                  <a:schemeClr val="tx1"/>
                </a:solidFill>
              </a:defRPr>
            </a:lvl1pPr>
            <a:lvl2pPr marL="379476" indent="0">
              <a:buNone/>
              <a:defRPr sz="1660">
                <a:solidFill>
                  <a:schemeClr val="tx1">
                    <a:tint val="75000"/>
                  </a:schemeClr>
                </a:solidFill>
              </a:defRPr>
            </a:lvl2pPr>
            <a:lvl3pPr marL="758952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3pPr>
            <a:lvl4pPr marL="113842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51790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189738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276856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2656332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03580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2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801" y="2847891"/>
            <a:ext cx="3225681" cy="6787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2356" y="2847891"/>
            <a:ext cx="3225681" cy="6787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7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90" y="569580"/>
            <a:ext cx="6546235" cy="20678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791" y="2622536"/>
            <a:ext cx="3210857" cy="1285265"/>
          </a:xfrm>
        </p:spPr>
        <p:txBody>
          <a:bodyPr anchor="b"/>
          <a:lstStyle>
            <a:lvl1pPr marL="0" indent="0">
              <a:buNone/>
              <a:defRPr sz="1992" b="1"/>
            </a:lvl1pPr>
            <a:lvl2pPr marL="379476" indent="0">
              <a:buNone/>
              <a:defRPr sz="1660" b="1"/>
            </a:lvl2pPr>
            <a:lvl3pPr marL="758952" indent="0">
              <a:buNone/>
              <a:defRPr sz="1494" b="1"/>
            </a:lvl3pPr>
            <a:lvl4pPr marL="1138428" indent="0">
              <a:buNone/>
              <a:defRPr sz="1328" b="1"/>
            </a:lvl4pPr>
            <a:lvl5pPr marL="1517904" indent="0">
              <a:buNone/>
              <a:defRPr sz="1328" b="1"/>
            </a:lvl5pPr>
            <a:lvl6pPr marL="1897380" indent="0">
              <a:buNone/>
              <a:defRPr sz="1328" b="1"/>
            </a:lvl6pPr>
            <a:lvl7pPr marL="2276856" indent="0">
              <a:buNone/>
              <a:defRPr sz="1328" b="1"/>
            </a:lvl7pPr>
            <a:lvl8pPr marL="2656332" indent="0">
              <a:buNone/>
              <a:defRPr sz="1328" b="1"/>
            </a:lvl8pPr>
            <a:lvl9pPr marL="3035808" indent="0">
              <a:buNone/>
              <a:defRPr sz="13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791" y="3907801"/>
            <a:ext cx="3210857" cy="574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2356" y="2622536"/>
            <a:ext cx="3226670" cy="1285265"/>
          </a:xfrm>
        </p:spPr>
        <p:txBody>
          <a:bodyPr anchor="b"/>
          <a:lstStyle>
            <a:lvl1pPr marL="0" indent="0">
              <a:buNone/>
              <a:defRPr sz="1992" b="1"/>
            </a:lvl1pPr>
            <a:lvl2pPr marL="379476" indent="0">
              <a:buNone/>
              <a:defRPr sz="1660" b="1"/>
            </a:lvl2pPr>
            <a:lvl3pPr marL="758952" indent="0">
              <a:buNone/>
              <a:defRPr sz="1494" b="1"/>
            </a:lvl3pPr>
            <a:lvl4pPr marL="1138428" indent="0">
              <a:buNone/>
              <a:defRPr sz="1328" b="1"/>
            </a:lvl4pPr>
            <a:lvl5pPr marL="1517904" indent="0">
              <a:buNone/>
              <a:defRPr sz="1328" b="1"/>
            </a:lvl5pPr>
            <a:lvl6pPr marL="1897380" indent="0">
              <a:buNone/>
              <a:defRPr sz="1328" b="1"/>
            </a:lvl6pPr>
            <a:lvl7pPr marL="2276856" indent="0">
              <a:buNone/>
              <a:defRPr sz="1328" b="1"/>
            </a:lvl7pPr>
            <a:lvl8pPr marL="2656332" indent="0">
              <a:buNone/>
              <a:defRPr sz="1328" b="1"/>
            </a:lvl8pPr>
            <a:lvl9pPr marL="3035808" indent="0">
              <a:buNone/>
              <a:defRPr sz="13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2356" y="3907801"/>
            <a:ext cx="3226670" cy="574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1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90" y="713211"/>
            <a:ext cx="2447920" cy="2496238"/>
          </a:xfrm>
        </p:spPr>
        <p:txBody>
          <a:bodyPr anchor="b"/>
          <a:lstStyle>
            <a:lvl1pPr>
              <a:defRPr sz="26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670" y="1540340"/>
            <a:ext cx="3842355" cy="7602630"/>
          </a:xfrm>
        </p:spPr>
        <p:txBody>
          <a:bodyPr/>
          <a:lstStyle>
            <a:lvl1pPr>
              <a:defRPr sz="2656"/>
            </a:lvl1pPr>
            <a:lvl2pPr>
              <a:defRPr sz="2324"/>
            </a:lvl2pPr>
            <a:lvl3pPr>
              <a:defRPr sz="1992"/>
            </a:lvl3pPr>
            <a:lvl4pPr>
              <a:defRPr sz="1660"/>
            </a:lvl4pPr>
            <a:lvl5pPr>
              <a:defRPr sz="1660"/>
            </a:lvl5pPr>
            <a:lvl6pPr>
              <a:defRPr sz="1660"/>
            </a:lvl6pPr>
            <a:lvl7pPr>
              <a:defRPr sz="1660"/>
            </a:lvl7pPr>
            <a:lvl8pPr>
              <a:defRPr sz="1660"/>
            </a:lvl8pPr>
            <a:lvl9pPr>
              <a:defRPr sz="16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790" y="3209449"/>
            <a:ext cx="2447920" cy="5945901"/>
          </a:xfrm>
        </p:spPr>
        <p:txBody>
          <a:bodyPr/>
          <a:lstStyle>
            <a:lvl1pPr marL="0" indent="0">
              <a:buNone/>
              <a:defRPr sz="1328"/>
            </a:lvl1pPr>
            <a:lvl2pPr marL="379476" indent="0">
              <a:buNone/>
              <a:defRPr sz="1162"/>
            </a:lvl2pPr>
            <a:lvl3pPr marL="758952" indent="0">
              <a:buNone/>
              <a:defRPr sz="996"/>
            </a:lvl3pPr>
            <a:lvl4pPr marL="1138428" indent="0">
              <a:buNone/>
              <a:defRPr sz="830"/>
            </a:lvl4pPr>
            <a:lvl5pPr marL="1517904" indent="0">
              <a:buNone/>
              <a:defRPr sz="830"/>
            </a:lvl5pPr>
            <a:lvl6pPr marL="1897380" indent="0">
              <a:buNone/>
              <a:defRPr sz="830"/>
            </a:lvl6pPr>
            <a:lvl7pPr marL="2276856" indent="0">
              <a:buNone/>
              <a:defRPr sz="830"/>
            </a:lvl7pPr>
            <a:lvl8pPr marL="2656332" indent="0">
              <a:buNone/>
              <a:defRPr sz="830"/>
            </a:lvl8pPr>
            <a:lvl9pPr marL="3035808" indent="0">
              <a:buNone/>
              <a:defRPr sz="8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90" y="713211"/>
            <a:ext cx="2447920" cy="2496238"/>
          </a:xfrm>
        </p:spPr>
        <p:txBody>
          <a:bodyPr anchor="b"/>
          <a:lstStyle>
            <a:lvl1pPr>
              <a:defRPr sz="26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6670" y="1540340"/>
            <a:ext cx="3842355" cy="7602630"/>
          </a:xfrm>
        </p:spPr>
        <p:txBody>
          <a:bodyPr anchor="t"/>
          <a:lstStyle>
            <a:lvl1pPr marL="0" indent="0">
              <a:buNone/>
              <a:defRPr sz="2656"/>
            </a:lvl1pPr>
            <a:lvl2pPr marL="379476" indent="0">
              <a:buNone/>
              <a:defRPr sz="2324"/>
            </a:lvl2pPr>
            <a:lvl3pPr marL="758952" indent="0">
              <a:buNone/>
              <a:defRPr sz="1992"/>
            </a:lvl3pPr>
            <a:lvl4pPr marL="1138428" indent="0">
              <a:buNone/>
              <a:defRPr sz="1660"/>
            </a:lvl4pPr>
            <a:lvl5pPr marL="1517904" indent="0">
              <a:buNone/>
              <a:defRPr sz="1660"/>
            </a:lvl5pPr>
            <a:lvl6pPr marL="1897380" indent="0">
              <a:buNone/>
              <a:defRPr sz="1660"/>
            </a:lvl6pPr>
            <a:lvl7pPr marL="2276856" indent="0">
              <a:buNone/>
              <a:defRPr sz="1660"/>
            </a:lvl7pPr>
            <a:lvl8pPr marL="2656332" indent="0">
              <a:buNone/>
              <a:defRPr sz="1660"/>
            </a:lvl8pPr>
            <a:lvl9pPr marL="3035808" indent="0">
              <a:buNone/>
              <a:defRPr sz="16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790" y="3209449"/>
            <a:ext cx="2447920" cy="5945901"/>
          </a:xfrm>
        </p:spPr>
        <p:txBody>
          <a:bodyPr/>
          <a:lstStyle>
            <a:lvl1pPr marL="0" indent="0">
              <a:buNone/>
              <a:defRPr sz="1328"/>
            </a:lvl1pPr>
            <a:lvl2pPr marL="379476" indent="0">
              <a:buNone/>
              <a:defRPr sz="1162"/>
            </a:lvl2pPr>
            <a:lvl3pPr marL="758952" indent="0">
              <a:buNone/>
              <a:defRPr sz="996"/>
            </a:lvl3pPr>
            <a:lvl4pPr marL="1138428" indent="0">
              <a:buNone/>
              <a:defRPr sz="830"/>
            </a:lvl4pPr>
            <a:lvl5pPr marL="1517904" indent="0">
              <a:buNone/>
              <a:defRPr sz="830"/>
            </a:lvl5pPr>
            <a:lvl6pPr marL="1897380" indent="0">
              <a:buNone/>
              <a:defRPr sz="830"/>
            </a:lvl6pPr>
            <a:lvl7pPr marL="2276856" indent="0">
              <a:buNone/>
              <a:defRPr sz="830"/>
            </a:lvl7pPr>
            <a:lvl8pPr marL="2656332" indent="0">
              <a:buNone/>
              <a:defRPr sz="830"/>
            </a:lvl8pPr>
            <a:lvl9pPr marL="3035808" indent="0">
              <a:buNone/>
              <a:defRPr sz="8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802" y="569580"/>
            <a:ext cx="6546235" cy="20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802" y="2847891"/>
            <a:ext cx="6546235" cy="678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801" y="9915615"/>
            <a:ext cx="1707714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77BF-3FC3-45CC-B988-73607992525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134" y="9915615"/>
            <a:ext cx="2561570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0323" y="9915615"/>
            <a:ext cx="1707714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88DA3-FE9C-4A83-A9EB-57FA15DA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8952" rtl="0" eaLnBrk="1" latinLnBrk="0" hangingPunct="1">
        <a:lnSpc>
          <a:spcPct val="90000"/>
        </a:lnSpc>
        <a:spcBef>
          <a:spcPct val="0"/>
        </a:spcBef>
        <a:buNone/>
        <a:defRPr sz="36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738" indent="-189738" algn="l" defTabSz="758952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324" kern="1200">
          <a:solidFill>
            <a:schemeClr val="tx1"/>
          </a:solidFill>
          <a:latin typeface="+mn-lt"/>
          <a:ea typeface="+mn-ea"/>
          <a:cs typeface="+mn-cs"/>
        </a:defRPr>
      </a:lvl1pPr>
      <a:lvl2pPr marL="569214" indent="-189738" algn="l" defTabSz="75895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2pPr>
      <a:lvl3pPr marL="948690" indent="-189738" algn="l" defTabSz="75895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328166" indent="-189738" algn="l" defTabSz="75895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1707642" indent="-189738" algn="l" defTabSz="75895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2087118" indent="-189738" algn="l" defTabSz="75895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2466594" indent="-189738" algn="l" defTabSz="75895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2846070" indent="-189738" algn="l" defTabSz="75895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3225546" indent="-189738" algn="l" defTabSz="75895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1pPr>
      <a:lvl2pPr marL="379476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758952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1138428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1517904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1897380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2276856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2656332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3035808" algn="l" defTabSz="758952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B6A560-EF88-E432-D753-78B3E5FBB705}"/>
              </a:ext>
            </a:extLst>
          </p:cNvPr>
          <p:cNvGrpSpPr/>
          <p:nvPr/>
        </p:nvGrpSpPr>
        <p:grpSpPr>
          <a:xfrm>
            <a:off x="500792" y="559372"/>
            <a:ext cx="6339019" cy="2168339"/>
            <a:chOff x="253557" y="260068"/>
            <a:chExt cx="6746850" cy="2168339"/>
          </a:xfrm>
        </p:grpSpPr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8C28374B-C9DE-3134-B721-A1ACD934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3557" y="260068"/>
              <a:ext cx="6746850" cy="2168339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4E9B70-DB37-4EC1-9DF1-150B2A9F22CC}"/>
                </a:ext>
              </a:extLst>
            </p:cNvPr>
            <p:cNvSpPr txBox="1"/>
            <p:nvPr/>
          </p:nvSpPr>
          <p:spPr>
            <a:xfrm>
              <a:off x="1807461" y="744072"/>
              <a:ext cx="507300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i="1" dirty="0" smtClean="0">
                  <a:solidFill>
                    <a:srgbClr val="002060"/>
                  </a:solidFill>
                  <a:latin typeface="Bungee" panose="020B0604020202020204" charset="0"/>
                </a:rPr>
                <a:t>BẢO AN</a:t>
              </a:r>
              <a:endParaRPr lang="en-US" sz="6500" b="1" i="1" dirty="0">
                <a:solidFill>
                  <a:srgbClr val="002060"/>
                </a:solidFill>
                <a:latin typeface="Bungee" panose="020B0604020202020204" charset="0"/>
              </a:endParaRPr>
            </a:p>
          </p:txBody>
        </p:sp>
      </p:grpSp>
      <p:pic>
        <p:nvPicPr>
          <p:cNvPr id="18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3" y="3016268"/>
            <a:ext cx="6339019" cy="2168339"/>
          </a:xfrm>
          <a:prstGeom prst="rect">
            <a:avLst/>
          </a:prstGeom>
        </p:spPr>
      </p:pic>
      <p:pic>
        <p:nvPicPr>
          <p:cNvPr id="22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4" y="5462312"/>
            <a:ext cx="6339019" cy="2168339"/>
          </a:xfrm>
          <a:prstGeom prst="rect">
            <a:avLst/>
          </a:prstGeom>
        </p:spPr>
      </p:pic>
      <p:pic>
        <p:nvPicPr>
          <p:cNvPr id="24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481" y="7855882"/>
            <a:ext cx="6339019" cy="2168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31475" y="805206"/>
            <a:ext cx="1546412" cy="19228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3251606"/>
            <a:ext cx="1546412" cy="19228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5657805"/>
            <a:ext cx="1546412" cy="19228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8101328"/>
            <a:ext cx="1546412" cy="19228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2036921" y="3535233"/>
            <a:ext cx="47663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i="1" dirty="0" smtClean="0">
                <a:solidFill>
                  <a:srgbClr val="002060"/>
                </a:solidFill>
                <a:latin typeface="Bungee" panose="020B0604020202020204" charset="0"/>
              </a:rPr>
              <a:t>DUY ANH</a:t>
            </a:r>
            <a:endParaRPr lang="en-US" sz="6500" b="1" i="1" dirty="0">
              <a:solidFill>
                <a:srgbClr val="002060"/>
              </a:solidFill>
              <a:latin typeface="Bungee" panose="020B06040202020202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2036921" y="6016382"/>
            <a:ext cx="47663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i="1" dirty="0" smtClean="0">
                <a:solidFill>
                  <a:srgbClr val="002060"/>
                </a:solidFill>
                <a:latin typeface="Bungee" panose="020B0604020202020204" charset="0"/>
              </a:rPr>
              <a:t>THẾ ANH</a:t>
            </a:r>
            <a:endParaRPr lang="en-US" sz="6500" b="1" i="1" dirty="0">
              <a:solidFill>
                <a:srgbClr val="002060"/>
              </a:solidFill>
              <a:latin typeface="Bungee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488456" y="8509164"/>
            <a:ext cx="5863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1" dirty="0" smtClean="0">
                <a:solidFill>
                  <a:srgbClr val="002060"/>
                </a:solidFill>
                <a:latin typeface="Bungee" panose="020B0604020202020204" charset="0"/>
              </a:rPr>
              <a:t>MẠNH CƯỜNG</a:t>
            </a:r>
            <a:endParaRPr lang="en-US" sz="5000" b="1" i="1" dirty="0">
              <a:solidFill>
                <a:srgbClr val="002060"/>
              </a:solidFill>
              <a:latin typeface="Bunge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0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3" y="496254"/>
            <a:ext cx="6059606" cy="2246944"/>
            <a:chOff x="1051052" y="216280"/>
            <a:chExt cx="6920350" cy="213731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MINH THƯ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22" name="Freeform 6"/>
          <p:cNvSpPr/>
          <p:nvPr/>
        </p:nvSpPr>
        <p:spPr>
          <a:xfrm>
            <a:off x="5275067" y="75433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3" y="2889620"/>
            <a:ext cx="6158794" cy="2246945"/>
            <a:chOff x="1051052" y="216280"/>
            <a:chExt cx="6920350" cy="2137319"/>
          </a:xfrm>
        </p:grpSpPr>
        <p:pic>
          <p:nvPicPr>
            <p:cNvPr id="27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607633" y="833472"/>
              <a:ext cx="5216368" cy="90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HUYỀN</a:t>
              </a:r>
              <a:r>
                <a:rPr kumimoji="0" lang="en-US" sz="56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THƯ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33" name="Freeform 6"/>
          <p:cNvSpPr/>
          <p:nvPr/>
        </p:nvSpPr>
        <p:spPr>
          <a:xfrm>
            <a:off x="5361272" y="317142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2" y="5333871"/>
            <a:ext cx="6184615" cy="2246944"/>
            <a:chOff x="1051052" y="216280"/>
            <a:chExt cx="6920350" cy="2137319"/>
          </a:xfrm>
        </p:grpSpPr>
        <p:pic>
          <p:nvPicPr>
            <p:cNvPr id="35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HÀ</a:t>
              </a:r>
              <a:r>
                <a:rPr kumimoji="0" lang="en-US" sz="56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VY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37" name="Freeform 6"/>
          <p:cNvSpPr/>
          <p:nvPr/>
        </p:nvSpPr>
        <p:spPr>
          <a:xfrm>
            <a:off x="5275067" y="5576858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2" y="7965488"/>
            <a:ext cx="6184614" cy="2246944"/>
            <a:chOff x="1051052" y="216280"/>
            <a:chExt cx="6920350" cy="2137319"/>
          </a:xfrm>
        </p:grpSpPr>
        <p:pic>
          <p:nvPicPr>
            <p:cNvPr id="39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TƯỜNG</a:t>
              </a:r>
              <a:r>
                <a:rPr kumimoji="0" lang="en-US" sz="56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VY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41" name="Freeform 6"/>
          <p:cNvSpPr/>
          <p:nvPr/>
        </p:nvSpPr>
        <p:spPr>
          <a:xfrm>
            <a:off x="5275067" y="8193799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7382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B6A560-EF88-E432-D753-78B3E5FBB705}"/>
              </a:ext>
            </a:extLst>
          </p:cNvPr>
          <p:cNvGrpSpPr/>
          <p:nvPr/>
        </p:nvGrpSpPr>
        <p:grpSpPr>
          <a:xfrm>
            <a:off x="500792" y="559372"/>
            <a:ext cx="6339019" cy="2168339"/>
            <a:chOff x="253557" y="260068"/>
            <a:chExt cx="6746850" cy="2168339"/>
          </a:xfrm>
        </p:grpSpPr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8C28374B-C9DE-3134-B721-A1ACD934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3557" y="260068"/>
              <a:ext cx="6746850" cy="2168339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4E9B70-DB37-4EC1-9DF1-150B2A9F22CC}"/>
                </a:ext>
              </a:extLst>
            </p:cNvPr>
            <p:cNvSpPr txBox="1"/>
            <p:nvPr/>
          </p:nvSpPr>
          <p:spPr>
            <a:xfrm>
              <a:off x="1807461" y="744072"/>
              <a:ext cx="507300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ANH ĐỨC</a:t>
              </a:r>
              <a:endPara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pic>
        <p:nvPicPr>
          <p:cNvPr id="18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3" y="3016268"/>
            <a:ext cx="6339019" cy="2168339"/>
          </a:xfrm>
          <a:prstGeom prst="rect">
            <a:avLst/>
          </a:prstGeom>
        </p:spPr>
      </p:pic>
      <p:pic>
        <p:nvPicPr>
          <p:cNvPr id="22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4" y="5462312"/>
            <a:ext cx="6339019" cy="2168339"/>
          </a:xfrm>
          <a:prstGeom prst="rect">
            <a:avLst/>
          </a:prstGeom>
        </p:spPr>
      </p:pic>
      <p:pic>
        <p:nvPicPr>
          <p:cNvPr id="24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481" y="7855882"/>
            <a:ext cx="6339019" cy="2168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31475" y="805206"/>
            <a:ext cx="1546412" cy="19228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3251606"/>
            <a:ext cx="1546412" cy="19228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5657805"/>
            <a:ext cx="1546412" cy="19228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8101328"/>
            <a:ext cx="1546412" cy="19228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2036921" y="3535233"/>
            <a:ext cx="47663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500" b="1" i="1" dirty="0" smtClean="0">
                <a:solidFill>
                  <a:srgbClr val="002060"/>
                </a:solidFill>
                <a:latin typeface="Bungee" panose="020B0604020202020204" charset="0"/>
              </a:rPr>
              <a:t>ĐÌNH ĐỨC</a:t>
            </a:r>
            <a:endParaRPr kumimoji="0" lang="en-US" sz="6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2036921" y="6016382"/>
            <a:ext cx="47663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HỮU</a:t>
            </a:r>
            <a:r>
              <a:rPr kumimoji="0" lang="en-US" sz="65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KHÔI</a:t>
            </a:r>
            <a:endParaRPr kumimoji="0" lang="en-US" sz="6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2186142" y="8393747"/>
            <a:ext cx="47663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MINH</a:t>
            </a:r>
            <a:r>
              <a:rPr kumimoji="0" lang="en-US" sz="65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KHÔI</a:t>
            </a:r>
            <a:endParaRPr kumimoji="0" lang="en-US" sz="6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3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B6A560-EF88-E432-D753-78B3E5FBB705}"/>
              </a:ext>
            </a:extLst>
          </p:cNvPr>
          <p:cNvGrpSpPr/>
          <p:nvPr/>
        </p:nvGrpSpPr>
        <p:grpSpPr>
          <a:xfrm>
            <a:off x="500792" y="559372"/>
            <a:ext cx="6339019" cy="2168339"/>
            <a:chOff x="253557" y="260068"/>
            <a:chExt cx="6746850" cy="2168339"/>
          </a:xfrm>
        </p:grpSpPr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8C28374B-C9DE-3134-B721-A1ACD934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3557" y="260068"/>
              <a:ext cx="6746850" cy="2168339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4E9B70-DB37-4EC1-9DF1-150B2A9F22CC}"/>
                </a:ext>
              </a:extLst>
            </p:cNvPr>
            <p:cNvSpPr txBox="1"/>
            <p:nvPr/>
          </p:nvSpPr>
          <p:spPr>
            <a:xfrm>
              <a:off x="1807461" y="744072"/>
              <a:ext cx="507300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TÙNG</a:t>
              </a:r>
              <a:r>
                <a:rPr kumimoji="0" lang="en-US" sz="65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LÂM</a:t>
              </a:r>
              <a:endPara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pic>
        <p:nvPicPr>
          <p:cNvPr id="18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3" y="3016268"/>
            <a:ext cx="6339019" cy="2168339"/>
          </a:xfrm>
          <a:prstGeom prst="rect">
            <a:avLst/>
          </a:prstGeom>
        </p:spPr>
      </p:pic>
      <p:pic>
        <p:nvPicPr>
          <p:cNvPr id="22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4" y="5462312"/>
            <a:ext cx="6339019" cy="2168339"/>
          </a:xfrm>
          <a:prstGeom prst="rect">
            <a:avLst/>
          </a:prstGeom>
        </p:spPr>
      </p:pic>
      <p:pic>
        <p:nvPicPr>
          <p:cNvPr id="24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481" y="7855882"/>
            <a:ext cx="6339019" cy="2168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31475" y="805206"/>
            <a:ext cx="1546412" cy="19228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3251606"/>
            <a:ext cx="1546412" cy="19228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5657805"/>
            <a:ext cx="1546412" cy="19228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8101328"/>
            <a:ext cx="1546412" cy="19228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999186" y="3540643"/>
            <a:ext cx="47663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BẢO</a:t>
            </a:r>
            <a:r>
              <a:rPr kumimoji="0" lang="en-US" sz="65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LONG</a:t>
            </a:r>
            <a:endParaRPr kumimoji="0" lang="en-US" sz="6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828800" y="6016382"/>
            <a:ext cx="4974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NHẬT</a:t>
            </a:r>
            <a:r>
              <a:rPr kumimoji="0" lang="en-US" sz="6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MINH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597958" y="8478386"/>
            <a:ext cx="5554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HOÀNG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MINH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6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B6A560-EF88-E432-D753-78B3E5FBB705}"/>
              </a:ext>
            </a:extLst>
          </p:cNvPr>
          <p:cNvGrpSpPr/>
          <p:nvPr/>
        </p:nvGrpSpPr>
        <p:grpSpPr>
          <a:xfrm>
            <a:off x="500792" y="559372"/>
            <a:ext cx="6339019" cy="2168339"/>
            <a:chOff x="253557" y="260068"/>
            <a:chExt cx="6746850" cy="2168339"/>
          </a:xfrm>
        </p:grpSpPr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8C28374B-C9DE-3134-B721-A1ACD934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3557" y="260068"/>
              <a:ext cx="6746850" cy="2168339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4E9B70-DB37-4EC1-9DF1-150B2A9F22CC}"/>
                </a:ext>
              </a:extLst>
            </p:cNvPr>
            <p:cNvSpPr txBox="1"/>
            <p:nvPr/>
          </p:nvSpPr>
          <p:spPr>
            <a:xfrm>
              <a:off x="1765388" y="882572"/>
              <a:ext cx="5073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P NHẬT</a:t>
              </a:r>
              <a:r>
                <a:rPr kumimoji="0" lang="en-US" sz="54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MINH</a:t>
              </a:r>
              <a:endPara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pic>
        <p:nvPicPr>
          <p:cNvPr id="18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3" y="3016268"/>
            <a:ext cx="6339019" cy="2168339"/>
          </a:xfrm>
          <a:prstGeom prst="rect">
            <a:avLst/>
          </a:prstGeom>
        </p:spPr>
      </p:pic>
      <p:pic>
        <p:nvPicPr>
          <p:cNvPr id="22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4" y="5462312"/>
            <a:ext cx="6339019" cy="2168339"/>
          </a:xfrm>
          <a:prstGeom prst="rect">
            <a:avLst/>
          </a:prstGeom>
        </p:spPr>
      </p:pic>
      <p:pic>
        <p:nvPicPr>
          <p:cNvPr id="24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481" y="7855882"/>
            <a:ext cx="6339019" cy="2168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31475" y="805206"/>
            <a:ext cx="1546412" cy="19228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3251606"/>
            <a:ext cx="1546412" cy="19228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5657805"/>
            <a:ext cx="1546412" cy="19228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8101328"/>
            <a:ext cx="1546412" cy="19228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2036921" y="3535233"/>
            <a:ext cx="476635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TUẤN</a:t>
            </a:r>
            <a:r>
              <a:rPr kumimoji="0" lang="en-US" sz="63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MINH</a:t>
            </a:r>
            <a:endParaRPr kumimoji="0" lang="en-US" sz="63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604681" y="6012413"/>
            <a:ext cx="5297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V</a:t>
            </a:r>
            <a: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NHẬT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MINH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2186142" y="8393747"/>
            <a:ext cx="47663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AN PHÁT</a:t>
            </a:r>
            <a:endParaRPr kumimoji="0" lang="en-US" sz="6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9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B6A560-EF88-E432-D753-78B3E5FBB705}"/>
              </a:ext>
            </a:extLst>
          </p:cNvPr>
          <p:cNvGrpSpPr/>
          <p:nvPr/>
        </p:nvGrpSpPr>
        <p:grpSpPr>
          <a:xfrm>
            <a:off x="500792" y="559372"/>
            <a:ext cx="6339019" cy="2168339"/>
            <a:chOff x="253557" y="260068"/>
            <a:chExt cx="6746850" cy="2168339"/>
          </a:xfrm>
        </p:grpSpPr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8C28374B-C9DE-3134-B721-A1ACD934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3557" y="260068"/>
              <a:ext cx="6746850" cy="2168339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4E9B70-DB37-4EC1-9DF1-150B2A9F22CC}"/>
                </a:ext>
              </a:extLst>
            </p:cNvPr>
            <p:cNvSpPr txBox="1"/>
            <p:nvPr/>
          </p:nvSpPr>
          <p:spPr>
            <a:xfrm>
              <a:off x="1807461" y="744072"/>
              <a:ext cx="507300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0" b="1" i="1" dirty="0" smtClean="0">
                  <a:solidFill>
                    <a:srgbClr val="002060"/>
                  </a:solidFill>
                  <a:latin typeface="Bungee" panose="020B0604020202020204" charset="0"/>
                </a:rPr>
                <a:t>ĐỨC PHÚC</a:t>
              </a:r>
              <a:endPara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pic>
        <p:nvPicPr>
          <p:cNvPr id="18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3" y="3016268"/>
            <a:ext cx="6339019" cy="2168339"/>
          </a:xfrm>
          <a:prstGeom prst="rect">
            <a:avLst/>
          </a:prstGeom>
        </p:spPr>
      </p:pic>
      <p:pic>
        <p:nvPicPr>
          <p:cNvPr id="22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4" y="5462312"/>
            <a:ext cx="6339019" cy="2168339"/>
          </a:xfrm>
          <a:prstGeom prst="rect">
            <a:avLst/>
          </a:prstGeom>
        </p:spPr>
      </p:pic>
      <p:pic>
        <p:nvPicPr>
          <p:cNvPr id="24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481" y="7855882"/>
            <a:ext cx="6339019" cy="2168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31475" y="805206"/>
            <a:ext cx="1546412" cy="19228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3251606"/>
            <a:ext cx="1546412" cy="19228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5657805"/>
            <a:ext cx="1546412" cy="19228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8101328"/>
            <a:ext cx="1546412" cy="19228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440138" y="3679513"/>
            <a:ext cx="5579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QUANG PHƯỚC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960766" y="6073083"/>
            <a:ext cx="47663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i="1" dirty="0" smtClean="0">
                <a:solidFill>
                  <a:srgbClr val="002060"/>
                </a:solidFill>
                <a:latin typeface="Bungee" panose="020B0604020202020204" charset="0"/>
              </a:rPr>
              <a:t>ĐỨC PHƯƠNG</a:t>
            </a:r>
            <a:endParaRPr kumimoji="0" lang="en-US" sz="5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815353" y="8478386"/>
            <a:ext cx="513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NHẬT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 QUANG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00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B6A560-EF88-E432-D753-78B3E5FBB705}"/>
              </a:ext>
            </a:extLst>
          </p:cNvPr>
          <p:cNvGrpSpPr/>
          <p:nvPr/>
        </p:nvGrpSpPr>
        <p:grpSpPr>
          <a:xfrm>
            <a:off x="500792" y="559372"/>
            <a:ext cx="6339019" cy="2168339"/>
            <a:chOff x="253557" y="260068"/>
            <a:chExt cx="6746850" cy="2168339"/>
          </a:xfrm>
        </p:grpSpPr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8C28374B-C9DE-3134-B721-A1ACD934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3557" y="260068"/>
              <a:ext cx="6746850" cy="2168339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4E9B70-DB37-4EC1-9DF1-150B2A9F22CC}"/>
                </a:ext>
              </a:extLst>
            </p:cNvPr>
            <p:cNvSpPr txBox="1"/>
            <p:nvPr/>
          </p:nvSpPr>
          <p:spPr>
            <a:xfrm>
              <a:off x="1807461" y="744072"/>
              <a:ext cx="50730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MINH QUÂN</a:t>
              </a:r>
              <a:endPara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pic>
        <p:nvPicPr>
          <p:cNvPr id="18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3" y="3016268"/>
            <a:ext cx="6339019" cy="2168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31475" y="805206"/>
            <a:ext cx="1546412" cy="19228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3251606"/>
            <a:ext cx="1546412" cy="19228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4E9B70-DB37-4EC1-9DF1-150B2A9F22CC}"/>
              </a:ext>
            </a:extLst>
          </p:cNvPr>
          <p:cNvSpPr txBox="1"/>
          <p:nvPr/>
        </p:nvSpPr>
        <p:spPr>
          <a:xfrm>
            <a:off x="1440138" y="3679513"/>
            <a:ext cx="5579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rPr>
              <a:t>TRUNG QUÂN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ungee" panose="020B0604020202020204" charset="0"/>
              <a:ea typeface="+mn-ea"/>
              <a:cs typeface="+mn-cs"/>
            </a:endParaRPr>
          </a:p>
        </p:txBody>
      </p:sp>
      <p:pic>
        <p:nvPicPr>
          <p:cNvPr id="17" name="Graphic 11">
            <a:extLst>
              <a:ext uri="{FF2B5EF4-FFF2-40B4-BE49-F238E27FC236}">
                <a16:creationId xmlns:a16="http://schemas.microsoft.com/office/drawing/2014/main" id="{DB3B840D-E663-BB46-22BA-68B438A8B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780205" y="8134184"/>
            <a:ext cx="6059606" cy="2246944"/>
          </a:xfrm>
          <a:prstGeom prst="rect">
            <a:avLst/>
          </a:prstGeom>
        </p:spPr>
      </p:pic>
      <p:sp>
        <p:nvSpPr>
          <p:cNvPr id="20" name="Freeform 6"/>
          <p:cNvSpPr/>
          <p:nvPr/>
        </p:nvSpPr>
        <p:spPr>
          <a:xfrm>
            <a:off x="5222759" y="839226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1" name="Graphic 68">
            <a:extLst>
              <a:ext uri="{FF2B5EF4-FFF2-40B4-BE49-F238E27FC236}">
                <a16:creationId xmlns:a16="http://schemas.microsoft.com/office/drawing/2014/main" id="{8C28374B-C9DE-3134-B721-A1ACD934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793" y="5554645"/>
            <a:ext cx="6339019" cy="21683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DDE021-711A-4803-AFB0-D61309F13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r="66479"/>
          <a:stretch/>
        </p:blipFill>
        <p:spPr>
          <a:xfrm flipH="1">
            <a:off x="824752" y="5789983"/>
            <a:ext cx="1546412" cy="19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3" y="496254"/>
            <a:ext cx="6059606" cy="2246944"/>
            <a:chOff x="1051052" y="216280"/>
            <a:chExt cx="6920350" cy="213731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i="1" dirty="0" smtClean="0">
                  <a:solidFill>
                    <a:srgbClr val="002060"/>
                  </a:solidFill>
                  <a:latin typeface="Bungee" panose="020B0604020202020204" charset="0"/>
                </a:rPr>
                <a:t>KIỀU ANH</a:t>
              </a:r>
              <a:endParaRPr lang="en-US" sz="5600" b="1" i="1" dirty="0">
                <a:solidFill>
                  <a:srgbClr val="002060"/>
                </a:solidFill>
                <a:latin typeface="Bungee" panose="020B0604020202020204" charset="0"/>
              </a:endParaRPr>
            </a:p>
          </p:txBody>
        </p:sp>
      </p:grpSp>
      <p:sp>
        <p:nvSpPr>
          <p:cNvPr id="22" name="Freeform 6"/>
          <p:cNvSpPr/>
          <p:nvPr/>
        </p:nvSpPr>
        <p:spPr>
          <a:xfrm>
            <a:off x="5275067" y="75433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3" y="2889620"/>
            <a:ext cx="6158794" cy="2246945"/>
            <a:chOff x="1051052" y="216280"/>
            <a:chExt cx="6920350" cy="2137319"/>
          </a:xfrm>
        </p:grpSpPr>
        <p:pic>
          <p:nvPicPr>
            <p:cNvPr id="27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607633" y="833472"/>
              <a:ext cx="5216368" cy="90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i="1" dirty="0" smtClean="0">
                  <a:solidFill>
                    <a:srgbClr val="002060"/>
                  </a:solidFill>
                  <a:latin typeface="Bungee" panose="020B0604020202020204" charset="0"/>
                </a:rPr>
                <a:t>QUỲNH ANH</a:t>
              </a:r>
              <a:endParaRPr lang="en-US" sz="5600" b="1" i="1" dirty="0">
                <a:solidFill>
                  <a:srgbClr val="002060"/>
                </a:solidFill>
                <a:latin typeface="Bungee" panose="020B0604020202020204" charset="0"/>
              </a:endParaRPr>
            </a:p>
          </p:txBody>
        </p:sp>
      </p:grpSp>
      <p:sp>
        <p:nvSpPr>
          <p:cNvPr id="33" name="Freeform 6"/>
          <p:cNvSpPr/>
          <p:nvPr/>
        </p:nvSpPr>
        <p:spPr>
          <a:xfrm>
            <a:off x="5361272" y="317142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2" y="5333871"/>
            <a:ext cx="6184615" cy="2246944"/>
            <a:chOff x="1051052" y="216280"/>
            <a:chExt cx="6920350" cy="2137319"/>
          </a:xfrm>
        </p:grpSpPr>
        <p:pic>
          <p:nvPicPr>
            <p:cNvPr id="35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i="1" dirty="0" smtClean="0">
                  <a:solidFill>
                    <a:srgbClr val="002060"/>
                  </a:solidFill>
                  <a:latin typeface="Bungee" panose="020B0604020202020204" charset="0"/>
                </a:rPr>
                <a:t>TUỆ ANH</a:t>
              </a:r>
              <a:endParaRPr lang="en-US" sz="5600" b="1" i="1" dirty="0">
                <a:solidFill>
                  <a:srgbClr val="002060"/>
                </a:solidFill>
                <a:latin typeface="Bungee" panose="020B0604020202020204" charset="0"/>
              </a:endParaRPr>
            </a:p>
          </p:txBody>
        </p:sp>
      </p:grpSp>
      <p:sp>
        <p:nvSpPr>
          <p:cNvPr id="37" name="Freeform 6"/>
          <p:cNvSpPr/>
          <p:nvPr/>
        </p:nvSpPr>
        <p:spPr>
          <a:xfrm>
            <a:off x="5275067" y="5576858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2" y="7965488"/>
            <a:ext cx="6184614" cy="2246944"/>
            <a:chOff x="1051052" y="216280"/>
            <a:chExt cx="6920350" cy="2137319"/>
          </a:xfrm>
        </p:grpSpPr>
        <p:pic>
          <p:nvPicPr>
            <p:cNvPr id="39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i="1" dirty="0" smtClean="0">
                  <a:solidFill>
                    <a:srgbClr val="002060"/>
                  </a:solidFill>
                  <a:latin typeface="Bungee" panose="020B0604020202020204" charset="0"/>
                </a:rPr>
                <a:t>LINH ANH</a:t>
              </a:r>
              <a:endParaRPr lang="en-US" sz="5600" b="1" i="1" dirty="0">
                <a:solidFill>
                  <a:srgbClr val="002060"/>
                </a:solidFill>
                <a:latin typeface="Bungee" panose="020B0604020202020204" charset="0"/>
              </a:endParaRPr>
            </a:p>
          </p:txBody>
        </p:sp>
      </p:grpSp>
      <p:sp>
        <p:nvSpPr>
          <p:cNvPr id="41" name="Freeform 6"/>
          <p:cNvSpPr/>
          <p:nvPr/>
        </p:nvSpPr>
        <p:spPr>
          <a:xfrm>
            <a:off x="5275067" y="8193799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8882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3" y="496254"/>
            <a:ext cx="6059606" cy="2246944"/>
            <a:chOff x="1051052" y="216280"/>
            <a:chExt cx="6920350" cy="213731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NGỌC</a:t>
              </a:r>
              <a:r>
                <a:rPr kumimoji="0" lang="en-US" sz="56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ÁNH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22" name="Freeform 6"/>
          <p:cNvSpPr/>
          <p:nvPr/>
        </p:nvSpPr>
        <p:spPr>
          <a:xfrm>
            <a:off x="5275067" y="75433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3" y="2889620"/>
            <a:ext cx="6158794" cy="2246945"/>
            <a:chOff x="1051052" y="216280"/>
            <a:chExt cx="6920350" cy="2137319"/>
          </a:xfrm>
        </p:grpSpPr>
        <p:pic>
          <p:nvPicPr>
            <p:cNvPr id="27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607633" y="833472"/>
              <a:ext cx="5216368" cy="90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HÀ</a:t>
              </a:r>
              <a:r>
                <a:rPr kumimoji="0" lang="en-US" sz="56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CHI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33" name="Freeform 6"/>
          <p:cNvSpPr/>
          <p:nvPr/>
        </p:nvSpPr>
        <p:spPr>
          <a:xfrm>
            <a:off x="5361272" y="317142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2" y="5333871"/>
            <a:ext cx="6184615" cy="2246944"/>
            <a:chOff x="1051052" y="216280"/>
            <a:chExt cx="6920350" cy="2137319"/>
          </a:xfrm>
        </p:grpSpPr>
        <p:pic>
          <p:nvPicPr>
            <p:cNvPr id="35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QUỲNH</a:t>
              </a:r>
              <a:r>
                <a:rPr kumimoji="0" lang="en-US" sz="56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CHI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37" name="Freeform 6"/>
          <p:cNvSpPr/>
          <p:nvPr/>
        </p:nvSpPr>
        <p:spPr>
          <a:xfrm>
            <a:off x="5275067" y="5576858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2" y="7965488"/>
            <a:ext cx="6184614" cy="2246944"/>
            <a:chOff x="1051052" y="216280"/>
            <a:chExt cx="6920350" cy="2137319"/>
          </a:xfrm>
        </p:grpSpPr>
        <p:pic>
          <p:nvPicPr>
            <p:cNvPr id="39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455449" y="883677"/>
              <a:ext cx="5515953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i="1" dirty="0" smtClean="0">
                  <a:solidFill>
                    <a:srgbClr val="002060"/>
                  </a:solidFill>
                  <a:latin typeface="Bungee" panose="020B0604020202020204" charset="0"/>
                </a:rPr>
                <a:t>ÁNH DƯƠNG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41" name="Freeform 6"/>
          <p:cNvSpPr/>
          <p:nvPr/>
        </p:nvSpPr>
        <p:spPr>
          <a:xfrm>
            <a:off x="5374255" y="8193799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5652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799972" y="496254"/>
            <a:ext cx="6092147" cy="2246944"/>
            <a:chOff x="1051052" y="216280"/>
            <a:chExt cx="6957513" cy="213731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332858" y="889712"/>
              <a:ext cx="5675707" cy="79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NGỌC</a:t>
              </a:r>
              <a:r>
                <a:rPr kumimoji="0" lang="en-US" sz="48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KHÁNH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22" name="Freeform 6"/>
          <p:cNvSpPr/>
          <p:nvPr/>
        </p:nvSpPr>
        <p:spPr>
          <a:xfrm>
            <a:off x="5275067" y="75433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3" y="2889620"/>
            <a:ext cx="6158794" cy="2246945"/>
            <a:chOff x="1051052" y="216280"/>
            <a:chExt cx="6920350" cy="2137319"/>
          </a:xfrm>
        </p:grpSpPr>
        <p:pic>
          <p:nvPicPr>
            <p:cNvPr id="27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607633" y="833472"/>
              <a:ext cx="5216368" cy="90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DIỆU</a:t>
              </a:r>
              <a:r>
                <a:rPr kumimoji="0" lang="en-US" sz="56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LINH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33" name="Freeform 6"/>
          <p:cNvSpPr/>
          <p:nvPr/>
        </p:nvSpPr>
        <p:spPr>
          <a:xfrm>
            <a:off x="5361272" y="3171423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832512" y="5333871"/>
            <a:ext cx="6184615" cy="2246944"/>
            <a:chOff x="1051052" y="216280"/>
            <a:chExt cx="6920350" cy="2137319"/>
          </a:xfrm>
        </p:grpSpPr>
        <p:pic>
          <p:nvPicPr>
            <p:cNvPr id="35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755034" y="801884"/>
              <a:ext cx="4921566" cy="90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HÀ</a:t>
              </a:r>
              <a:r>
                <a:rPr kumimoji="0" lang="en-US" sz="56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MY</a:t>
              </a:r>
              <a:endParaRPr kumimoji="0" lang="en-US" sz="5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37" name="Freeform 6"/>
          <p:cNvSpPr/>
          <p:nvPr/>
        </p:nvSpPr>
        <p:spPr>
          <a:xfrm>
            <a:off x="5275067" y="5576858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75759B-1946-6F88-B7E8-0EDBB8002C1D}"/>
              </a:ext>
            </a:extLst>
          </p:cNvPr>
          <p:cNvGrpSpPr/>
          <p:nvPr/>
        </p:nvGrpSpPr>
        <p:grpSpPr>
          <a:xfrm flipH="1">
            <a:off x="537706" y="7965488"/>
            <a:ext cx="6479420" cy="2246944"/>
            <a:chOff x="1051052" y="216280"/>
            <a:chExt cx="7250227" cy="2137319"/>
          </a:xfrm>
        </p:grpSpPr>
        <p:pic>
          <p:nvPicPr>
            <p:cNvPr id="39" name="Graphic 11">
              <a:extLst>
                <a:ext uri="{FF2B5EF4-FFF2-40B4-BE49-F238E27FC236}">
                  <a16:creationId xmlns:a16="http://schemas.microsoft.com/office/drawing/2014/main" id="{DB3B840D-E663-BB46-22BA-68B438A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1052" y="216280"/>
              <a:ext cx="6920350" cy="213731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C6D5E9-6ABD-8CA0-F856-CC2D99B3BAE6}"/>
                </a:ext>
              </a:extLst>
            </p:cNvPr>
            <p:cNvSpPr txBox="1"/>
            <p:nvPr/>
          </p:nvSpPr>
          <p:spPr>
            <a:xfrm>
              <a:off x="2153363" y="918988"/>
              <a:ext cx="6147916" cy="73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PHƯƠNG</a:t>
              </a:r>
              <a:r>
                <a:rPr kumimoji="0" lang="en-US" sz="4400" b="1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ungee" panose="020B0604020202020204" charset="0"/>
                  <a:ea typeface="+mn-ea"/>
                  <a:cs typeface="+mn-cs"/>
                </a:rPr>
                <a:t> THẢO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ungee" panose="020B0604020202020204" charset="0"/>
                <a:ea typeface="+mn-ea"/>
                <a:cs typeface="+mn-cs"/>
              </a:endParaRPr>
            </a:p>
          </p:txBody>
        </p:sp>
      </p:grpSp>
      <p:sp>
        <p:nvSpPr>
          <p:cNvPr id="41" name="Freeform 6"/>
          <p:cNvSpPr/>
          <p:nvPr/>
        </p:nvSpPr>
        <p:spPr>
          <a:xfrm>
            <a:off x="5275067" y="8193799"/>
            <a:ext cx="1617052" cy="1790322"/>
          </a:xfrm>
          <a:custGeom>
            <a:avLst/>
            <a:gdLst/>
            <a:ahLst/>
            <a:cxnLst/>
            <a:rect l="l" t="t" r="r" b="b"/>
            <a:pathLst>
              <a:path w="3666641" h="4700822">
                <a:moveTo>
                  <a:pt x="0" y="0"/>
                </a:moveTo>
                <a:lnTo>
                  <a:pt x="3666641" y="0"/>
                </a:lnTo>
                <a:lnTo>
                  <a:pt x="3666641" y="4700822"/>
                </a:lnTo>
                <a:lnTo>
                  <a:pt x="0" y="4700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7525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</TotalTime>
  <Words>78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Bungee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baotran</dc:creator>
  <cp:lastModifiedBy>admin</cp:lastModifiedBy>
  <cp:revision>16</cp:revision>
  <dcterms:created xsi:type="dcterms:W3CDTF">2023-09-09T13:49:46Z</dcterms:created>
  <dcterms:modified xsi:type="dcterms:W3CDTF">2025-08-03T09:05:07Z</dcterms:modified>
</cp:coreProperties>
</file>