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60" r:id="rId4"/>
    <p:sldId id="287" r:id="rId5"/>
    <p:sldId id="258" r:id="rId6"/>
    <p:sldId id="288" r:id="rId7"/>
    <p:sldId id="286" r:id="rId8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FFCC"/>
    <a:srgbClr val="FF99FF"/>
    <a:srgbClr val="FF6600"/>
    <a:srgbClr val="FF66FF"/>
    <a:srgbClr val="66C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35" d="100"/>
          <a:sy n="35" d="100"/>
        </p:scale>
        <p:origin x="-2092" y="-72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958D-9965-414B-BDDD-8CB41E7364B6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53D5-537A-446F-A893-714A1F4ED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7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958D-9965-414B-BDDD-8CB41E7364B6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53D5-537A-446F-A893-714A1F4ED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14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958D-9965-414B-BDDD-8CB41E7364B6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53D5-537A-446F-A893-714A1F4ED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6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958D-9965-414B-BDDD-8CB41E7364B6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53D5-537A-446F-A893-714A1F4ED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03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958D-9965-414B-BDDD-8CB41E7364B6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53D5-537A-446F-A893-714A1F4ED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74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958D-9965-414B-BDDD-8CB41E7364B6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53D5-537A-446F-A893-714A1F4ED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04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958D-9965-414B-BDDD-8CB41E7364B6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53D5-537A-446F-A893-714A1F4ED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76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958D-9965-414B-BDDD-8CB41E7364B6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53D5-537A-446F-A893-714A1F4ED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68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958D-9965-414B-BDDD-8CB41E7364B6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53D5-537A-446F-A893-714A1F4ED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99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958D-9965-414B-BDDD-8CB41E7364B6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53D5-537A-446F-A893-714A1F4ED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3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958D-9965-414B-BDDD-8CB41E7364B6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53D5-537A-446F-A893-714A1F4ED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3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F958D-9965-414B-BDDD-8CB41E7364B6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A53D5-537A-446F-A893-714A1F4ED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6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microsoft.com/office/2007/relationships/hdphoto" Target="../media/hdphoto9.wdp"/><Relationship Id="rId26" Type="http://schemas.microsoft.com/office/2007/relationships/hdphoto" Target="../media/hdphoto12.wdp"/><Relationship Id="rId3" Type="http://schemas.openxmlformats.org/officeDocument/2006/relationships/image" Target="../media/image6.png"/><Relationship Id="rId21" Type="http://schemas.openxmlformats.org/officeDocument/2006/relationships/image" Target="../media/image18.png"/><Relationship Id="rId7" Type="http://schemas.microsoft.com/office/2007/relationships/hdphoto" Target="../media/hdphoto5.wdp"/><Relationship Id="rId12" Type="http://schemas.microsoft.com/office/2007/relationships/hdphoto" Target="../media/hdphoto6.wdp"/><Relationship Id="rId17" Type="http://schemas.openxmlformats.org/officeDocument/2006/relationships/image" Target="../media/image15.png"/><Relationship Id="rId25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microsoft.com/office/2007/relationships/hdphoto" Target="../media/hdphoto8.wdp"/><Relationship Id="rId20" Type="http://schemas.openxmlformats.org/officeDocument/2006/relationships/image" Target="../media/image17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24" Type="http://schemas.microsoft.com/office/2007/relationships/hdphoto" Target="../media/hdphoto11.wdp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23" Type="http://schemas.openxmlformats.org/officeDocument/2006/relationships/image" Target="../media/image19.png"/><Relationship Id="rId28" Type="http://schemas.openxmlformats.org/officeDocument/2006/relationships/image" Target="../media/image22.png"/><Relationship Id="rId10" Type="http://schemas.openxmlformats.org/officeDocument/2006/relationships/image" Target="../media/image11.png"/><Relationship Id="rId19" Type="http://schemas.openxmlformats.org/officeDocument/2006/relationships/image" Target="../media/image16.png"/><Relationship Id="rId4" Type="http://schemas.microsoft.com/office/2007/relationships/hdphoto" Target="../media/hdphoto4.wdp"/><Relationship Id="rId9" Type="http://schemas.openxmlformats.org/officeDocument/2006/relationships/image" Target="../media/image10.png"/><Relationship Id="rId14" Type="http://schemas.microsoft.com/office/2007/relationships/hdphoto" Target="../media/hdphoto7.wdp"/><Relationship Id="rId22" Type="http://schemas.microsoft.com/office/2007/relationships/hdphoto" Target="../media/hdphoto10.wdp"/><Relationship Id="rId27" Type="http://schemas.openxmlformats.org/officeDocument/2006/relationships/image" Target="../media/image21.png"/><Relationship Id="rId30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5.wdp"/><Relationship Id="rId5" Type="http://schemas.openxmlformats.org/officeDocument/2006/relationships/image" Target="../media/image27.png"/><Relationship Id="rId4" Type="http://schemas.microsoft.com/office/2007/relationships/hdphoto" Target="../media/hdphoto14.wdp"/><Relationship Id="rId9" Type="http://schemas.microsoft.com/office/2007/relationships/hdphoto" Target="../media/hdphoto16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5321878" cy="2489489"/>
            <a:chOff x="-1" y="0"/>
            <a:chExt cx="5321878" cy="2489489"/>
          </a:xfrm>
        </p:grpSpPr>
        <p:grpSp>
          <p:nvGrpSpPr>
            <p:cNvPr id="45" name="Group 44"/>
            <p:cNvGrpSpPr/>
            <p:nvPr/>
          </p:nvGrpSpPr>
          <p:grpSpPr>
            <a:xfrm>
              <a:off x="228600" y="342898"/>
              <a:ext cx="4724400" cy="1752601"/>
              <a:chOff x="131618" y="311077"/>
              <a:chExt cx="4724400" cy="1752601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131618" y="311078"/>
                <a:ext cx="4724400" cy="1752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618" y="311077"/>
                <a:ext cx="4724400" cy="17526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8" name="Rounded Rectangle 47"/>
              <p:cNvSpPr/>
              <p:nvPr/>
            </p:nvSpPr>
            <p:spPr>
              <a:xfrm>
                <a:off x="304800" y="533400"/>
                <a:ext cx="4343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5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5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ÂN</a:t>
                </a:r>
                <a:endParaRPr lang="en-US" sz="3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backgroundMark x1="52229" y1="69010" x2="52229" y2="80511"/>
                          <a14:backgroundMark x1="60085" y1="41054" x2="61571" y2="41054"/>
                          <a14:backgroundMark x1="36943" y1="42971" x2="40340" y2="4408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-1" y="0"/>
              <a:ext cx="1873082" cy="2489489"/>
            </a:xfrm>
            <a:prstGeom prst="rect">
              <a:avLst/>
            </a:prstGeom>
          </p:spPr>
        </p:pic>
        <p:pic>
          <p:nvPicPr>
            <p:cNvPr id="3" name="Picture 2" descr="https://i.pinimg.com/564x/b7/be/41/b7be41d3a3e7975063128333941baddd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369" b="94681" l="9752" r="89894">
                          <a14:foregroundMark x1="48404" y1="18794" x2="48404" y2="56738"/>
                          <a14:foregroundMark x1="39362" y1="49291" x2="50177" y2="54078"/>
                          <a14:foregroundMark x1="34220" y1="42199" x2="38298" y2="56738"/>
                          <a14:foregroundMark x1="36879" y1="41667" x2="40957" y2="58333"/>
                          <a14:foregroundMark x1="33156" y1="47163" x2="36348" y2="63121"/>
                          <a14:foregroundMark x1="48759" y1="48936" x2="50709" y2="58333"/>
                          <a14:foregroundMark x1="54787" y1="22872" x2="56738" y2="28369"/>
                          <a14:foregroundMark x1="43794" y1="23227" x2="39894" y2="28901"/>
                          <a14:foregroundMark x1="45922" y1="29078" x2="47163" y2="34043"/>
                          <a14:foregroundMark x1="50177" y1="33511" x2="50177" y2="36525"/>
                          <a14:foregroundMark x1="55319" y1="27305" x2="53901" y2="29610"/>
                          <a14:foregroundMark x1="53901" y1="11348" x2="65426" y2="19858"/>
                          <a14:foregroundMark x1="34929" y1="39716" x2="32624" y2="48759"/>
                          <a14:foregroundMark x1="38652" y1="43794" x2="43262" y2="57801"/>
                          <a14:foregroundMark x1="38830" y1="55496" x2="52837" y2="52305"/>
                          <a14:foregroundMark x1="51950" y1="48759" x2="53369" y2="56738"/>
                          <a14:foregroundMark x1="50177" y1="47695" x2="50709" y2="57447"/>
                          <a14:foregroundMark x1="51064" y1="47163" x2="51064" y2="57447"/>
                          <a14:foregroundMark x1="43085" y1="58511" x2="48936" y2="59043"/>
                          <a14:foregroundMark x1="62411" y1="31383" x2="61348" y2="33511"/>
                          <a14:foregroundMark x1="32447" y1="43794" x2="31915" y2="50709"/>
                          <a14:foregroundMark x1="52482" y1="43085" x2="53369" y2="46277"/>
                          <a14:foregroundMark x1="55496" y1="49468" x2="55319" y2="55142"/>
                          <a14:foregroundMark x1="35461" y1="40248" x2="38121" y2="42021"/>
                          <a14:foregroundMark x1="32801" y1="41489" x2="31383" y2="43617"/>
                          <a14:foregroundMark x1="32801" y1="40780" x2="30674" y2="43440"/>
                          <a14:foregroundMark x1="34397" y1="39539" x2="39362" y2="425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9493" y="281027"/>
              <a:ext cx="1872384" cy="1872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4682563" y="-27526"/>
            <a:ext cx="5439915" cy="2489489"/>
            <a:chOff x="-118038" y="-27526"/>
            <a:chExt cx="5439915" cy="2489489"/>
          </a:xfrm>
        </p:grpSpPr>
        <p:grpSp>
          <p:nvGrpSpPr>
            <p:cNvPr id="36" name="Group 35"/>
            <p:cNvGrpSpPr/>
            <p:nvPr/>
          </p:nvGrpSpPr>
          <p:grpSpPr>
            <a:xfrm>
              <a:off x="228600" y="342898"/>
              <a:ext cx="4724400" cy="1752601"/>
              <a:chOff x="131618" y="311077"/>
              <a:chExt cx="4724400" cy="1752601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131618" y="311078"/>
                <a:ext cx="4724400" cy="1752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618" y="311077"/>
                <a:ext cx="4724400" cy="17526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6" name="Rounded Rectangle 65"/>
              <p:cNvSpPr/>
              <p:nvPr/>
            </p:nvSpPr>
            <p:spPr>
              <a:xfrm>
                <a:off x="304800" y="533400"/>
                <a:ext cx="4343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5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KHÁNH BĂNG</a:t>
                </a:r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backgroundMark x1="52229" y1="69010" x2="52229" y2="80511"/>
                          <a14:backgroundMark x1="60085" y1="41054" x2="61571" y2="41054"/>
                          <a14:backgroundMark x1="36943" y1="42971" x2="40340" y2="4408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-118038" y="-27526"/>
              <a:ext cx="1873082" cy="2489489"/>
            </a:xfrm>
            <a:prstGeom prst="rect">
              <a:avLst/>
            </a:prstGeom>
          </p:spPr>
        </p:pic>
        <p:pic>
          <p:nvPicPr>
            <p:cNvPr id="38" name="Picture 37" descr="https://i.pinimg.com/564x/b7/be/41/b7be41d3a3e7975063128333941baddd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369" b="94681" l="9752" r="89894">
                          <a14:foregroundMark x1="48404" y1="18794" x2="48404" y2="56738"/>
                          <a14:foregroundMark x1="39362" y1="49291" x2="50177" y2="54078"/>
                          <a14:foregroundMark x1="34220" y1="42199" x2="38298" y2="56738"/>
                          <a14:foregroundMark x1="36879" y1="41667" x2="40957" y2="58333"/>
                          <a14:foregroundMark x1="33156" y1="47163" x2="36348" y2="63121"/>
                          <a14:foregroundMark x1="48759" y1="48936" x2="50709" y2="58333"/>
                          <a14:foregroundMark x1="54787" y1="22872" x2="56738" y2="28369"/>
                          <a14:foregroundMark x1="43794" y1="23227" x2="39894" y2="28901"/>
                          <a14:foregroundMark x1="45922" y1="29078" x2="47163" y2="34043"/>
                          <a14:foregroundMark x1="50177" y1="33511" x2="50177" y2="36525"/>
                          <a14:foregroundMark x1="55319" y1="27305" x2="53901" y2="29610"/>
                          <a14:foregroundMark x1="53901" y1="11348" x2="65426" y2="19858"/>
                          <a14:foregroundMark x1="34929" y1="39716" x2="32624" y2="48759"/>
                          <a14:foregroundMark x1="38652" y1="43794" x2="43262" y2="57801"/>
                          <a14:foregroundMark x1="38830" y1="55496" x2="52837" y2="52305"/>
                          <a14:foregroundMark x1="51950" y1="48759" x2="53369" y2="56738"/>
                          <a14:foregroundMark x1="50177" y1="47695" x2="50709" y2="57447"/>
                          <a14:foregroundMark x1="51064" y1="47163" x2="51064" y2="57447"/>
                          <a14:foregroundMark x1="43085" y1="58511" x2="48936" y2="59043"/>
                          <a14:foregroundMark x1="62411" y1="31383" x2="61348" y2="33511"/>
                          <a14:foregroundMark x1="32447" y1="43794" x2="31915" y2="50709"/>
                          <a14:foregroundMark x1="52482" y1="43085" x2="53369" y2="46277"/>
                          <a14:foregroundMark x1="55496" y1="49468" x2="55319" y2="55142"/>
                          <a14:foregroundMark x1="35461" y1="40248" x2="38121" y2="42021"/>
                          <a14:foregroundMark x1="32801" y1="41489" x2="31383" y2="43617"/>
                          <a14:foregroundMark x1="32801" y1="40780" x2="30674" y2="43440"/>
                          <a14:foregroundMark x1="34397" y1="39539" x2="39362" y2="425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9493" y="281027"/>
              <a:ext cx="1872384" cy="1872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>
            <a:off x="0" y="1981200"/>
            <a:ext cx="5321878" cy="2489489"/>
            <a:chOff x="-1" y="0"/>
            <a:chExt cx="5321878" cy="2489489"/>
          </a:xfrm>
        </p:grpSpPr>
        <p:grpSp>
          <p:nvGrpSpPr>
            <p:cNvPr id="68" name="Group 67"/>
            <p:cNvGrpSpPr/>
            <p:nvPr/>
          </p:nvGrpSpPr>
          <p:grpSpPr>
            <a:xfrm>
              <a:off x="228600" y="342898"/>
              <a:ext cx="4724400" cy="1752601"/>
              <a:chOff x="131618" y="311077"/>
              <a:chExt cx="4724400" cy="1752601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131618" y="311078"/>
                <a:ext cx="4724400" cy="1752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618" y="311077"/>
                <a:ext cx="4724400" cy="17526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3" name="Rounded Rectangle 72"/>
              <p:cNvSpPr/>
              <p:nvPr/>
            </p:nvSpPr>
            <p:spPr>
              <a:xfrm>
                <a:off x="304800" y="533400"/>
                <a:ext cx="4343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5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VÂN ANH</a:t>
                </a:r>
                <a:endParaRPr lang="en-US" sz="3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backgroundMark x1="52229" y1="69010" x2="52229" y2="80511"/>
                          <a14:backgroundMark x1="60085" y1="41054" x2="61571" y2="41054"/>
                          <a14:backgroundMark x1="36943" y1="42971" x2="40340" y2="4408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-1" y="0"/>
              <a:ext cx="1873082" cy="2489489"/>
            </a:xfrm>
            <a:prstGeom prst="rect">
              <a:avLst/>
            </a:prstGeom>
          </p:spPr>
        </p:pic>
        <p:pic>
          <p:nvPicPr>
            <p:cNvPr id="70" name="Picture 69" descr="https://i.pinimg.com/564x/b7/be/41/b7be41d3a3e7975063128333941baddd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369" b="94681" l="9752" r="89894">
                          <a14:foregroundMark x1="48404" y1="18794" x2="48404" y2="56738"/>
                          <a14:foregroundMark x1="39362" y1="49291" x2="50177" y2="54078"/>
                          <a14:foregroundMark x1="34220" y1="42199" x2="38298" y2="56738"/>
                          <a14:foregroundMark x1="36879" y1="41667" x2="40957" y2="58333"/>
                          <a14:foregroundMark x1="33156" y1="47163" x2="36348" y2="63121"/>
                          <a14:foregroundMark x1="48759" y1="48936" x2="50709" y2="58333"/>
                          <a14:foregroundMark x1="54787" y1="22872" x2="56738" y2="28369"/>
                          <a14:foregroundMark x1="43794" y1="23227" x2="39894" y2="28901"/>
                          <a14:foregroundMark x1="45922" y1="29078" x2="47163" y2="34043"/>
                          <a14:foregroundMark x1="50177" y1="33511" x2="50177" y2="36525"/>
                          <a14:foregroundMark x1="55319" y1="27305" x2="53901" y2="29610"/>
                          <a14:foregroundMark x1="53901" y1="11348" x2="65426" y2="19858"/>
                          <a14:foregroundMark x1="34929" y1="39716" x2="32624" y2="48759"/>
                          <a14:foregroundMark x1="38652" y1="43794" x2="43262" y2="57801"/>
                          <a14:foregroundMark x1="38830" y1="55496" x2="52837" y2="52305"/>
                          <a14:foregroundMark x1="51950" y1="48759" x2="53369" y2="56738"/>
                          <a14:foregroundMark x1="50177" y1="47695" x2="50709" y2="57447"/>
                          <a14:foregroundMark x1="51064" y1="47163" x2="51064" y2="57447"/>
                          <a14:foregroundMark x1="43085" y1="58511" x2="48936" y2="59043"/>
                          <a14:foregroundMark x1="62411" y1="31383" x2="61348" y2="33511"/>
                          <a14:foregroundMark x1="32447" y1="43794" x2="31915" y2="50709"/>
                          <a14:foregroundMark x1="52482" y1="43085" x2="53369" y2="46277"/>
                          <a14:foregroundMark x1="55496" y1="49468" x2="55319" y2="55142"/>
                          <a14:foregroundMark x1="35461" y1="40248" x2="38121" y2="42021"/>
                          <a14:foregroundMark x1="32801" y1="41489" x2="31383" y2="43617"/>
                          <a14:foregroundMark x1="32801" y1="40780" x2="30674" y2="43440"/>
                          <a14:foregroundMark x1="34397" y1="39539" x2="39362" y2="425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3"/>
            <a:stretch/>
          </p:blipFill>
          <p:spPr bwMode="auto">
            <a:xfrm>
              <a:off x="3886199" y="281027"/>
              <a:ext cx="1435678" cy="1872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" name="Group 80"/>
          <p:cNvGrpSpPr/>
          <p:nvPr/>
        </p:nvGrpSpPr>
        <p:grpSpPr>
          <a:xfrm>
            <a:off x="-51915" y="3890495"/>
            <a:ext cx="5341327" cy="2489489"/>
            <a:chOff x="-19450" y="-27526"/>
            <a:chExt cx="5341327" cy="2489489"/>
          </a:xfrm>
        </p:grpSpPr>
        <p:grpSp>
          <p:nvGrpSpPr>
            <p:cNvPr id="82" name="Group 81"/>
            <p:cNvGrpSpPr/>
            <p:nvPr/>
          </p:nvGrpSpPr>
          <p:grpSpPr>
            <a:xfrm>
              <a:off x="228600" y="342898"/>
              <a:ext cx="4724400" cy="1752601"/>
              <a:chOff x="131618" y="311077"/>
              <a:chExt cx="4724400" cy="1752601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131618" y="311078"/>
                <a:ext cx="4724400" cy="1752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618" y="311077"/>
                <a:ext cx="4724400" cy="17526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7" name="Rounded Rectangle 86"/>
              <p:cNvSpPr/>
              <p:nvPr/>
            </p:nvSpPr>
            <p:spPr>
              <a:xfrm>
                <a:off x="304800" y="533400"/>
                <a:ext cx="4343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5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BẢO ANH</a:t>
                </a:r>
                <a:endParaRPr lang="en-US" sz="3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backgroundMark x1="52229" y1="69010" x2="52229" y2="80511"/>
                          <a14:backgroundMark x1="60085" y1="41054" x2="61571" y2="41054"/>
                          <a14:backgroundMark x1="36943" y1="42971" x2="40340" y2="4408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-19450" y="-27526"/>
              <a:ext cx="1873082" cy="2489489"/>
            </a:xfrm>
            <a:prstGeom prst="rect">
              <a:avLst/>
            </a:prstGeom>
          </p:spPr>
        </p:pic>
        <p:pic>
          <p:nvPicPr>
            <p:cNvPr id="84" name="Picture 83" descr="https://i.pinimg.com/564x/b7/be/41/b7be41d3a3e7975063128333941baddd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369" b="94681" l="9752" r="89894">
                          <a14:foregroundMark x1="48404" y1="18794" x2="48404" y2="56738"/>
                          <a14:foregroundMark x1="39362" y1="49291" x2="50177" y2="54078"/>
                          <a14:foregroundMark x1="34220" y1="42199" x2="38298" y2="56738"/>
                          <a14:foregroundMark x1="36879" y1="41667" x2="40957" y2="58333"/>
                          <a14:foregroundMark x1="33156" y1="47163" x2="36348" y2="63121"/>
                          <a14:foregroundMark x1="48759" y1="48936" x2="50709" y2="58333"/>
                          <a14:foregroundMark x1="54787" y1="22872" x2="56738" y2="28369"/>
                          <a14:foregroundMark x1="43794" y1="23227" x2="39894" y2="28901"/>
                          <a14:foregroundMark x1="45922" y1="29078" x2="47163" y2="34043"/>
                          <a14:foregroundMark x1="50177" y1="33511" x2="50177" y2="36525"/>
                          <a14:foregroundMark x1="55319" y1="27305" x2="53901" y2="29610"/>
                          <a14:foregroundMark x1="53901" y1="11348" x2="65426" y2="19858"/>
                          <a14:foregroundMark x1="34929" y1="39716" x2="32624" y2="48759"/>
                          <a14:foregroundMark x1="38652" y1="43794" x2="43262" y2="57801"/>
                          <a14:foregroundMark x1="38830" y1="55496" x2="52837" y2="52305"/>
                          <a14:foregroundMark x1="51950" y1="48759" x2="53369" y2="56738"/>
                          <a14:foregroundMark x1="50177" y1="47695" x2="50709" y2="57447"/>
                          <a14:foregroundMark x1="51064" y1="47163" x2="51064" y2="57447"/>
                          <a14:foregroundMark x1="43085" y1="58511" x2="48936" y2="59043"/>
                          <a14:foregroundMark x1="62411" y1="31383" x2="61348" y2="33511"/>
                          <a14:foregroundMark x1="32447" y1="43794" x2="31915" y2="50709"/>
                          <a14:foregroundMark x1="52482" y1="43085" x2="53369" y2="46277"/>
                          <a14:foregroundMark x1="55496" y1="49468" x2="55319" y2="55142"/>
                          <a14:foregroundMark x1="35461" y1="40248" x2="38121" y2="42021"/>
                          <a14:foregroundMark x1="32801" y1="41489" x2="31383" y2="43617"/>
                          <a14:foregroundMark x1="32801" y1="40780" x2="30674" y2="43440"/>
                          <a14:foregroundMark x1="34397" y1="39539" x2="39362" y2="425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58"/>
            <a:stretch/>
          </p:blipFill>
          <p:spPr bwMode="auto">
            <a:xfrm>
              <a:off x="3918665" y="281027"/>
              <a:ext cx="1403212" cy="1872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8" name="Group 87"/>
          <p:cNvGrpSpPr/>
          <p:nvPr/>
        </p:nvGrpSpPr>
        <p:grpSpPr>
          <a:xfrm>
            <a:off x="4701888" y="3918021"/>
            <a:ext cx="5420590" cy="2489489"/>
            <a:chOff x="-98714" y="-44379"/>
            <a:chExt cx="5420590" cy="2489489"/>
          </a:xfrm>
        </p:grpSpPr>
        <p:grpSp>
          <p:nvGrpSpPr>
            <p:cNvPr id="89" name="Group 88"/>
            <p:cNvGrpSpPr/>
            <p:nvPr/>
          </p:nvGrpSpPr>
          <p:grpSpPr>
            <a:xfrm>
              <a:off x="228600" y="342898"/>
              <a:ext cx="4724400" cy="1752601"/>
              <a:chOff x="131618" y="311077"/>
              <a:chExt cx="4724400" cy="1752601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131618" y="311078"/>
                <a:ext cx="4724400" cy="1752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618" y="311077"/>
                <a:ext cx="4724400" cy="17526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4" name="Rounded Rectangle 93"/>
              <p:cNvSpPr/>
              <p:nvPr/>
            </p:nvSpPr>
            <p:spPr>
              <a:xfrm>
                <a:off x="304800" y="533400"/>
                <a:ext cx="4343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5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HUỲNH ĐAN</a:t>
                </a:r>
                <a:endParaRPr lang="en-US" sz="3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90" name="Picture 8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backgroundMark x1="52229" y1="69010" x2="52229" y2="80511"/>
                          <a14:backgroundMark x1="60085" y1="41054" x2="61571" y2="41054"/>
                          <a14:backgroundMark x1="36943" y1="42971" x2="40340" y2="44089"/>
                        </a14:backgroundRemoval>
                      </a14:imgEffect>
                    </a14:imgLayer>
                  </a14:imgProps>
                </a:ext>
              </a:extLst>
            </a:blip>
            <a:srcRect l="22705"/>
            <a:stretch/>
          </p:blipFill>
          <p:spPr>
            <a:xfrm flipH="1">
              <a:off x="-98714" y="-44379"/>
              <a:ext cx="1447799" cy="2489489"/>
            </a:xfrm>
            <a:prstGeom prst="rect">
              <a:avLst/>
            </a:prstGeom>
          </p:spPr>
        </p:pic>
        <p:pic>
          <p:nvPicPr>
            <p:cNvPr id="91" name="Picture 90" descr="https://i.pinimg.com/564x/b7/be/41/b7be41d3a3e7975063128333941baddd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369" b="94681" l="9752" r="89894">
                          <a14:foregroundMark x1="48404" y1="18794" x2="48404" y2="56738"/>
                          <a14:foregroundMark x1="39362" y1="49291" x2="50177" y2="54078"/>
                          <a14:foregroundMark x1="34220" y1="42199" x2="38298" y2="56738"/>
                          <a14:foregroundMark x1="36879" y1="41667" x2="40957" y2="58333"/>
                          <a14:foregroundMark x1="33156" y1="47163" x2="36348" y2="63121"/>
                          <a14:foregroundMark x1="48759" y1="48936" x2="50709" y2="58333"/>
                          <a14:foregroundMark x1="54787" y1="22872" x2="56738" y2="28369"/>
                          <a14:foregroundMark x1="43794" y1="23227" x2="39894" y2="28901"/>
                          <a14:foregroundMark x1="45922" y1="29078" x2="47163" y2="34043"/>
                          <a14:foregroundMark x1="50177" y1="33511" x2="50177" y2="36525"/>
                          <a14:foregroundMark x1="55319" y1="27305" x2="53901" y2="29610"/>
                          <a14:foregroundMark x1="53901" y1="11348" x2="65426" y2="19858"/>
                          <a14:foregroundMark x1="34929" y1="39716" x2="32624" y2="48759"/>
                          <a14:foregroundMark x1="38652" y1="43794" x2="43262" y2="57801"/>
                          <a14:foregroundMark x1="38830" y1="55496" x2="52837" y2="52305"/>
                          <a14:foregroundMark x1="51950" y1="48759" x2="53369" y2="56738"/>
                          <a14:foregroundMark x1="50177" y1="47695" x2="50709" y2="57447"/>
                          <a14:foregroundMark x1="51064" y1="47163" x2="51064" y2="57447"/>
                          <a14:foregroundMark x1="43085" y1="58511" x2="48936" y2="59043"/>
                          <a14:foregroundMark x1="62411" y1="31383" x2="61348" y2="33511"/>
                          <a14:foregroundMark x1="32447" y1="43794" x2="31915" y2="50709"/>
                          <a14:foregroundMark x1="52482" y1="43085" x2="53369" y2="46277"/>
                          <a14:foregroundMark x1="55496" y1="49468" x2="55319" y2="55142"/>
                          <a14:foregroundMark x1="35461" y1="40248" x2="38121" y2="42021"/>
                          <a14:foregroundMark x1="32801" y1="41489" x2="31383" y2="43617"/>
                          <a14:foregroundMark x1="32801" y1="40780" x2="30674" y2="43440"/>
                          <a14:foregroundMark x1="34397" y1="39539" x2="39362" y2="425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3"/>
            <a:stretch/>
          </p:blipFill>
          <p:spPr bwMode="auto">
            <a:xfrm>
              <a:off x="3886197" y="281027"/>
              <a:ext cx="1435679" cy="1872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5" name="Group 94"/>
          <p:cNvGrpSpPr/>
          <p:nvPr/>
        </p:nvGrpSpPr>
        <p:grpSpPr>
          <a:xfrm>
            <a:off x="4833067" y="1953674"/>
            <a:ext cx="5321878" cy="2489489"/>
            <a:chOff x="-1" y="0"/>
            <a:chExt cx="5321878" cy="2489489"/>
          </a:xfrm>
        </p:grpSpPr>
        <p:grpSp>
          <p:nvGrpSpPr>
            <p:cNvPr id="96" name="Group 95"/>
            <p:cNvGrpSpPr/>
            <p:nvPr/>
          </p:nvGrpSpPr>
          <p:grpSpPr>
            <a:xfrm>
              <a:off x="228600" y="342898"/>
              <a:ext cx="4724400" cy="1752601"/>
              <a:chOff x="131618" y="311077"/>
              <a:chExt cx="4724400" cy="1752601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131618" y="311078"/>
                <a:ext cx="4724400" cy="1752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618" y="311077"/>
                <a:ext cx="4724400" cy="17526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1" name="Rounded Rectangle 100"/>
              <p:cNvSpPr/>
              <p:nvPr/>
            </p:nvSpPr>
            <p:spPr>
              <a:xfrm>
                <a:off x="304800" y="533400"/>
                <a:ext cx="4343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5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HOÀNG CÁT</a:t>
                </a:r>
                <a:endParaRPr lang="en-US" sz="3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backgroundMark x1="52229" y1="69010" x2="52229" y2="80511"/>
                          <a14:backgroundMark x1="60085" y1="41054" x2="61571" y2="41054"/>
                          <a14:backgroundMark x1="36943" y1="42971" x2="40340" y2="4408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-1" y="0"/>
              <a:ext cx="1873082" cy="2489489"/>
            </a:xfrm>
            <a:prstGeom prst="rect">
              <a:avLst/>
            </a:prstGeom>
          </p:spPr>
        </p:pic>
        <p:pic>
          <p:nvPicPr>
            <p:cNvPr id="98" name="Picture 97" descr="https://i.pinimg.com/564x/b7/be/41/b7be41d3a3e7975063128333941baddd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369" b="94681" l="9752" r="89894">
                          <a14:foregroundMark x1="48404" y1="18794" x2="48404" y2="56738"/>
                          <a14:foregroundMark x1="39362" y1="49291" x2="50177" y2="54078"/>
                          <a14:foregroundMark x1="34220" y1="42199" x2="38298" y2="56738"/>
                          <a14:foregroundMark x1="36879" y1="41667" x2="40957" y2="58333"/>
                          <a14:foregroundMark x1="33156" y1="47163" x2="36348" y2="63121"/>
                          <a14:foregroundMark x1="48759" y1="48936" x2="50709" y2="58333"/>
                          <a14:foregroundMark x1="54787" y1="22872" x2="56738" y2="28369"/>
                          <a14:foregroundMark x1="43794" y1="23227" x2="39894" y2="28901"/>
                          <a14:foregroundMark x1="45922" y1="29078" x2="47163" y2="34043"/>
                          <a14:foregroundMark x1="50177" y1="33511" x2="50177" y2="36525"/>
                          <a14:foregroundMark x1="55319" y1="27305" x2="53901" y2="29610"/>
                          <a14:foregroundMark x1="53901" y1="11348" x2="65426" y2="19858"/>
                          <a14:foregroundMark x1="34929" y1="39716" x2="32624" y2="48759"/>
                          <a14:foregroundMark x1="38652" y1="43794" x2="43262" y2="57801"/>
                          <a14:foregroundMark x1="38830" y1="55496" x2="52837" y2="52305"/>
                          <a14:foregroundMark x1="51950" y1="48759" x2="53369" y2="56738"/>
                          <a14:foregroundMark x1="50177" y1="47695" x2="50709" y2="57447"/>
                          <a14:foregroundMark x1="51064" y1="47163" x2="51064" y2="57447"/>
                          <a14:foregroundMark x1="43085" y1="58511" x2="48936" y2="59043"/>
                          <a14:foregroundMark x1="62411" y1="31383" x2="61348" y2="33511"/>
                          <a14:foregroundMark x1="32447" y1="43794" x2="31915" y2="50709"/>
                          <a14:foregroundMark x1="52482" y1="43085" x2="53369" y2="46277"/>
                          <a14:foregroundMark x1="55496" y1="49468" x2="55319" y2="55142"/>
                          <a14:foregroundMark x1="35461" y1="40248" x2="38121" y2="42021"/>
                          <a14:foregroundMark x1="32801" y1="41489" x2="31383" y2="43617"/>
                          <a14:foregroundMark x1="32801" y1="40780" x2="30674" y2="43440"/>
                          <a14:foregroundMark x1="34397" y1="39539" x2="39362" y2="425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9493" y="281027"/>
              <a:ext cx="1872384" cy="1872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42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131"/>
          <p:cNvSpPr/>
          <p:nvPr/>
        </p:nvSpPr>
        <p:spPr>
          <a:xfrm>
            <a:off x="5066096" y="4198446"/>
            <a:ext cx="4724400" cy="17526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676" y="4367280"/>
            <a:ext cx="426085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65777" y="4181692"/>
            <a:ext cx="4724400" cy="17526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72" y="4405781"/>
            <a:ext cx="426085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65777" y="2186981"/>
            <a:ext cx="4724400" cy="1752600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7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6" y="2396463"/>
            <a:ext cx="426085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5064766" y="2186981"/>
            <a:ext cx="4724400" cy="1752600"/>
          </a:xfrm>
          <a:prstGeom prst="rect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6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367" y="2352218"/>
            <a:ext cx="426085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5064766" y="158979"/>
            <a:ext cx="4724400" cy="1752600"/>
          </a:xfrm>
          <a:prstGeom prst="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993" y="412805"/>
            <a:ext cx="426085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4155" y="131748"/>
            <a:ext cx="4724400" cy="17526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45" y="328494"/>
            <a:ext cx="426085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64068" y="549484"/>
            <a:ext cx="3352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#9Slide01 Tieu de ngan" pitchFamily="2" charset="0"/>
              </a:rPr>
              <a:t>BẢO NAM</a:t>
            </a:r>
            <a:endParaRPr lang="en-US" sz="4000" dirty="0">
              <a:solidFill>
                <a:srgbClr val="00B050"/>
              </a:solidFill>
              <a:latin typeface="#9Slide01 Tieu de ngan" pitchFamily="2" charset="0"/>
            </a:endParaRPr>
          </a:p>
        </p:txBody>
      </p:sp>
      <p:sp>
        <p:nvSpPr>
          <p:cNvPr id="15" name="Cloud 14"/>
          <p:cNvSpPr/>
          <p:nvPr/>
        </p:nvSpPr>
        <p:spPr>
          <a:xfrm rot="11024813">
            <a:off x="-3169633" y="2675988"/>
            <a:ext cx="2667000" cy="1828800"/>
          </a:xfrm>
          <a:prstGeom prst="cloud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513969" y="2618519"/>
            <a:ext cx="3352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#9Slide01 Tieu de ngan" pitchFamily="2" charset="0"/>
              </a:rPr>
              <a:t>ĐỨC MINH</a:t>
            </a:r>
            <a:endParaRPr lang="en-US" sz="4000" dirty="0">
              <a:solidFill>
                <a:srgbClr val="0070C0"/>
              </a:solidFill>
              <a:latin typeface="#9Slide01 Tieu de ngan" pitchFamily="2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64" b="32447" l="2837" r="31383">
                        <a14:foregroundMark x1="13652" y1="30319" x2="21454" y2="31028"/>
                        <a14:foregroundMark x1="11879" y1="31560" x2="13121" y2="31560"/>
                        <a14:foregroundMark x1="11525" y1="18617" x2="13475" y2="20390"/>
                        <a14:foregroundMark x1="16844" y1="26773" x2="18085" y2="30142"/>
                        <a14:foregroundMark x1="19326" y1="28723" x2="20745" y2="29610"/>
                        <a14:foregroundMark x1="16667" y1="28546" x2="14894" y2="30851"/>
                        <a14:foregroundMark x1="24113" y1="16489" x2="23227" y2="21454"/>
                        <a14:foregroundMark x1="14716" y1="31560" x2="24823" y2="29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251" b="66501"/>
          <a:stretch/>
        </p:blipFill>
        <p:spPr bwMode="auto">
          <a:xfrm>
            <a:off x="-67866" y="4385410"/>
            <a:ext cx="1462326" cy="1542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19"/>
          <a:stretch/>
        </p:blipFill>
        <p:spPr bwMode="auto">
          <a:xfrm>
            <a:off x="1742175" y="5534243"/>
            <a:ext cx="2971801" cy="30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1559245" y="4614476"/>
            <a:ext cx="3352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#9Slide01 Tieu de ngan" pitchFamily="2" charset="0"/>
              </a:rPr>
              <a:t>QUỐC HUY</a:t>
            </a:r>
            <a:endParaRPr lang="en-US" sz="4000" dirty="0">
              <a:solidFill>
                <a:srgbClr val="0070C0"/>
              </a:solidFill>
              <a:latin typeface="#9Slide01 Tieu de ngan" pitchFamily="2" charset="0"/>
            </a:endParaRPr>
          </a:p>
        </p:txBody>
      </p:sp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06" b="97044" l="10000" r="90000">
                        <a14:foregroundMark x1="25556" y1="31281" x2="30778" y2="28571"/>
                        <a14:foregroundMark x1="46333" y1="25369" x2="48889" y2="33498"/>
                        <a14:foregroundMark x1="62000" y1="33005" x2="67889" y2="32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4" y="5403908"/>
            <a:ext cx="1175727" cy="53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93"/>
          <a:stretch/>
        </p:blipFill>
        <p:spPr bwMode="auto">
          <a:xfrm>
            <a:off x="1617018" y="3477995"/>
            <a:ext cx="2670175" cy="25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50" b="32447" l="33511" r="60816">
                        <a14:foregroundMark x1="43085" y1="17553" x2="43440" y2="20035"/>
                        <a14:foregroundMark x1="52837" y1="17553" x2="51596" y2="20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54" r="38534" b="67140"/>
          <a:stretch/>
        </p:blipFill>
        <p:spPr bwMode="auto">
          <a:xfrm>
            <a:off x="41395" y="2456956"/>
            <a:ext cx="1266788" cy="147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5349339" y="2564612"/>
            <a:ext cx="3352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66FF"/>
                </a:solidFill>
                <a:latin typeface="#9Slide01 Tieu de ngan" pitchFamily="2" charset="0"/>
              </a:rPr>
              <a:t>NHÃ UYÊN</a:t>
            </a:r>
            <a:endParaRPr lang="en-US" sz="4000" dirty="0">
              <a:solidFill>
                <a:srgbClr val="FF66FF"/>
              </a:solidFill>
              <a:latin typeface="#9Slide01 Tieu de ngan" pitchFamily="2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89"/>
          <a:stretch/>
        </p:blipFill>
        <p:spPr bwMode="auto">
          <a:xfrm>
            <a:off x="5334000" y="3442855"/>
            <a:ext cx="2590800" cy="38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1862" b="96368" l="60840" r="97389">
                        <a14:foregroundMark x1="75369" y1="80590" x2="76390" y2="82406"/>
                        <a14:foregroundMark x1="88082" y1="79228" x2="87174" y2="808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163" t="61544" r="2640" b="3743"/>
          <a:stretch/>
        </p:blipFill>
        <p:spPr bwMode="auto">
          <a:xfrm>
            <a:off x="8053027" y="2266033"/>
            <a:ext cx="1736139" cy="162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7"/>
          <p:cNvSpPr/>
          <p:nvPr/>
        </p:nvSpPr>
        <p:spPr>
          <a:xfrm>
            <a:off x="4967855" y="1884347"/>
            <a:ext cx="137545" cy="240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5690" l="5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25746">
            <a:off x="5728525" y="2272558"/>
            <a:ext cx="290735" cy="27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5690" l="5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4254" flipH="1">
            <a:off x="3746770" y="2358811"/>
            <a:ext cx="290735" cy="25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7-Point Star 40"/>
          <p:cNvSpPr/>
          <p:nvPr/>
        </p:nvSpPr>
        <p:spPr>
          <a:xfrm>
            <a:off x="2443950" y="5699712"/>
            <a:ext cx="162823" cy="141042"/>
          </a:xfrm>
          <a:prstGeom prst="star7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7-Point Star 79"/>
          <p:cNvSpPr/>
          <p:nvPr/>
        </p:nvSpPr>
        <p:spPr>
          <a:xfrm>
            <a:off x="3228075" y="5715000"/>
            <a:ext cx="162823" cy="141042"/>
          </a:xfrm>
          <a:prstGeom prst="star7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7-Point Star 80"/>
          <p:cNvSpPr/>
          <p:nvPr/>
        </p:nvSpPr>
        <p:spPr>
          <a:xfrm>
            <a:off x="4267200" y="5728886"/>
            <a:ext cx="162823" cy="141042"/>
          </a:xfrm>
          <a:prstGeom prst="star7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7-Point Star 92"/>
          <p:cNvSpPr/>
          <p:nvPr/>
        </p:nvSpPr>
        <p:spPr>
          <a:xfrm>
            <a:off x="2514600" y="3715495"/>
            <a:ext cx="162823" cy="141042"/>
          </a:xfrm>
          <a:prstGeom prst="star7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7-Point Star 93"/>
          <p:cNvSpPr/>
          <p:nvPr/>
        </p:nvSpPr>
        <p:spPr>
          <a:xfrm>
            <a:off x="3316298" y="3674148"/>
            <a:ext cx="162823" cy="141042"/>
          </a:xfrm>
          <a:prstGeom prst="star7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7-Point Star 94"/>
          <p:cNvSpPr/>
          <p:nvPr/>
        </p:nvSpPr>
        <p:spPr>
          <a:xfrm>
            <a:off x="4058478" y="3748600"/>
            <a:ext cx="162823" cy="141042"/>
          </a:xfrm>
          <a:prstGeom prst="star7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7-Point Star 107"/>
          <p:cNvSpPr/>
          <p:nvPr/>
        </p:nvSpPr>
        <p:spPr>
          <a:xfrm>
            <a:off x="5867744" y="3690071"/>
            <a:ext cx="162823" cy="141042"/>
          </a:xfrm>
          <a:prstGeom prst="star7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7-Point Star 108"/>
          <p:cNvSpPr/>
          <p:nvPr/>
        </p:nvSpPr>
        <p:spPr>
          <a:xfrm>
            <a:off x="6669442" y="3648724"/>
            <a:ext cx="162823" cy="141042"/>
          </a:xfrm>
          <a:prstGeom prst="star7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7-Point Star 109"/>
          <p:cNvSpPr/>
          <p:nvPr/>
        </p:nvSpPr>
        <p:spPr>
          <a:xfrm>
            <a:off x="7544144" y="3743054"/>
            <a:ext cx="162823" cy="141042"/>
          </a:xfrm>
          <a:prstGeom prst="star7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280" b="97920" l="10000" r="90000">
                        <a14:foregroundMark x1="36111" y1="96320" x2="52556" y2="93760"/>
                        <a14:foregroundMark x1="33333" y1="87360" x2="33556" y2="90240"/>
                        <a14:foregroundMark x1="58444" y1="7520" x2="69000" y2="182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1073" y="3197546"/>
            <a:ext cx="948947" cy="65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84" y="3383611"/>
            <a:ext cx="11763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" name="Picture 1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858" y="3396559"/>
            <a:ext cx="11763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5340157" y="602389"/>
            <a:ext cx="3352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6600"/>
                </a:solidFill>
                <a:latin typeface="#9Slide01 Tieu de ngan" pitchFamily="2" charset="0"/>
              </a:rPr>
              <a:t>AN NHIÊN</a:t>
            </a:r>
            <a:endParaRPr lang="en-US" sz="4000" dirty="0">
              <a:solidFill>
                <a:srgbClr val="FF6600"/>
              </a:solidFill>
              <a:latin typeface="#9Slide01 Tieu de ngan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69" b="33511" l="61525" r="99645">
                        <a14:foregroundMark x1="73582" y1="16844" x2="74645" y2="22518"/>
                        <a14:foregroundMark x1="82979" y1="18085" x2="83865" y2="203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453" r="1745" b="65730"/>
          <a:stretch/>
        </p:blipFill>
        <p:spPr bwMode="auto">
          <a:xfrm>
            <a:off x="8158009" y="401215"/>
            <a:ext cx="1631157" cy="151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5690" l="5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25746">
            <a:off x="5752005" y="257362"/>
            <a:ext cx="290735" cy="27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" name="Picture 1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676" y="1340342"/>
            <a:ext cx="11763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Picture 1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280" b="97920" l="10000" r="90000">
                        <a14:foregroundMark x1="36111" y1="96320" x2="52556" y2="93760"/>
                        <a14:foregroundMark x1="33333" y1="87360" x2="33556" y2="90240"/>
                        <a14:foregroundMark x1="58444" y1="7520" x2="69000" y2="182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255" y="3181309"/>
            <a:ext cx="937917" cy="65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" name="TextBox 133"/>
          <p:cNvSpPr txBox="1"/>
          <p:nvPr/>
        </p:nvSpPr>
        <p:spPr>
          <a:xfrm>
            <a:off x="5429253" y="4601018"/>
            <a:ext cx="3352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C000"/>
                </a:solidFill>
                <a:latin typeface="#9Slide01 Tieu de ngan" pitchFamily="2" charset="0"/>
              </a:rPr>
              <a:t>YẾN NHI</a:t>
            </a:r>
            <a:endParaRPr lang="en-US" sz="4000" dirty="0">
              <a:solidFill>
                <a:srgbClr val="FFC000"/>
              </a:solidFill>
              <a:latin typeface="#9Slide01 Tieu de ngan" pitchFamily="2" charset="0"/>
            </a:endParaRPr>
          </a:p>
        </p:txBody>
      </p:sp>
      <p:pic>
        <p:nvPicPr>
          <p:cNvPr id="130" name="Picture 1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5690" l="5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25746">
            <a:off x="5753335" y="4296829"/>
            <a:ext cx="290735" cy="27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" name="7-Point Star 128"/>
          <p:cNvSpPr/>
          <p:nvPr/>
        </p:nvSpPr>
        <p:spPr>
          <a:xfrm>
            <a:off x="7265473" y="5768992"/>
            <a:ext cx="162823" cy="141042"/>
          </a:xfrm>
          <a:prstGeom prst="star7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5" name="Picture 15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280" b="97920" l="10000" r="90000">
                        <a14:foregroundMark x1="36111" y1="96320" x2="52556" y2="93760"/>
                        <a14:foregroundMark x1="33333" y1="87360" x2="33556" y2="90240"/>
                        <a14:foregroundMark x1="58444" y1="7520" x2="69000" y2="182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81639" y="5228429"/>
            <a:ext cx="948947" cy="65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830" b="99291" l="0" r="34397">
                        <a14:foregroundMark x1="13121" y1="82270" x2="26241" y2="81560"/>
                        <a14:foregroundMark x1="24468" y1="92199" x2="18617" y2="93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570" r="65952"/>
          <a:stretch/>
        </p:blipFill>
        <p:spPr bwMode="auto">
          <a:xfrm flipH="1">
            <a:off x="8053027" y="4255176"/>
            <a:ext cx="1784201" cy="196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47"/>
          <a:stretch/>
        </p:blipFill>
        <p:spPr bwMode="auto">
          <a:xfrm>
            <a:off x="5322020" y="5398604"/>
            <a:ext cx="2478089" cy="366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338" y="5366513"/>
            <a:ext cx="1176338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64" b="32447" l="2837" r="31383">
                        <a14:foregroundMark x1="13652" y1="30319" x2="21454" y2="31028"/>
                        <a14:foregroundMark x1="11879" y1="31560" x2="13121" y2="31560"/>
                        <a14:foregroundMark x1="11525" y1="18617" x2="13475" y2="20390"/>
                        <a14:foregroundMark x1="16844" y1="26773" x2="18085" y2="30142"/>
                        <a14:foregroundMark x1="19326" y1="28723" x2="20745" y2="29610"/>
                        <a14:foregroundMark x1="16667" y1="28546" x2="14894" y2="30851"/>
                        <a14:foregroundMark x1="24113" y1="16489" x2="23227" y2="21454"/>
                        <a14:foregroundMark x1="14716" y1="31560" x2="24823" y2="29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251" b="66501"/>
          <a:stretch/>
        </p:blipFill>
        <p:spPr bwMode="auto">
          <a:xfrm>
            <a:off x="-83106" y="308710"/>
            <a:ext cx="1462326" cy="1542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5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19"/>
          <a:stretch/>
        </p:blipFill>
        <p:spPr bwMode="auto">
          <a:xfrm>
            <a:off x="1612635" y="1396583"/>
            <a:ext cx="2971801" cy="30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06" b="97044" l="10000" r="90000">
                        <a14:foregroundMark x1="25556" y1="31281" x2="30778" y2="28571"/>
                        <a14:foregroundMark x1="46333" y1="25369" x2="48889" y2="33498"/>
                        <a14:foregroundMark x1="62000" y1="33005" x2="67889" y2="32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4" y="1353964"/>
            <a:ext cx="1175727" cy="53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7-Point Star 99"/>
          <p:cNvSpPr/>
          <p:nvPr/>
        </p:nvSpPr>
        <p:spPr>
          <a:xfrm>
            <a:off x="2471287" y="1655129"/>
            <a:ext cx="162823" cy="141042"/>
          </a:xfrm>
          <a:prstGeom prst="star7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7-Point Star 101"/>
          <p:cNvSpPr/>
          <p:nvPr/>
        </p:nvSpPr>
        <p:spPr>
          <a:xfrm>
            <a:off x="3747733" y="1653497"/>
            <a:ext cx="162823" cy="141042"/>
          </a:xfrm>
          <a:prstGeom prst="star7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7-Point Star 100"/>
          <p:cNvSpPr/>
          <p:nvPr/>
        </p:nvSpPr>
        <p:spPr>
          <a:xfrm>
            <a:off x="3169667" y="1590333"/>
            <a:ext cx="209222" cy="164491"/>
          </a:xfrm>
          <a:prstGeom prst="star7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7-Point Star 127"/>
          <p:cNvSpPr/>
          <p:nvPr/>
        </p:nvSpPr>
        <p:spPr>
          <a:xfrm>
            <a:off x="6390771" y="5674662"/>
            <a:ext cx="162823" cy="141042"/>
          </a:xfrm>
          <a:prstGeom prst="star7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7-Point Star 126"/>
          <p:cNvSpPr/>
          <p:nvPr/>
        </p:nvSpPr>
        <p:spPr>
          <a:xfrm>
            <a:off x="5589073" y="5716009"/>
            <a:ext cx="162823" cy="141042"/>
          </a:xfrm>
          <a:prstGeom prst="star7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2" name="Picture 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5690" l="5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4254" flipH="1">
            <a:off x="3798527" y="295372"/>
            <a:ext cx="290735" cy="25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" name="Picture 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5690" l="5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4254" flipH="1">
            <a:off x="3926384" y="4359062"/>
            <a:ext cx="290735" cy="25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" name="Picture 1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280" b="97920" l="10000" r="90000">
                        <a14:foregroundMark x1="36111" y1="96320" x2="52556" y2="93760"/>
                        <a14:foregroundMark x1="33333" y1="87360" x2="33556" y2="90240"/>
                        <a14:foregroundMark x1="58444" y1="7520" x2="69000" y2="182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271" y="5243375"/>
            <a:ext cx="937917" cy="65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66"/>
          <a:stretch/>
        </p:blipFill>
        <p:spPr bwMode="auto">
          <a:xfrm>
            <a:off x="4932741" y="1412353"/>
            <a:ext cx="2670175" cy="41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7-Point Star 103"/>
          <p:cNvSpPr/>
          <p:nvPr/>
        </p:nvSpPr>
        <p:spPr>
          <a:xfrm>
            <a:off x="5587743" y="1676542"/>
            <a:ext cx="162823" cy="141042"/>
          </a:xfrm>
          <a:prstGeom prst="star7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7-Point Star 104"/>
          <p:cNvSpPr/>
          <p:nvPr/>
        </p:nvSpPr>
        <p:spPr>
          <a:xfrm>
            <a:off x="6389441" y="1635195"/>
            <a:ext cx="162823" cy="141042"/>
          </a:xfrm>
          <a:prstGeom prst="star7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7-Point Star 105"/>
          <p:cNvSpPr/>
          <p:nvPr/>
        </p:nvSpPr>
        <p:spPr>
          <a:xfrm>
            <a:off x="7264143" y="1729525"/>
            <a:ext cx="162823" cy="141042"/>
          </a:xfrm>
          <a:prstGeom prst="star7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8" name="Picture 1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280" b="97920" l="10000" r="90000">
                        <a14:foregroundMark x1="36111" y1="96320" x2="52556" y2="93760"/>
                        <a14:foregroundMark x1="33333" y1="87360" x2="33556" y2="90240"/>
                        <a14:foregroundMark x1="58444" y1="7520" x2="69000" y2="182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233" y="1125745"/>
            <a:ext cx="937917" cy="65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" name="Picture 15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280" b="97920" l="10000" r="90000">
                        <a14:foregroundMark x1="36111" y1="96320" x2="52556" y2="93760"/>
                        <a14:foregroundMark x1="33333" y1="87360" x2="33556" y2="90240"/>
                        <a14:foregroundMark x1="58444" y1="7520" x2="69000" y2="182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19494" y="1136756"/>
            <a:ext cx="948947" cy="65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33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953000" y="311076"/>
            <a:ext cx="4817918" cy="1752601"/>
            <a:chOff x="38100" y="311077"/>
            <a:chExt cx="4817918" cy="1752601"/>
          </a:xfrm>
        </p:grpSpPr>
        <p:sp>
          <p:nvSpPr>
            <p:cNvPr id="5" name="Rectangle 4"/>
            <p:cNvSpPr/>
            <p:nvPr/>
          </p:nvSpPr>
          <p:spPr>
            <a:xfrm>
              <a:off x="131618" y="311078"/>
              <a:ext cx="4724400" cy="1752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18" y="311077"/>
              <a:ext cx="4724400" cy="1752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ounded Rectangle 5"/>
            <p:cNvSpPr/>
            <p:nvPr/>
          </p:nvSpPr>
          <p:spPr>
            <a:xfrm>
              <a:off x="304800" y="533400"/>
              <a:ext cx="4343400" cy="1371600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33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NAM PHONG</a:t>
              </a:r>
              <a:endPara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69" b="96489" l="4375" r="94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" y="878291"/>
              <a:ext cx="1447800" cy="1185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135082" y="2425844"/>
            <a:ext cx="4817918" cy="1752601"/>
            <a:chOff x="38100" y="311077"/>
            <a:chExt cx="4817918" cy="1752601"/>
          </a:xfrm>
        </p:grpSpPr>
        <p:sp>
          <p:nvSpPr>
            <p:cNvPr id="41" name="Rectangle 40"/>
            <p:cNvSpPr/>
            <p:nvPr/>
          </p:nvSpPr>
          <p:spPr>
            <a:xfrm>
              <a:off x="131618" y="311078"/>
              <a:ext cx="4724400" cy="1752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18" y="311077"/>
              <a:ext cx="4724400" cy="1752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Rounded Rectangle 42"/>
            <p:cNvSpPr/>
            <p:nvPr/>
          </p:nvSpPr>
          <p:spPr>
            <a:xfrm>
              <a:off x="304800" y="533400"/>
              <a:ext cx="4343400" cy="1371600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35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NGỌC QUANG</a:t>
              </a:r>
              <a:endPara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69" b="96489" l="4375" r="94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" y="878291"/>
              <a:ext cx="1447800" cy="1185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5" name="Group 44"/>
          <p:cNvGrpSpPr/>
          <p:nvPr/>
        </p:nvGrpSpPr>
        <p:grpSpPr>
          <a:xfrm>
            <a:off x="135082" y="342898"/>
            <a:ext cx="4817918" cy="1752601"/>
            <a:chOff x="38100" y="311077"/>
            <a:chExt cx="4817918" cy="1752601"/>
          </a:xfrm>
        </p:grpSpPr>
        <p:sp>
          <p:nvSpPr>
            <p:cNvPr id="46" name="Rectangle 45"/>
            <p:cNvSpPr/>
            <p:nvPr/>
          </p:nvSpPr>
          <p:spPr>
            <a:xfrm>
              <a:off x="131618" y="311078"/>
              <a:ext cx="4724400" cy="1752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18" y="311077"/>
              <a:ext cx="4724400" cy="1752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" name="Rounded Rectangle 47"/>
            <p:cNvSpPr/>
            <p:nvPr/>
          </p:nvSpPr>
          <p:spPr>
            <a:xfrm>
              <a:off x="304800" y="533400"/>
              <a:ext cx="4343400" cy="1371600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3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33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THANH PHONG</a:t>
              </a:r>
              <a:endPara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69" b="96489" l="4375" r="94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" y="878291"/>
              <a:ext cx="1447800" cy="1185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0" name="Group 49"/>
          <p:cNvGrpSpPr/>
          <p:nvPr/>
        </p:nvGrpSpPr>
        <p:grpSpPr>
          <a:xfrm>
            <a:off x="5008418" y="2394022"/>
            <a:ext cx="4817918" cy="1752601"/>
            <a:chOff x="38100" y="311077"/>
            <a:chExt cx="4817918" cy="1752601"/>
          </a:xfrm>
        </p:grpSpPr>
        <p:sp>
          <p:nvSpPr>
            <p:cNvPr id="51" name="Rectangle 50"/>
            <p:cNvSpPr/>
            <p:nvPr/>
          </p:nvSpPr>
          <p:spPr>
            <a:xfrm>
              <a:off x="131618" y="311078"/>
              <a:ext cx="4724400" cy="1752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18" y="311077"/>
              <a:ext cx="4724400" cy="1752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3" name="Rounded Rectangle 52"/>
            <p:cNvSpPr/>
            <p:nvPr/>
          </p:nvSpPr>
          <p:spPr>
            <a:xfrm>
              <a:off x="304800" y="533400"/>
              <a:ext cx="4343400" cy="1371600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35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THÁI HÀ</a:t>
              </a:r>
              <a:endPara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69" b="96489" l="4375" r="94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" y="878291"/>
              <a:ext cx="1447800" cy="1185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5" name="Group 54"/>
          <p:cNvGrpSpPr/>
          <p:nvPr/>
        </p:nvGrpSpPr>
        <p:grpSpPr>
          <a:xfrm>
            <a:off x="5055177" y="4648199"/>
            <a:ext cx="4817918" cy="1752601"/>
            <a:chOff x="38100" y="311077"/>
            <a:chExt cx="4817918" cy="1752601"/>
          </a:xfrm>
        </p:grpSpPr>
        <p:sp>
          <p:nvSpPr>
            <p:cNvPr id="56" name="Rectangle 55"/>
            <p:cNvSpPr/>
            <p:nvPr/>
          </p:nvSpPr>
          <p:spPr>
            <a:xfrm>
              <a:off x="131618" y="311078"/>
              <a:ext cx="4724400" cy="1752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18" y="311077"/>
              <a:ext cx="4724400" cy="1752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8" name="Rounded Rectangle 57"/>
            <p:cNvSpPr/>
            <p:nvPr/>
          </p:nvSpPr>
          <p:spPr>
            <a:xfrm>
              <a:off x="304800" y="533400"/>
              <a:ext cx="4343400" cy="1371600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35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MINH QUÂN</a:t>
              </a:r>
              <a:endPara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69" b="96489" l="4375" r="94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" y="878291"/>
              <a:ext cx="1447800" cy="1185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0" name="Group 59"/>
          <p:cNvGrpSpPr/>
          <p:nvPr/>
        </p:nvGrpSpPr>
        <p:grpSpPr>
          <a:xfrm>
            <a:off x="135082" y="4648200"/>
            <a:ext cx="4817918" cy="1752601"/>
            <a:chOff x="38100" y="311077"/>
            <a:chExt cx="4817918" cy="1752601"/>
          </a:xfrm>
        </p:grpSpPr>
        <p:sp>
          <p:nvSpPr>
            <p:cNvPr id="61" name="Rectangle 60"/>
            <p:cNvSpPr/>
            <p:nvPr/>
          </p:nvSpPr>
          <p:spPr>
            <a:xfrm>
              <a:off x="131618" y="311078"/>
              <a:ext cx="4724400" cy="1752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18" y="311077"/>
              <a:ext cx="4724400" cy="1752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3" name="Rounded Rectangle 62"/>
            <p:cNvSpPr/>
            <p:nvPr/>
          </p:nvSpPr>
          <p:spPr>
            <a:xfrm>
              <a:off x="304800" y="533400"/>
              <a:ext cx="4343400" cy="1371600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35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QUẾ CHI</a:t>
              </a:r>
              <a:endPara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69" b="96489" l="4375" r="94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" y="878291"/>
              <a:ext cx="1447800" cy="1185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681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5064766" y="158979"/>
            <a:ext cx="4724400" cy="1752600"/>
          </a:xfrm>
          <a:prstGeom prst="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993" y="412805"/>
            <a:ext cx="426085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4155" y="131748"/>
            <a:ext cx="4724400" cy="17526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45" y="328494"/>
            <a:ext cx="426085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64068" y="549484"/>
            <a:ext cx="3352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#9Slide01 Tieu de ngan" pitchFamily="2" charset="0"/>
              </a:rPr>
              <a:t>BẢO NAM</a:t>
            </a:r>
            <a:endParaRPr lang="en-US" sz="4000" dirty="0">
              <a:solidFill>
                <a:srgbClr val="00B050"/>
              </a:solidFill>
              <a:latin typeface="#9Slide01 Tieu de ng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67855" y="1884347"/>
            <a:ext cx="137545" cy="240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342339" y="617019"/>
            <a:ext cx="3352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6600"/>
                </a:solidFill>
                <a:latin typeface="#9Slide01 Tieu de ngan" pitchFamily="2" charset="0"/>
              </a:rPr>
              <a:t>AN NHIÊN</a:t>
            </a:r>
            <a:endParaRPr lang="en-US" sz="4000" dirty="0">
              <a:solidFill>
                <a:srgbClr val="FF6600"/>
              </a:solidFill>
              <a:latin typeface="#9Slide01 Tieu de ngan" pitchFamily="2" charset="0"/>
            </a:endParaRPr>
          </a:p>
        </p:txBody>
      </p:sp>
      <p:sp>
        <p:nvSpPr>
          <p:cNvPr id="100" name="7-Point Star 99"/>
          <p:cNvSpPr/>
          <p:nvPr/>
        </p:nvSpPr>
        <p:spPr>
          <a:xfrm>
            <a:off x="2471287" y="1655129"/>
            <a:ext cx="162823" cy="141042"/>
          </a:xfrm>
          <a:prstGeom prst="star7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7-Point Star 101"/>
          <p:cNvSpPr/>
          <p:nvPr/>
        </p:nvSpPr>
        <p:spPr>
          <a:xfrm>
            <a:off x="3747733" y="1653497"/>
            <a:ext cx="162823" cy="141042"/>
          </a:xfrm>
          <a:prstGeom prst="star7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7-Point Star 100"/>
          <p:cNvSpPr/>
          <p:nvPr/>
        </p:nvSpPr>
        <p:spPr>
          <a:xfrm>
            <a:off x="3169667" y="1590333"/>
            <a:ext cx="209222" cy="164491"/>
          </a:xfrm>
          <a:prstGeom prst="star7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7-Point Star 103"/>
          <p:cNvSpPr/>
          <p:nvPr/>
        </p:nvSpPr>
        <p:spPr>
          <a:xfrm>
            <a:off x="5587743" y="1676542"/>
            <a:ext cx="162823" cy="141042"/>
          </a:xfrm>
          <a:prstGeom prst="star7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7-Point Star 104"/>
          <p:cNvSpPr/>
          <p:nvPr/>
        </p:nvSpPr>
        <p:spPr>
          <a:xfrm>
            <a:off x="6389441" y="1635195"/>
            <a:ext cx="162823" cy="141042"/>
          </a:xfrm>
          <a:prstGeom prst="star7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7-Point Star 105"/>
          <p:cNvSpPr/>
          <p:nvPr/>
        </p:nvSpPr>
        <p:spPr>
          <a:xfrm>
            <a:off x="7264143" y="1729525"/>
            <a:ext cx="162823" cy="141042"/>
          </a:xfrm>
          <a:prstGeom prst="star7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83" b="89894" l="9929" r="89894">
                        <a14:foregroundMark x1="41312" y1="34220" x2="43085" y2="40603"/>
                        <a14:foregroundMark x1="53014" y1="34574" x2="58333" y2="41844"/>
                        <a14:foregroundMark x1="47695" y1="40248" x2="49291" y2="46454"/>
                        <a14:foregroundMark x1="30851" y1="78901" x2="43440" y2="83688"/>
                        <a14:foregroundMark x1="45745" y1="79078" x2="55674" y2="83865"/>
                        <a14:foregroundMark x1="56915" y1="77482" x2="62943" y2="83333"/>
                        <a14:foregroundMark x1="63475" y1="76418" x2="70745" y2="85993"/>
                        <a14:foregroundMark x1="69858" y1="77128" x2="76064" y2="85106"/>
                        <a14:foregroundMark x1="72163" y1="77482" x2="75177" y2="80851"/>
                        <a14:foregroundMark x1="31560" y1="77837" x2="23936" y2="82270"/>
                        <a14:foregroundMark x1="26596" y1="78723" x2="20922" y2="83688"/>
                        <a14:foregroundMark x1="26596" y1="86170" x2="32447" y2="85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969" y="0"/>
            <a:ext cx="2057920" cy="205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9184" y1="33865" x2="50709" y2="49468"/>
                        <a14:foregroundMark x1="60993" y1="35993" x2="57979" y2="46631"/>
                        <a14:foregroundMark x1="31738" y1="76064" x2="67908" y2="81738"/>
                        <a14:foregroundMark x1="67021" y1="74823" x2="73227" y2="84220"/>
                        <a14:foregroundMark x1="70567" y1="72340" x2="76773" y2="83511"/>
                        <a14:foregroundMark x1="76064" y1="78901" x2="78723" y2="82979"/>
                        <a14:foregroundMark x1="34397" y1="71809" x2="26064" y2="81206"/>
                        <a14:foregroundMark x1="31383" y1="74113" x2="23227" y2="80851"/>
                        <a14:foregroundMark x1="78014" y1="79078" x2="80851" y2="81383"/>
                        <a14:foregroundMark x1="79965" y1="79610" x2="80674" y2="80674"/>
                        <a14:foregroundMark x1="59220" y1="60638" x2="61525" y2="65071"/>
                        <a14:foregroundMark x1="23582" y1="84752" x2="32447" y2="83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537" y="0"/>
            <a:ext cx="2147455" cy="214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7-Point Star 71"/>
          <p:cNvSpPr/>
          <p:nvPr/>
        </p:nvSpPr>
        <p:spPr>
          <a:xfrm>
            <a:off x="7866816" y="1660252"/>
            <a:ext cx="162823" cy="141042"/>
          </a:xfrm>
          <a:prstGeom prst="star7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7-Point Star 72"/>
          <p:cNvSpPr/>
          <p:nvPr/>
        </p:nvSpPr>
        <p:spPr>
          <a:xfrm>
            <a:off x="8885125" y="1736452"/>
            <a:ext cx="162823" cy="141042"/>
          </a:xfrm>
          <a:prstGeom prst="star7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252" y="1050403"/>
            <a:ext cx="911968" cy="91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957" y="1065902"/>
            <a:ext cx="911968" cy="91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Rectangle 78"/>
          <p:cNvSpPr/>
          <p:nvPr/>
        </p:nvSpPr>
        <p:spPr>
          <a:xfrm>
            <a:off x="5057017" y="2212505"/>
            <a:ext cx="4724400" cy="1752600"/>
          </a:xfrm>
          <a:prstGeom prst="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244" y="2466331"/>
            <a:ext cx="426085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Rectangle 82"/>
          <p:cNvSpPr/>
          <p:nvPr/>
        </p:nvSpPr>
        <p:spPr>
          <a:xfrm>
            <a:off x="86406" y="2185274"/>
            <a:ext cx="4724400" cy="17526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6" y="2382020"/>
            <a:ext cx="426085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TextBox 84"/>
          <p:cNvSpPr txBox="1"/>
          <p:nvPr/>
        </p:nvSpPr>
        <p:spPr>
          <a:xfrm>
            <a:off x="1556319" y="2603010"/>
            <a:ext cx="3352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#9Slide01 Tieu de ngan" pitchFamily="2" charset="0"/>
              </a:rPr>
              <a:t>BẢO NAM</a:t>
            </a:r>
            <a:endParaRPr lang="en-US" sz="4000" dirty="0">
              <a:solidFill>
                <a:srgbClr val="00B050"/>
              </a:solidFill>
              <a:latin typeface="#9Slide01 Tieu de ngan" pitchFamily="2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4960106" y="3937873"/>
            <a:ext cx="137545" cy="240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6334590" y="2670545"/>
            <a:ext cx="3352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6600"/>
                </a:solidFill>
                <a:latin typeface="#9Slide01 Tieu de ngan" pitchFamily="2" charset="0"/>
              </a:rPr>
              <a:t>AN NHIÊN</a:t>
            </a:r>
            <a:endParaRPr lang="en-US" sz="4000" dirty="0">
              <a:solidFill>
                <a:srgbClr val="FF6600"/>
              </a:solidFill>
              <a:latin typeface="#9Slide01 Tieu de ngan" pitchFamily="2" charset="0"/>
            </a:endParaRPr>
          </a:p>
        </p:txBody>
      </p:sp>
      <p:sp>
        <p:nvSpPr>
          <p:cNvPr id="88" name="7-Point Star 87"/>
          <p:cNvSpPr/>
          <p:nvPr/>
        </p:nvSpPr>
        <p:spPr>
          <a:xfrm>
            <a:off x="2463538" y="3708655"/>
            <a:ext cx="162823" cy="141042"/>
          </a:xfrm>
          <a:prstGeom prst="star7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7-Point Star 88"/>
          <p:cNvSpPr/>
          <p:nvPr/>
        </p:nvSpPr>
        <p:spPr>
          <a:xfrm>
            <a:off x="3739984" y="3707023"/>
            <a:ext cx="162823" cy="141042"/>
          </a:xfrm>
          <a:prstGeom prst="star7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7-Point Star 89"/>
          <p:cNvSpPr/>
          <p:nvPr/>
        </p:nvSpPr>
        <p:spPr>
          <a:xfrm>
            <a:off x="3161918" y="3643859"/>
            <a:ext cx="209222" cy="164491"/>
          </a:xfrm>
          <a:prstGeom prst="star7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7-Point Star 90"/>
          <p:cNvSpPr/>
          <p:nvPr/>
        </p:nvSpPr>
        <p:spPr>
          <a:xfrm>
            <a:off x="5579994" y="3730068"/>
            <a:ext cx="162823" cy="141042"/>
          </a:xfrm>
          <a:prstGeom prst="star7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7-Point Star 91"/>
          <p:cNvSpPr/>
          <p:nvPr/>
        </p:nvSpPr>
        <p:spPr>
          <a:xfrm>
            <a:off x="6381692" y="3688721"/>
            <a:ext cx="162823" cy="141042"/>
          </a:xfrm>
          <a:prstGeom prst="star7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7-Point Star 95"/>
          <p:cNvSpPr/>
          <p:nvPr/>
        </p:nvSpPr>
        <p:spPr>
          <a:xfrm>
            <a:off x="7256394" y="3783051"/>
            <a:ext cx="162823" cy="141042"/>
          </a:xfrm>
          <a:prstGeom prst="star7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83" b="89894" l="9929" r="89894">
                        <a14:foregroundMark x1="41312" y1="34220" x2="43085" y2="40603"/>
                        <a14:foregroundMark x1="53014" y1="34574" x2="58333" y2="41844"/>
                        <a14:foregroundMark x1="47695" y1="40248" x2="49291" y2="46454"/>
                        <a14:foregroundMark x1="30851" y1="78901" x2="43440" y2="83688"/>
                        <a14:foregroundMark x1="45745" y1="79078" x2="55674" y2="83865"/>
                        <a14:foregroundMark x1="56915" y1="77482" x2="62943" y2="83333"/>
                        <a14:foregroundMark x1="63475" y1="76418" x2="70745" y2="85993"/>
                        <a14:foregroundMark x1="69858" y1="77128" x2="76064" y2="85106"/>
                        <a14:foregroundMark x1="72163" y1="77482" x2="75177" y2="80851"/>
                        <a14:foregroundMark x1="31560" y1="77837" x2="23936" y2="82270"/>
                        <a14:foregroundMark x1="26596" y1="78723" x2="20922" y2="83688"/>
                        <a14:foregroundMark x1="26596" y1="86170" x2="32447" y2="85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718" y="2053526"/>
            <a:ext cx="2057920" cy="205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9184" y1="33865" x2="50709" y2="49468"/>
                        <a14:foregroundMark x1="60993" y1="35993" x2="57979" y2="46631"/>
                        <a14:foregroundMark x1="31738" y1="76064" x2="67908" y2="81738"/>
                        <a14:foregroundMark x1="67021" y1="74823" x2="73227" y2="84220"/>
                        <a14:foregroundMark x1="70567" y1="72340" x2="76773" y2="83511"/>
                        <a14:foregroundMark x1="76064" y1="78901" x2="78723" y2="82979"/>
                        <a14:foregroundMark x1="34397" y1="71809" x2="26064" y2="81206"/>
                        <a14:foregroundMark x1="31383" y1="74113" x2="23227" y2="80851"/>
                        <a14:foregroundMark x1="78014" y1="79078" x2="80851" y2="81383"/>
                        <a14:foregroundMark x1="79965" y1="79610" x2="80674" y2="80674"/>
                        <a14:foregroundMark x1="59220" y1="60638" x2="61525" y2="65071"/>
                        <a14:foregroundMark x1="23582" y1="84752" x2="32447" y2="83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788" y="2053526"/>
            <a:ext cx="2147455" cy="214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" name="7-Point Star 98"/>
          <p:cNvSpPr/>
          <p:nvPr/>
        </p:nvSpPr>
        <p:spPr>
          <a:xfrm>
            <a:off x="7859067" y="3713778"/>
            <a:ext cx="162823" cy="141042"/>
          </a:xfrm>
          <a:prstGeom prst="star7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7-Point Star 102"/>
          <p:cNvSpPr/>
          <p:nvPr/>
        </p:nvSpPr>
        <p:spPr>
          <a:xfrm>
            <a:off x="8877376" y="3789978"/>
            <a:ext cx="162823" cy="141042"/>
          </a:xfrm>
          <a:prstGeom prst="star7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503" y="3103929"/>
            <a:ext cx="911968" cy="91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208" y="3119428"/>
            <a:ext cx="911968" cy="91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" name="Rectangle 112"/>
          <p:cNvSpPr/>
          <p:nvPr/>
        </p:nvSpPr>
        <p:spPr>
          <a:xfrm>
            <a:off x="5057017" y="4211787"/>
            <a:ext cx="4724400" cy="1752600"/>
          </a:xfrm>
          <a:prstGeom prst="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244" y="4465613"/>
            <a:ext cx="426085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" name="Rectangle 118"/>
          <p:cNvSpPr/>
          <p:nvPr/>
        </p:nvSpPr>
        <p:spPr>
          <a:xfrm>
            <a:off x="86406" y="4184556"/>
            <a:ext cx="4724400" cy="17526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0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6" y="4381302"/>
            <a:ext cx="426085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" name="TextBox 120"/>
          <p:cNvSpPr txBox="1"/>
          <p:nvPr/>
        </p:nvSpPr>
        <p:spPr>
          <a:xfrm>
            <a:off x="1556319" y="4602292"/>
            <a:ext cx="3352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#9Slide01 Tieu de ngan" pitchFamily="2" charset="0"/>
              </a:rPr>
              <a:t>BẢO NAM</a:t>
            </a:r>
            <a:endParaRPr lang="en-US" sz="4000" dirty="0">
              <a:solidFill>
                <a:srgbClr val="00B050"/>
              </a:solidFill>
              <a:latin typeface="#9Slide01 Tieu de ngan" pitchFamily="2" charset="0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4960106" y="5937155"/>
            <a:ext cx="137545" cy="240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6334590" y="4669827"/>
            <a:ext cx="3352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6600"/>
                </a:solidFill>
                <a:latin typeface="#9Slide01 Tieu de ngan" pitchFamily="2" charset="0"/>
              </a:rPr>
              <a:t>AN NHIÊN</a:t>
            </a:r>
            <a:endParaRPr lang="en-US" sz="4000" dirty="0">
              <a:solidFill>
                <a:srgbClr val="FF6600"/>
              </a:solidFill>
              <a:latin typeface="#9Slide01 Tieu de ngan" pitchFamily="2" charset="0"/>
            </a:endParaRPr>
          </a:p>
        </p:txBody>
      </p:sp>
      <p:sp>
        <p:nvSpPr>
          <p:cNvPr id="124" name="7-Point Star 123"/>
          <p:cNvSpPr/>
          <p:nvPr/>
        </p:nvSpPr>
        <p:spPr>
          <a:xfrm>
            <a:off x="2463538" y="5707937"/>
            <a:ext cx="162823" cy="141042"/>
          </a:xfrm>
          <a:prstGeom prst="star7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7-Point Star 125"/>
          <p:cNvSpPr/>
          <p:nvPr/>
        </p:nvSpPr>
        <p:spPr>
          <a:xfrm>
            <a:off x="3739984" y="5706305"/>
            <a:ext cx="162823" cy="141042"/>
          </a:xfrm>
          <a:prstGeom prst="star7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7-Point Star 130"/>
          <p:cNvSpPr/>
          <p:nvPr/>
        </p:nvSpPr>
        <p:spPr>
          <a:xfrm>
            <a:off x="3161918" y="5643141"/>
            <a:ext cx="209222" cy="164491"/>
          </a:xfrm>
          <a:prstGeom prst="star7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7-Point Star 132"/>
          <p:cNvSpPr/>
          <p:nvPr/>
        </p:nvSpPr>
        <p:spPr>
          <a:xfrm>
            <a:off x="5579994" y="5729350"/>
            <a:ext cx="162823" cy="141042"/>
          </a:xfrm>
          <a:prstGeom prst="star7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7-Point Star 134"/>
          <p:cNvSpPr/>
          <p:nvPr/>
        </p:nvSpPr>
        <p:spPr>
          <a:xfrm>
            <a:off x="6381692" y="5688003"/>
            <a:ext cx="162823" cy="141042"/>
          </a:xfrm>
          <a:prstGeom prst="star7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7-Point Star 135"/>
          <p:cNvSpPr/>
          <p:nvPr/>
        </p:nvSpPr>
        <p:spPr>
          <a:xfrm>
            <a:off x="7256394" y="5782333"/>
            <a:ext cx="162823" cy="141042"/>
          </a:xfrm>
          <a:prstGeom prst="star7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83" b="89894" l="9929" r="89894">
                        <a14:foregroundMark x1="41312" y1="34220" x2="43085" y2="40603"/>
                        <a14:foregroundMark x1="53014" y1="34574" x2="58333" y2="41844"/>
                        <a14:foregroundMark x1="47695" y1="40248" x2="49291" y2="46454"/>
                        <a14:foregroundMark x1="30851" y1="78901" x2="43440" y2="83688"/>
                        <a14:foregroundMark x1="45745" y1="79078" x2="55674" y2="83865"/>
                        <a14:foregroundMark x1="56915" y1="77482" x2="62943" y2="83333"/>
                        <a14:foregroundMark x1="63475" y1="76418" x2="70745" y2="85993"/>
                        <a14:foregroundMark x1="69858" y1="77128" x2="76064" y2="85106"/>
                        <a14:foregroundMark x1="72163" y1="77482" x2="75177" y2="80851"/>
                        <a14:foregroundMark x1="31560" y1="77837" x2="23936" y2="82270"/>
                        <a14:foregroundMark x1="26596" y1="78723" x2="20922" y2="83688"/>
                        <a14:foregroundMark x1="26596" y1="86170" x2="32447" y2="85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718" y="4052808"/>
            <a:ext cx="2057920" cy="205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9184" y1="33865" x2="50709" y2="49468"/>
                        <a14:foregroundMark x1="60993" y1="35993" x2="57979" y2="46631"/>
                        <a14:foregroundMark x1="31738" y1="76064" x2="67908" y2="81738"/>
                        <a14:foregroundMark x1="67021" y1="74823" x2="73227" y2="84220"/>
                        <a14:foregroundMark x1="70567" y1="72340" x2="76773" y2="83511"/>
                        <a14:foregroundMark x1="76064" y1="78901" x2="78723" y2="82979"/>
                        <a14:foregroundMark x1="34397" y1="71809" x2="26064" y2="81206"/>
                        <a14:foregroundMark x1="31383" y1="74113" x2="23227" y2="80851"/>
                        <a14:foregroundMark x1="78014" y1="79078" x2="80851" y2="81383"/>
                        <a14:foregroundMark x1="79965" y1="79610" x2="80674" y2="80674"/>
                        <a14:foregroundMark x1="59220" y1="60638" x2="61525" y2="65071"/>
                        <a14:foregroundMark x1="23582" y1="84752" x2="32447" y2="83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788" y="4052808"/>
            <a:ext cx="2147455" cy="214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" name="7-Point Star 138"/>
          <p:cNvSpPr/>
          <p:nvPr/>
        </p:nvSpPr>
        <p:spPr>
          <a:xfrm>
            <a:off x="7859067" y="5713060"/>
            <a:ext cx="162823" cy="141042"/>
          </a:xfrm>
          <a:prstGeom prst="star7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7-Point Star 139"/>
          <p:cNvSpPr/>
          <p:nvPr/>
        </p:nvSpPr>
        <p:spPr>
          <a:xfrm>
            <a:off x="8877376" y="5789260"/>
            <a:ext cx="162823" cy="141042"/>
          </a:xfrm>
          <a:prstGeom prst="star7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503" y="5103211"/>
            <a:ext cx="911968" cy="91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208" y="5118710"/>
            <a:ext cx="911968" cy="91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53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02744" y="355654"/>
            <a:ext cx="4968124" cy="3781079"/>
            <a:chOff x="-15124" y="-1663647"/>
            <a:chExt cx="4968124" cy="3781079"/>
          </a:xfrm>
        </p:grpSpPr>
        <p:grpSp>
          <p:nvGrpSpPr>
            <p:cNvPr id="45" name="Group 44"/>
            <p:cNvGrpSpPr/>
            <p:nvPr/>
          </p:nvGrpSpPr>
          <p:grpSpPr>
            <a:xfrm>
              <a:off x="228600" y="342899"/>
              <a:ext cx="4724400" cy="1752600"/>
              <a:chOff x="131618" y="311078"/>
              <a:chExt cx="4724400" cy="175260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131618" y="311078"/>
                <a:ext cx="4724400" cy="17526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304800" y="533400"/>
                <a:ext cx="4343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5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</a:t>
                </a:r>
                <a:r>
                  <a:rPr lang="en-US" sz="35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GIA KHẢI</a:t>
                </a:r>
                <a:endParaRPr lang="en-US" sz="3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124" y="384609"/>
              <a:ext cx="1732823" cy="1732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756" y="-1663647"/>
              <a:ext cx="1732823" cy="1732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5046468" y="362676"/>
            <a:ext cx="4724400" cy="1752600"/>
            <a:chOff x="131618" y="311078"/>
            <a:chExt cx="4724400" cy="1752600"/>
          </a:xfrm>
        </p:grpSpPr>
        <p:sp>
          <p:nvSpPr>
            <p:cNvPr id="37" name="Rectangle 36"/>
            <p:cNvSpPr/>
            <p:nvPr/>
          </p:nvSpPr>
          <p:spPr>
            <a:xfrm>
              <a:off x="131618" y="311078"/>
              <a:ext cx="4724400" cy="17526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04800" y="533400"/>
              <a:ext cx="4343400" cy="1371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35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THANH AN</a:t>
              </a:r>
              <a:endPara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8344" y="342899"/>
            <a:ext cx="4724400" cy="1752600"/>
            <a:chOff x="131618" y="311078"/>
            <a:chExt cx="4724400" cy="1752600"/>
          </a:xfrm>
        </p:grpSpPr>
        <p:sp>
          <p:nvSpPr>
            <p:cNvPr id="67" name="Rectangle 66"/>
            <p:cNvSpPr/>
            <p:nvPr/>
          </p:nvSpPr>
          <p:spPr>
            <a:xfrm>
              <a:off x="131618" y="311078"/>
              <a:ext cx="4724400" cy="17526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304800" y="533400"/>
              <a:ext cx="4343400" cy="1371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35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QUÝ BÌNH</a:t>
              </a:r>
              <a:endPara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97394" y="2362200"/>
            <a:ext cx="4724400" cy="1752600"/>
            <a:chOff x="131618" y="311078"/>
            <a:chExt cx="4724400" cy="1752600"/>
          </a:xfrm>
        </p:grpSpPr>
        <p:sp>
          <p:nvSpPr>
            <p:cNvPr id="72" name="Rectangle 71"/>
            <p:cNvSpPr/>
            <p:nvPr/>
          </p:nvSpPr>
          <p:spPr>
            <a:xfrm>
              <a:off x="131618" y="311078"/>
              <a:ext cx="4724400" cy="17526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304800" y="533400"/>
              <a:ext cx="4343400" cy="1371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35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AN NHIÊN</a:t>
              </a:r>
              <a:endPara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28624" y="4369417"/>
            <a:ext cx="4724400" cy="1752600"/>
            <a:chOff x="131618" y="311078"/>
            <a:chExt cx="4724400" cy="1752600"/>
          </a:xfrm>
        </p:grpSpPr>
        <p:sp>
          <p:nvSpPr>
            <p:cNvPr id="77" name="Rectangle 76"/>
            <p:cNvSpPr/>
            <p:nvPr/>
          </p:nvSpPr>
          <p:spPr>
            <a:xfrm>
              <a:off x="131618" y="311078"/>
              <a:ext cx="4724400" cy="17526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304800" y="533400"/>
              <a:ext cx="4343400" cy="1371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35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THU HẰNG</a:t>
              </a:r>
              <a:endPara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046468" y="4379304"/>
            <a:ext cx="4724400" cy="1752600"/>
            <a:chOff x="131618" y="311078"/>
            <a:chExt cx="4724400" cy="1752600"/>
          </a:xfrm>
        </p:grpSpPr>
        <p:sp>
          <p:nvSpPr>
            <p:cNvPr id="82" name="Rectangle 81"/>
            <p:cNvSpPr/>
            <p:nvPr/>
          </p:nvSpPr>
          <p:spPr>
            <a:xfrm>
              <a:off x="131618" y="311078"/>
              <a:ext cx="4724400" cy="17526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304800" y="533400"/>
              <a:ext cx="4343400" cy="1371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35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NHÃ UYÊN</a:t>
              </a:r>
              <a:endPara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08" y="2304606"/>
            <a:ext cx="1731963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750"/>
            <a:ext cx="1731963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648" y="384366"/>
            <a:ext cx="1731963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4377246"/>
            <a:ext cx="1731963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4" y="4310190"/>
            <a:ext cx="1731963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22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82605"/>
            <a:ext cx="9810842" cy="2400575"/>
            <a:chOff x="0" y="-82605"/>
            <a:chExt cx="9810842" cy="2400575"/>
          </a:xfrm>
        </p:grpSpPr>
        <p:sp>
          <p:nvSpPr>
            <p:cNvPr id="67" name="Rectangle 66"/>
            <p:cNvSpPr/>
            <p:nvPr/>
          </p:nvSpPr>
          <p:spPr>
            <a:xfrm>
              <a:off x="78344" y="342899"/>
              <a:ext cx="4724400" cy="1752600"/>
            </a:xfrm>
            <a:prstGeom prst="rect">
              <a:avLst/>
            </a:prstGeom>
            <a:solidFill>
              <a:srgbClr val="FF7C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829005" y="613206"/>
              <a:ext cx="3814331" cy="1265555"/>
            </a:xfrm>
            <a:custGeom>
              <a:avLst/>
              <a:gdLst>
                <a:gd name="connsiteX0" fmla="*/ 0 w 3611105"/>
                <a:gd name="connsiteY0" fmla="*/ 538566 h 1077132"/>
                <a:gd name="connsiteX1" fmla="*/ 1805553 w 3611105"/>
                <a:gd name="connsiteY1" fmla="*/ 0 h 1077132"/>
                <a:gd name="connsiteX2" fmla="*/ 3611106 w 3611105"/>
                <a:gd name="connsiteY2" fmla="*/ 538566 h 1077132"/>
                <a:gd name="connsiteX3" fmla="*/ 1805553 w 3611105"/>
                <a:gd name="connsiteY3" fmla="*/ 1077132 h 1077132"/>
                <a:gd name="connsiteX4" fmla="*/ 0 w 3611105"/>
                <a:gd name="connsiteY4" fmla="*/ 538566 h 1077132"/>
                <a:gd name="connsiteX0" fmla="*/ 1278 w 3612384"/>
                <a:gd name="connsiteY0" fmla="*/ 591153 h 1182306"/>
                <a:gd name="connsiteX1" fmla="*/ 1806831 w 3612384"/>
                <a:gd name="connsiteY1" fmla="*/ 52587 h 1182306"/>
                <a:gd name="connsiteX2" fmla="*/ 3612384 w 3612384"/>
                <a:gd name="connsiteY2" fmla="*/ 591153 h 1182306"/>
                <a:gd name="connsiteX3" fmla="*/ 1806831 w 3612384"/>
                <a:gd name="connsiteY3" fmla="*/ 1129719 h 1182306"/>
                <a:gd name="connsiteX4" fmla="*/ 1278 w 3612384"/>
                <a:gd name="connsiteY4" fmla="*/ 591153 h 1182306"/>
                <a:gd name="connsiteX0" fmla="*/ 1278 w 3612384"/>
                <a:gd name="connsiteY0" fmla="*/ 591153 h 1182306"/>
                <a:gd name="connsiteX1" fmla="*/ 1806831 w 3612384"/>
                <a:gd name="connsiteY1" fmla="*/ 52587 h 1182306"/>
                <a:gd name="connsiteX2" fmla="*/ 3612384 w 3612384"/>
                <a:gd name="connsiteY2" fmla="*/ 591153 h 1182306"/>
                <a:gd name="connsiteX3" fmla="*/ 1806831 w 3612384"/>
                <a:gd name="connsiteY3" fmla="*/ 1129719 h 1182306"/>
                <a:gd name="connsiteX4" fmla="*/ 1278 w 3612384"/>
                <a:gd name="connsiteY4" fmla="*/ 591153 h 1182306"/>
                <a:gd name="connsiteX0" fmla="*/ 1278 w 3613662"/>
                <a:gd name="connsiteY0" fmla="*/ 591153 h 1182306"/>
                <a:gd name="connsiteX1" fmla="*/ 1806831 w 3613662"/>
                <a:gd name="connsiteY1" fmla="*/ 52587 h 1182306"/>
                <a:gd name="connsiteX2" fmla="*/ 3612384 w 3613662"/>
                <a:gd name="connsiteY2" fmla="*/ 591153 h 1182306"/>
                <a:gd name="connsiteX3" fmla="*/ 1806831 w 3613662"/>
                <a:gd name="connsiteY3" fmla="*/ 1129719 h 1182306"/>
                <a:gd name="connsiteX4" fmla="*/ 1278 w 3613662"/>
                <a:gd name="connsiteY4" fmla="*/ 591153 h 1182306"/>
                <a:gd name="connsiteX0" fmla="*/ 1278 w 3617116"/>
                <a:gd name="connsiteY0" fmla="*/ 591153 h 1182306"/>
                <a:gd name="connsiteX1" fmla="*/ 1806831 w 3617116"/>
                <a:gd name="connsiteY1" fmla="*/ 52587 h 1182306"/>
                <a:gd name="connsiteX2" fmla="*/ 3612384 w 3617116"/>
                <a:gd name="connsiteY2" fmla="*/ 591153 h 1182306"/>
                <a:gd name="connsiteX3" fmla="*/ 1806831 w 3617116"/>
                <a:gd name="connsiteY3" fmla="*/ 1129719 h 1182306"/>
                <a:gd name="connsiteX4" fmla="*/ 1278 w 3617116"/>
                <a:gd name="connsiteY4" fmla="*/ 591153 h 1182306"/>
                <a:gd name="connsiteX0" fmla="*/ 7 w 3615922"/>
                <a:gd name="connsiteY0" fmla="*/ 554732 h 1205875"/>
                <a:gd name="connsiteX1" fmla="*/ 1805560 w 3615922"/>
                <a:gd name="connsiteY1" fmla="*/ 16166 h 1205875"/>
                <a:gd name="connsiteX2" fmla="*/ 3611113 w 3615922"/>
                <a:gd name="connsiteY2" fmla="*/ 554732 h 1205875"/>
                <a:gd name="connsiteX3" fmla="*/ 1821058 w 3615922"/>
                <a:gd name="connsiteY3" fmla="*/ 1186288 h 1205875"/>
                <a:gd name="connsiteX4" fmla="*/ 7 w 3615922"/>
                <a:gd name="connsiteY4" fmla="*/ 554732 h 1205875"/>
                <a:gd name="connsiteX0" fmla="*/ 155 w 3616070"/>
                <a:gd name="connsiteY0" fmla="*/ 568052 h 1219195"/>
                <a:gd name="connsiteX1" fmla="*/ 1805708 w 3616070"/>
                <a:gd name="connsiteY1" fmla="*/ 29486 h 1219195"/>
                <a:gd name="connsiteX2" fmla="*/ 3611261 w 3616070"/>
                <a:gd name="connsiteY2" fmla="*/ 568052 h 1219195"/>
                <a:gd name="connsiteX3" fmla="*/ 1821206 w 3616070"/>
                <a:gd name="connsiteY3" fmla="*/ 1199608 h 1219195"/>
                <a:gd name="connsiteX4" fmla="*/ 155 w 3616070"/>
                <a:gd name="connsiteY4" fmla="*/ 568052 h 1219195"/>
                <a:gd name="connsiteX0" fmla="*/ 155 w 3616070"/>
                <a:gd name="connsiteY0" fmla="*/ 584038 h 1235181"/>
                <a:gd name="connsiteX1" fmla="*/ 1805708 w 3616070"/>
                <a:gd name="connsiteY1" fmla="*/ 45472 h 1235181"/>
                <a:gd name="connsiteX2" fmla="*/ 3611261 w 3616070"/>
                <a:gd name="connsiteY2" fmla="*/ 584038 h 1235181"/>
                <a:gd name="connsiteX3" fmla="*/ 1821206 w 3616070"/>
                <a:gd name="connsiteY3" fmla="*/ 1215594 h 1235181"/>
                <a:gd name="connsiteX4" fmla="*/ 155 w 3616070"/>
                <a:gd name="connsiteY4" fmla="*/ 584038 h 1235181"/>
                <a:gd name="connsiteX0" fmla="*/ 155 w 3612539"/>
                <a:gd name="connsiteY0" fmla="*/ 584038 h 1278282"/>
                <a:gd name="connsiteX1" fmla="*/ 1805708 w 3612539"/>
                <a:gd name="connsiteY1" fmla="*/ 45472 h 1278282"/>
                <a:gd name="connsiteX2" fmla="*/ 3611261 w 3612539"/>
                <a:gd name="connsiteY2" fmla="*/ 584038 h 1278282"/>
                <a:gd name="connsiteX3" fmla="*/ 1821206 w 3612539"/>
                <a:gd name="connsiteY3" fmla="*/ 1215594 h 1278282"/>
                <a:gd name="connsiteX4" fmla="*/ 155 w 3612539"/>
                <a:gd name="connsiteY4" fmla="*/ 584038 h 1278282"/>
                <a:gd name="connsiteX0" fmla="*/ 155 w 3612539"/>
                <a:gd name="connsiteY0" fmla="*/ 584038 h 1265555"/>
                <a:gd name="connsiteX1" fmla="*/ 1805708 w 3612539"/>
                <a:gd name="connsiteY1" fmla="*/ 45472 h 1265555"/>
                <a:gd name="connsiteX2" fmla="*/ 3611261 w 3612539"/>
                <a:gd name="connsiteY2" fmla="*/ 584038 h 1265555"/>
                <a:gd name="connsiteX3" fmla="*/ 1821206 w 3612539"/>
                <a:gd name="connsiteY3" fmla="*/ 1215594 h 1265555"/>
                <a:gd name="connsiteX4" fmla="*/ 155 w 3612539"/>
                <a:gd name="connsiteY4" fmla="*/ 584038 h 1265555"/>
                <a:gd name="connsiteX0" fmla="*/ 155 w 3611261"/>
                <a:gd name="connsiteY0" fmla="*/ 584038 h 1265555"/>
                <a:gd name="connsiteX1" fmla="*/ 1805708 w 3611261"/>
                <a:gd name="connsiteY1" fmla="*/ 45472 h 1265555"/>
                <a:gd name="connsiteX2" fmla="*/ 3611261 w 3611261"/>
                <a:gd name="connsiteY2" fmla="*/ 584038 h 1265555"/>
                <a:gd name="connsiteX3" fmla="*/ 1821206 w 3611261"/>
                <a:gd name="connsiteY3" fmla="*/ 1215594 h 1265555"/>
                <a:gd name="connsiteX4" fmla="*/ 155 w 3611261"/>
                <a:gd name="connsiteY4" fmla="*/ 584038 h 1265555"/>
                <a:gd name="connsiteX0" fmla="*/ 155 w 3611261"/>
                <a:gd name="connsiteY0" fmla="*/ 584038 h 1265555"/>
                <a:gd name="connsiteX1" fmla="*/ 1805708 w 3611261"/>
                <a:gd name="connsiteY1" fmla="*/ 45472 h 1265555"/>
                <a:gd name="connsiteX2" fmla="*/ 3611261 w 3611261"/>
                <a:gd name="connsiteY2" fmla="*/ 584038 h 1265555"/>
                <a:gd name="connsiteX3" fmla="*/ 1821206 w 3611261"/>
                <a:gd name="connsiteY3" fmla="*/ 1215594 h 1265555"/>
                <a:gd name="connsiteX4" fmla="*/ 155 w 3611261"/>
                <a:gd name="connsiteY4" fmla="*/ 584038 h 126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1261" h="1265555">
                  <a:moveTo>
                    <a:pt x="155" y="584038"/>
                  </a:moveTo>
                  <a:cubicBezTo>
                    <a:pt x="13429" y="-232034"/>
                    <a:pt x="808529" y="45472"/>
                    <a:pt x="1805708" y="45472"/>
                  </a:cubicBezTo>
                  <a:cubicBezTo>
                    <a:pt x="2802887" y="45472"/>
                    <a:pt x="3507132" y="-137791"/>
                    <a:pt x="3611261" y="584038"/>
                  </a:cubicBezTo>
                  <a:cubicBezTo>
                    <a:pt x="3546457" y="1529413"/>
                    <a:pt x="2818385" y="1215594"/>
                    <a:pt x="1821206" y="1215594"/>
                  </a:cubicBezTo>
                  <a:cubicBezTo>
                    <a:pt x="824027" y="1215594"/>
                    <a:pt x="-13119" y="1400110"/>
                    <a:pt x="155" y="58403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0" r="5026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361"/>
            <a:stretch/>
          </p:blipFill>
          <p:spPr bwMode="auto">
            <a:xfrm>
              <a:off x="0" y="-77821"/>
              <a:ext cx="1577799" cy="2395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Heart 3"/>
            <p:cNvSpPr/>
            <p:nvPr/>
          </p:nvSpPr>
          <p:spPr>
            <a:xfrm>
              <a:off x="1780831" y="1738009"/>
              <a:ext cx="216582" cy="213710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rt 39"/>
            <p:cNvSpPr/>
            <p:nvPr/>
          </p:nvSpPr>
          <p:spPr>
            <a:xfrm>
              <a:off x="2341463" y="1741007"/>
              <a:ext cx="216582" cy="213710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eart 40"/>
            <p:cNvSpPr/>
            <p:nvPr/>
          </p:nvSpPr>
          <p:spPr>
            <a:xfrm>
              <a:off x="2869116" y="1717023"/>
              <a:ext cx="216582" cy="213710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eart 41"/>
            <p:cNvSpPr/>
            <p:nvPr/>
          </p:nvSpPr>
          <p:spPr>
            <a:xfrm>
              <a:off x="3390197" y="1732013"/>
              <a:ext cx="216582" cy="213710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Heart 42"/>
            <p:cNvSpPr/>
            <p:nvPr/>
          </p:nvSpPr>
          <p:spPr>
            <a:xfrm>
              <a:off x="3825949" y="1730976"/>
              <a:ext cx="216582" cy="213710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art 43"/>
            <p:cNvSpPr/>
            <p:nvPr/>
          </p:nvSpPr>
          <p:spPr>
            <a:xfrm>
              <a:off x="4289953" y="1653834"/>
              <a:ext cx="216582" cy="213710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429338" y="876709"/>
              <a:ext cx="33528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FF6600"/>
                  </a:solidFill>
                  <a:latin typeface="#9Slide01 Tieu de ngan" pitchFamily="2" charset="0"/>
                </a:rPr>
                <a:t>AN NHIÊN</a:t>
              </a:r>
              <a:endParaRPr lang="en-US" sz="4000" dirty="0">
                <a:solidFill>
                  <a:srgbClr val="FF6600"/>
                </a:solidFill>
                <a:latin typeface="#9Slide01 Tieu de ngan" pitchFamily="2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086442" y="328831"/>
              <a:ext cx="4724400" cy="1752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2"/>
            <p:cNvSpPr/>
            <p:nvPr/>
          </p:nvSpPr>
          <p:spPr>
            <a:xfrm>
              <a:off x="5837103" y="599138"/>
              <a:ext cx="3814331" cy="1265555"/>
            </a:xfrm>
            <a:custGeom>
              <a:avLst/>
              <a:gdLst>
                <a:gd name="connsiteX0" fmla="*/ 0 w 3611105"/>
                <a:gd name="connsiteY0" fmla="*/ 538566 h 1077132"/>
                <a:gd name="connsiteX1" fmla="*/ 1805553 w 3611105"/>
                <a:gd name="connsiteY1" fmla="*/ 0 h 1077132"/>
                <a:gd name="connsiteX2" fmla="*/ 3611106 w 3611105"/>
                <a:gd name="connsiteY2" fmla="*/ 538566 h 1077132"/>
                <a:gd name="connsiteX3" fmla="*/ 1805553 w 3611105"/>
                <a:gd name="connsiteY3" fmla="*/ 1077132 h 1077132"/>
                <a:gd name="connsiteX4" fmla="*/ 0 w 3611105"/>
                <a:gd name="connsiteY4" fmla="*/ 538566 h 1077132"/>
                <a:gd name="connsiteX0" fmla="*/ 1278 w 3612384"/>
                <a:gd name="connsiteY0" fmla="*/ 591153 h 1182306"/>
                <a:gd name="connsiteX1" fmla="*/ 1806831 w 3612384"/>
                <a:gd name="connsiteY1" fmla="*/ 52587 h 1182306"/>
                <a:gd name="connsiteX2" fmla="*/ 3612384 w 3612384"/>
                <a:gd name="connsiteY2" fmla="*/ 591153 h 1182306"/>
                <a:gd name="connsiteX3" fmla="*/ 1806831 w 3612384"/>
                <a:gd name="connsiteY3" fmla="*/ 1129719 h 1182306"/>
                <a:gd name="connsiteX4" fmla="*/ 1278 w 3612384"/>
                <a:gd name="connsiteY4" fmla="*/ 591153 h 1182306"/>
                <a:gd name="connsiteX0" fmla="*/ 1278 w 3612384"/>
                <a:gd name="connsiteY0" fmla="*/ 591153 h 1182306"/>
                <a:gd name="connsiteX1" fmla="*/ 1806831 w 3612384"/>
                <a:gd name="connsiteY1" fmla="*/ 52587 h 1182306"/>
                <a:gd name="connsiteX2" fmla="*/ 3612384 w 3612384"/>
                <a:gd name="connsiteY2" fmla="*/ 591153 h 1182306"/>
                <a:gd name="connsiteX3" fmla="*/ 1806831 w 3612384"/>
                <a:gd name="connsiteY3" fmla="*/ 1129719 h 1182306"/>
                <a:gd name="connsiteX4" fmla="*/ 1278 w 3612384"/>
                <a:gd name="connsiteY4" fmla="*/ 591153 h 1182306"/>
                <a:gd name="connsiteX0" fmla="*/ 1278 w 3613662"/>
                <a:gd name="connsiteY0" fmla="*/ 591153 h 1182306"/>
                <a:gd name="connsiteX1" fmla="*/ 1806831 w 3613662"/>
                <a:gd name="connsiteY1" fmla="*/ 52587 h 1182306"/>
                <a:gd name="connsiteX2" fmla="*/ 3612384 w 3613662"/>
                <a:gd name="connsiteY2" fmla="*/ 591153 h 1182306"/>
                <a:gd name="connsiteX3" fmla="*/ 1806831 w 3613662"/>
                <a:gd name="connsiteY3" fmla="*/ 1129719 h 1182306"/>
                <a:gd name="connsiteX4" fmla="*/ 1278 w 3613662"/>
                <a:gd name="connsiteY4" fmla="*/ 591153 h 1182306"/>
                <a:gd name="connsiteX0" fmla="*/ 1278 w 3617116"/>
                <a:gd name="connsiteY0" fmla="*/ 591153 h 1182306"/>
                <a:gd name="connsiteX1" fmla="*/ 1806831 w 3617116"/>
                <a:gd name="connsiteY1" fmla="*/ 52587 h 1182306"/>
                <a:gd name="connsiteX2" fmla="*/ 3612384 w 3617116"/>
                <a:gd name="connsiteY2" fmla="*/ 591153 h 1182306"/>
                <a:gd name="connsiteX3" fmla="*/ 1806831 w 3617116"/>
                <a:gd name="connsiteY3" fmla="*/ 1129719 h 1182306"/>
                <a:gd name="connsiteX4" fmla="*/ 1278 w 3617116"/>
                <a:gd name="connsiteY4" fmla="*/ 591153 h 1182306"/>
                <a:gd name="connsiteX0" fmla="*/ 7 w 3615922"/>
                <a:gd name="connsiteY0" fmla="*/ 554732 h 1205875"/>
                <a:gd name="connsiteX1" fmla="*/ 1805560 w 3615922"/>
                <a:gd name="connsiteY1" fmla="*/ 16166 h 1205875"/>
                <a:gd name="connsiteX2" fmla="*/ 3611113 w 3615922"/>
                <a:gd name="connsiteY2" fmla="*/ 554732 h 1205875"/>
                <a:gd name="connsiteX3" fmla="*/ 1821058 w 3615922"/>
                <a:gd name="connsiteY3" fmla="*/ 1186288 h 1205875"/>
                <a:gd name="connsiteX4" fmla="*/ 7 w 3615922"/>
                <a:gd name="connsiteY4" fmla="*/ 554732 h 1205875"/>
                <a:gd name="connsiteX0" fmla="*/ 155 w 3616070"/>
                <a:gd name="connsiteY0" fmla="*/ 568052 h 1219195"/>
                <a:gd name="connsiteX1" fmla="*/ 1805708 w 3616070"/>
                <a:gd name="connsiteY1" fmla="*/ 29486 h 1219195"/>
                <a:gd name="connsiteX2" fmla="*/ 3611261 w 3616070"/>
                <a:gd name="connsiteY2" fmla="*/ 568052 h 1219195"/>
                <a:gd name="connsiteX3" fmla="*/ 1821206 w 3616070"/>
                <a:gd name="connsiteY3" fmla="*/ 1199608 h 1219195"/>
                <a:gd name="connsiteX4" fmla="*/ 155 w 3616070"/>
                <a:gd name="connsiteY4" fmla="*/ 568052 h 1219195"/>
                <a:gd name="connsiteX0" fmla="*/ 155 w 3616070"/>
                <a:gd name="connsiteY0" fmla="*/ 584038 h 1235181"/>
                <a:gd name="connsiteX1" fmla="*/ 1805708 w 3616070"/>
                <a:gd name="connsiteY1" fmla="*/ 45472 h 1235181"/>
                <a:gd name="connsiteX2" fmla="*/ 3611261 w 3616070"/>
                <a:gd name="connsiteY2" fmla="*/ 584038 h 1235181"/>
                <a:gd name="connsiteX3" fmla="*/ 1821206 w 3616070"/>
                <a:gd name="connsiteY3" fmla="*/ 1215594 h 1235181"/>
                <a:gd name="connsiteX4" fmla="*/ 155 w 3616070"/>
                <a:gd name="connsiteY4" fmla="*/ 584038 h 1235181"/>
                <a:gd name="connsiteX0" fmla="*/ 155 w 3612539"/>
                <a:gd name="connsiteY0" fmla="*/ 584038 h 1278282"/>
                <a:gd name="connsiteX1" fmla="*/ 1805708 w 3612539"/>
                <a:gd name="connsiteY1" fmla="*/ 45472 h 1278282"/>
                <a:gd name="connsiteX2" fmla="*/ 3611261 w 3612539"/>
                <a:gd name="connsiteY2" fmla="*/ 584038 h 1278282"/>
                <a:gd name="connsiteX3" fmla="*/ 1821206 w 3612539"/>
                <a:gd name="connsiteY3" fmla="*/ 1215594 h 1278282"/>
                <a:gd name="connsiteX4" fmla="*/ 155 w 3612539"/>
                <a:gd name="connsiteY4" fmla="*/ 584038 h 1278282"/>
                <a:gd name="connsiteX0" fmla="*/ 155 w 3612539"/>
                <a:gd name="connsiteY0" fmla="*/ 584038 h 1265555"/>
                <a:gd name="connsiteX1" fmla="*/ 1805708 w 3612539"/>
                <a:gd name="connsiteY1" fmla="*/ 45472 h 1265555"/>
                <a:gd name="connsiteX2" fmla="*/ 3611261 w 3612539"/>
                <a:gd name="connsiteY2" fmla="*/ 584038 h 1265555"/>
                <a:gd name="connsiteX3" fmla="*/ 1821206 w 3612539"/>
                <a:gd name="connsiteY3" fmla="*/ 1215594 h 1265555"/>
                <a:gd name="connsiteX4" fmla="*/ 155 w 3612539"/>
                <a:gd name="connsiteY4" fmla="*/ 584038 h 1265555"/>
                <a:gd name="connsiteX0" fmla="*/ 155 w 3611261"/>
                <a:gd name="connsiteY0" fmla="*/ 584038 h 1265555"/>
                <a:gd name="connsiteX1" fmla="*/ 1805708 w 3611261"/>
                <a:gd name="connsiteY1" fmla="*/ 45472 h 1265555"/>
                <a:gd name="connsiteX2" fmla="*/ 3611261 w 3611261"/>
                <a:gd name="connsiteY2" fmla="*/ 584038 h 1265555"/>
                <a:gd name="connsiteX3" fmla="*/ 1821206 w 3611261"/>
                <a:gd name="connsiteY3" fmla="*/ 1215594 h 1265555"/>
                <a:gd name="connsiteX4" fmla="*/ 155 w 3611261"/>
                <a:gd name="connsiteY4" fmla="*/ 584038 h 1265555"/>
                <a:gd name="connsiteX0" fmla="*/ 155 w 3611261"/>
                <a:gd name="connsiteY0" fmla="*/ 584038 h 1265555"/>
                <a:gd name="connsiteX1" fmla="*/ 1805708 w 3611261"/>
                <a:gd name="connsiteY1" fmla="*/ 45472 h 1265555"/>
                <a:gd name="connsiteX2" fmla="*/ 3611261 w 3611261"/>
                <a:gd name="connsiteY2" fmla="*/ 584038 h 1265555"/>
                <a:gd name="connsiteX3" fmla="*/ 1821206 w 3611261"/>
                <a:gd name="connsiteY3" fmla="*/ 1215594 h 1265555"/>
                <a:gd name="connsiteX4" fmla="*/ 155 w 3611261"/>
                <a:gd name="connsiteY4" fmla="*/ 584038 h 126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1261" h="1265555">
                  <a:moveTo>
                    <a:pt x="155" y="584038"/>
                  </a:moveTo>
                  <a:cubicBezTo>
                    <a:pt x="13429" y="-232034"/>
                    <a:pt x="808529" y="45472"/>
                    <a:pt x="1805708" y="45472"/>
                  </a:cubicBezTo>
                  <a:cubicBezTo>
                    <a:pt x="2802887" y="45472"/>
                    <a:pt x="3507132" y="-137791"/>
                    <a:pt x="3611261" y="584038"/>
                  </a:cubicBezTo>
                  <a:cubicBezTo>
                    <a:pt x="3546457" y="1529413"/>
                    <a:pt x="2818385" y="1215594"/>
                    <a:pt x="1821206" y="1215594"/>
                  </a:cubicBezTo>
                  <a:cubicBezTo>
                    <a:pt x="824027" y="1215594"/>
                    <a:pt x="-13119" y="1400110"/>
                    <a:pt x="155" y="58403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art 50"/>
            <p:cNvSpPr/>
            <p:nvPr/>
          </p:nvSpPr>
          <p:spPr>
            <a:xfrm>
              <a:off x="6788929" y="1723941"/>
              <a:ext cx="216582" cy="213710"/>
            </a:xfrm>
            <a:prstGeom prst="hear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art 51"/>
            <p:cNvSpPr/>
            <p:nvPr/>
          </p:nvSpPr>
          <p:spPr>
            <a:xfrm>
              <a:off x="7349561" y="1726939"/>
              <a:ext cx="216582" cy="213710"/>
            </a:xfrm>
            <a:prstGeom prst="hear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art 52"/>
            <p:cNvSpPr/>
            <p:nvPr/>
          </p:nvSpPr>
          <p:spPr>
            <a:xfrm>
              <a:off x="7877214" y="1702955"/>
              <a:ext cx="216582" cy="213710"/>
            </a:xfrm>
            <a:prstGeom prst="hear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art 53"/>
            <p:cNvSpPr/>
            <p:nvPr/>
          </p:nvSpPr>
          <p:spPr>
            <a:xfrm>
              <a:off x="8398295" y="1717945"/>
              <a:ext cx="216582" cy="213710"/>
            </a:xfrm>
            <a:prstGeom prst="hear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art 54"/>
            <p:cNvSpPr/>
            <p:nvPr/>
          </p:nvSpPr>
          <p:spPr>
            <a:xfrm>
              <a:off x="8834047" y="1716908"/>
              <a:ext cx="216582" cy="213710"/>
            </a:xfrm>
            <a:prstGeom prst="hear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art 55"/>
            <p:cNvSpPr/>
            <p:nvPr/>
          </p:nvSpPr>
          <p:spPr>
            <a:xfrm>
              <a:off x="9298051" y="1639766"/>
              <a:ext cx="216582" cy="213710"/>
            </a:xfrm>
            <a:prstGeom prst="hear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331928" y="876708"/>
              <a:ext cx="33528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3">
                      <a:lumMod val="75000"/>
                    </a:schemeClr>
                  </a:solidFill>
                  <a:latin typeface="#9Slide01 Tieu de ngan" pitchFamily="2" charset="0"/>
                </a:rPr>
                <a:t>QUỐC BẢO</a:t>
              </a:r>
              <a:endParaRPr lang="en-US" sz="4000" dirty="0">
                <a:solidFill>
                  <a:schemeClr val="accent3">
                    <a:lumMod val="75000"/>
                  </a:schemeClr>
                </a:solidFill>
                <a:latin typeface="#9Slide01 Tieu de ngan" pitchFamily="2" charset="0"/>
              </a:endParaRPr>
            </a:p>
          </p:txBody>
        </p:sp>
        <p:pic>
          <p:nvPicPr>
            <p:cNvPr id="614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53286" r="95027">
                          <a14:foregroundMark x1="67851" y1="66889" x2="74956" y2="68667"/>
                          <a14:foregroundMark x1="74956" y1="70444" x2="74956" y2="72222"/>
                          <a14:foregroundMark x1="69272" y1="83778" x2="73712" y2="86444"/>
                          <a14:foregroundMark x1="77087" y1="83778" x2="79751" y2="85111"/>
                          <a14:foregroundMark x1="80284" y1="81556" x2="82771" y2="84444"/>
                          <a14:foregroundMark x1="81350" y1="80222" x2="82771" y2="81333"/>
                          <a14:foregroundMark x1="65719" y1="81111" x2="66785" y2="84889"/>
                          <a14:foregroundMark x1="64476" y1="81333" x2="65187" y2="83778"/>
                          <a14:foregroundMark x1="83837" y1="81778" x2="83837" y2="83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64"/>
            <a:stretch/>
          </p:blipFill>
          <p:spPr bwMode="auto">
            <a:xfrm flipH="1">
              <a:off x="5008095" y="-82605"/>
              <a:ext cx="1420840" cy="2314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5" name="Group 94"/>
          <p:cNvGrpSpPr/>
          <p:nvPr/>
        </p:nvGrpSpPr>
        <p:grpSpPr>
          <a:xfrm>
            <a:off x="0" y="1943143"/>
            <a:ext cx="9810842" cy="2400575"/>
            <a:chOff x="0" y="-82605"/>
            <a:chExt cx="9810842" cy="2400575"/>
          </a:xfrm>
        </p:grpSpPr>
        <p:sp>
          <p:nvSpPr>
            <p:cNvPr id="96" name="Rectangle 95"/>
            <p:cNvSpPr/>
            <p:nvPr/>
          </p:nvSpPr>
          <p:spPr>
            <a:xfrm>
              <a:off x="78344" y="342899"/>
              <a:ext cx="4724400" cy="1752600"/>
            </a:xfrm>
            <a:prstGeom prst="rect">
              <a:avLst/>
            </a:prstGeom>
            <a:solidFill>
              <a:srgbClr val="FF7C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2"/>
            <p:cNvSpPr/>
            <p:nvPr/>
          </p:nvSpPr>
          <p:spPr>
            <a:xfrm>
              <a:off x="829005" y="613206"/>
              <a:ext cx="3814331" cy="1265555"/>
            </a:xfrm>
            <a:custGeom>
              <a:avLst/>
              <a:gdLst>
                <a:gd name="connsiteX0" fmla="*/ 0 w 3611105"/>
                <a:gd name="connsiteY0" fmla="*/ 538566 h 1077132"/>
                <a:gd name="connsiteX1" fmla="*/ 1805553 w 3611105"/>
                <a:gd name="connsiteY1" fmla="*/ 0 h 1077132"/>
                <a:gd name="connsiteX2" fmla="*/ 3611106 w 3611105"/>
                <a:gd name="connsiteY2" fmla="*/ 538566 h 1077132"/>
                <a:gd name="connsiteX3" fmla="*/ 1805553 w 3611105"/>
                <a:gd name="connsiteY3" fmla="*/ 1077132 h 1077132"/>
                <a:gd name="connsiteX4" fmla="*/ 0 w 3611105"/>
                <a:gd name="connsiteY4" fmla="*/ 538566 h 1077132"/>
                <a:gd name="connsiteX0" fmla="*/ 1278 w 3612384"/>
                <a:gd name="connsiteY0" fmla="*/ 591153 h 1182306"/>
                <a:gd name="connsiteX1" fmla="*/ 1806831 w 3612384"/>
                <a:gd name="connsiteY1" fmla="*/ 52587 h 1182306"/>
                <a:gd name="connsiteX2" fmla="*/ 3612384 w 3612384"/>
                <a:gd name="connsiteY2" fmla="*/ 591153 h 1182306"/>
                <a:gd name="connsiteX3" fmla="*/ 1806831 w 3612384"/>
                <a:gd name="connsiteY3" fmla="*/ 1129719 h 1182306"/>
                <a:gd name="connsiteX4" fmla="*/ 1278 w 3612384"/>
                <a:gd name="connsiteY4" fmla="*/ 591153 h 1182306"/>
                <a:gd name="connsiteX0" fmla="*/ 1278 w 3612384"/>
                <a:gd name="connsiteY0" fmla="*/ 591153 h 1182306"/>
                <a:gd name="connsiteX1" fmla="*/ 1806831 w 3612384"/>
                <a:gd name="connsiteY1" fmla="*/ 52587 h 1182306"/>
                <a:gd name="connsiteX2" fmla="*/ 3612384 w 3612384"/>
                <a:gd name="connsiteY2" fmla="*/ 591153 h 1182306"/>
                <a:gd name="connsiteX3" fmla="*/ 1806831 w 3612384"/>
                <a:gd name="connsiteY3" fmla="*/ 1129719 h 1182306"/>
                <a:gd name="connsiteX4" fmla="*/ 1278 w 3612384"/>
                <a:gd name="connsiteY4" fmla="*/ 591153 h 1182306"/>
                <a:gd name="connsiteX0" fmla="*/ 1278 w 3613662"/>
                <a:gd name="connsiteY0" fmla="*/ 591153 h 1182306"/>
                <a:gd name="connsiteX1" fmla="*/ 1806831 w 3613662"/>
                <a:gd name="connsiteY1" fmla="*/ 52587 h 1182306"/>
                <a:gd name="connsiteX2" fmla="*/ 3612384 w 3613662"/>
                <a:gd name="connsiteY2" fmla="*/ 591153 h 1182306"/>
                <a:gd name="connsiteX3" fmla="*/ 1806831 w 3613662"/>
                <a:gd name="connsiteY3" fmla="*/ 1129719 h 1182306"/>
                <a:gd name="connsiteX4" fmla="*/ 1278 w 3613662"/>
                <a:gd name="connsiteY4" fmla="*/ 591153 h 1182306"/>
                <a:gd name="connsiteX0" fmla="*/ 1278 w 3617116"/>
                <a:gd name="connsiteY0" fmla="*/ 591153 h 1182306"/>
                <a:gd name="connsiteX1" fmla="*/ 1806831 w 3617116"/>
                <a:gd name="connsiteY1" fmla="*/ 52587 h 1182306"/>
                <a:gd name="connsiteX2" fmla="*/ 3612384 w 3617116"/>
                <a:gd name="connsiteY2" fmla="*/ 591153 h 1182306"/>
                <a:gd name="connsiteX3" fmla="*/ 1806831 w 3617116"/>
                <a:gd name="connsiteY3" fmla="*/ 1129719 h 1182306"/>
                <a:gd name="connsiteX4" fmla="*/ 1278 w 3617116"/>
                <a:gd name="connsiteY4" fmla="*/ 591153 h 1182306"/>
                <a:gd name="connsiteX0" fmla="*/ 7 w 3615922"/>
                <a:gd name="connsiteY0" fmla="*/ 554732 h 1205875"/>
                <a:gd name="connsiteX1" fmla="*/ 1805560 w 3615922"/>
                <a:gd name="connsiteY1" fmla="*/ 16166 h 1205875"/>
                <a:gd name="connsiteX2" fmla="*/ 3611113 w 3615922"/>
                <a:gd name="connsiteY2" fmla="*/ 554732 h 1205875"/>
                <a:gd name="connsiteX3" fmla="*/ 1821058 w 3615922"/>
                <a:gd name="connsiteY3" fmla="*/ 1186288 h 1205875"/>
                <a:gd name="connsiteX4" fmla="*/ 7 w 3615922"/>
                <a:gd name="connsiteY4" fmla="*/ 554732 h 1205875"/>
                <a:gd name="connsiteX0" fmla="*/ 155 w 3616070"/>
                <a:gd name="connsiteY0" fmla="*/ 568052 h 1219195"/>
                <a:gd name="connsiteX1" fmla="*/ 1805708 w 3616070"/>
                <a:gd name="connsiteY1" fmla="*/ 29486 h 1219195"/>
                <a:gd name="connsiteX2" fmla="*/ 3611261 w 3616070"/>
                <a:gd name="connsiteY2" fmla="*/ 568052 h 1219195"/>
                <a:gd name="connsiteX3" fmla="*/ 1821206 w 3616070"/>
                <a:gd name="connsiteY3" fmla="*/ 1199608 h 1219195"/>
                <a:gd name="connsiteX4" fmla="*/ 155 w 3616070"/>
                <a:gd name="connsiteY4" fmla="*/ 568052 h 1219195"/>
                <a:gd name="connsiteX0" fmla="*/ 155 w 3616070"/>
                <a:gd name="connsiteY0" fmla="*/ 584038 h 1235181"/>
                <a:gd name="connsiteX1" fmla="*/ 1805708 w 3616070"/>
                <a:gd name="connsiteY1" fmla="*/ 45472 h 1235181"/>
                <a:gd name="connsiteX2" fmla="*/ 3611261 w 3616070"/>
                <a:gd name="connsiteY2" fmla="*/ 584038 h 1235181"/>
                <a:gd name="connsiteX3" fmla="*/ 1821206 w 3616070"/>
                <a:gd name="connsiteY3" fmla="*/ 1215594 h 1235181"/>
                <a:gd name="connsiteX4" fmla="*/ 155 w 3616070"/>
                <a:gd name="connsiteY4" fmla="*/ 584038 h 1235181"/>
                <a:gd name="connsiteX0" fmla="*/ 155 w 3612539"/>
                <a:gd name="connsiteY0" fmla="*/ 584038 h 1278282"/>
                <a:gd name="connsiteX1" fmla="*/ 1805708 w 3612539"/>
                <a:gd name="connsiteY1" fmla="*/ 45472 h 1278282"/>
                <a:gd name="connsiteX2" fmla="*/ 3611261 w 3612539"/>
                <a:gd name="connsiteY2" fmla="*/ 584038 h 1278282"/>
                <a:gd name="connsiteX3" fmla="*/ 1821206 w 3612539"/>
                <a:gd name="connsiteY3" fmla="*/ 1215594 h 1278282"/>
                <a:gd name="connsiteX4" fmla="*/ 155 w 3612539"/>
                <a:gd name="connsiteY4" fmla="*/ 584038 h 1278282"/>
                <a:gd name="connsiteX0" fmla="*/ 155 w 3612539"/>
                <a:gd name="connsiteY0" fmla="*/ 584038 h 1265555"/>
                <a:gd name="connsiteX1" fmla="*/ 1805708 w 3612539"/>
                <a:gd name="connsiteY1" fmla="*/ 45472 h 1265555"/>
                <a:gd name="connsiteX2" fmla="*/ 3611261 w 3612539"/>
                <a:gd name="connsiteY2" fmla="*/ 584038 h 1265555"/>
                <a:gd name="connsiteX3" fmla="*/ 1821206 w 3612539"/>
                <a:gd name="connsiteY3" fmla="*/ 1215594 h 1265555"/>
                <a:gd name="connsiteX4" fmla="*/ 155 w 3612539"/>
                <a:gd name="connsiteY4" fmla="*/ 584038 h 1265555"/>
                <a:gd name="connsiteX0" fmla="*/ 155 w 3611261"/>
                <a:gd name="connsiteY0" fmla="*/ 584038 h 1265555"/>
                <a:gd name="connsiteX1" fmla="*/ 1805708 w 3611261"/>
                <a:gd name="connsiteY1" fmla="*/ 45472 h 1265555"/>
                <a:gd name="connsiteX2" fmla="*/ 3611261 w 3611261"/>
                <a:gd name="connsiteY2" fmla="*/ 584038 h 1265555"/>
                <a:gd name="connsiteX3" fmla="*/ 1821206 w 3611261"/>
                <a:gd name="connsiteY3" fmla="*/ 1215594 h 1265555"/>
                <a:gd name="connsiteX4" fmla="*/ 155 w 3611261"/>
                <a:gd name="connsiteY4" fmla="*/ 584038 h 1265555"/>
                <a:gd name="connsiteX0" fmla="*/ 155 w 3611261"/>
                <a:gd name="connsiteY0" fmla="*/ 584038 h 1265555"/>
                <a:gd name="connsiteX1" fmla="*/ 1805708 w 3611261"/>
                <a:gd name="connsiteY1" fmla="*/ 45472 h 1265555"/>
                <a:gd name="connsiteX2" fmla="*/ 3611261 w 3611261"/>
                <a:gd name="connsiteY2" fmla="*/ 584038 h 1265555"/>
                <a:gd name="connsiteX3" fmla="*/ 1821206 w 3611261"/>
                <a:gd name="connsiteY3" fmla="*/ 1215594 h 1265555"/>
                <a:gd name="connsiteX4" fmla="*/ 155 w 3611261"/>
                <a:gd name="connsiteY4" fmla="*/ 584038 h 126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1261" h="1265555">
                  <a:moveTo>
                    <a:pt x="155" y="584038"/>
                  </a:moveTo>
                  <a:cubicBezTo>
                    <a:pt x="13429" y="-232034"/>
                    <a:pt x="808529" y="45472"/>
                    <a:pt x="1805708" y="45472"/>
                  </a:cubicBezTo>
                  <a:cubicBezTo>
                    <a:pt x="2802887" y="45472"/>
                    <a:pt x="3507132" y="-137791"/>
                    <a:pt x="3611261" y="584038"/>
                  </a:cubicBezTo>
                  <a:cubicBezTo>
                    <a:pt x="3546457" y="1529413"/>
                    <a:pt x="2818385" y="1215594"/>
                    <a:pt x="1821206" y="1215594"/>
                  </a:cubicBezTo>
                  <a:cubicBezTo>
                    <a:pt x="824027" y="1215594"/>
                    <a:pt x="-13119" y="1400110"/>
                    <a:pt x="155" y="58403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0" r="5026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361"/>
            <a:stretch/>
          </p:blipFill>
          <p:spPr bwMode="auto">
            <a:xfrm>
              <a:off x="0" y="-77821"/>
              <a:ext cx="1577799" cy="2395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9" name="Heart 98"/>
            <p:cNvSpPr/>
            <p:nvPr/>
          </p:nvSpPr>
          <p:spPr>
            <a:xfrm>
              <a:off x="1780831" y="1738009"/>
              <a:ext cx="216582" cy="213710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Heart 99"/>
            <p:cNvSpPr/>
            <p:nvPr/>
          </p:nvSpPr>
          <p:spPr>
            <a:xfrm>
              <a:off x="2341463" y="1741007"/>
              <a:ext cx="216582" cy="213710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Heart 100"/>
            <p:cNvSpPr/>
            <p:nvPr/>
          </p:nvSpPr>
          <p:spPr>
            <a:xfrm>
              <a:off x="2869116" y="1717023"/>
              <a:ext cx="216582" cy="213710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Heart 101"/>
            <p:cNvSpPr/>
            <p:nvPr/>
          </p:nvSpPr>
          <p:spPr>
            <a:xfrm>
              <a:off x="3390197" y="1732013"/>
              <a:ext cx="216582" cy="213710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Heart 102"/>
            <p:cNvSpPr/>
            <p:nvPr/>
          </p:nvSpPr>
          <p:spPr>
            <a:xfrm>
              <a:off x="3825949" y="1730976"/>
              <a:ext cx="216582" cy="213710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Heart 103"/>
            <p:cNvSpPr/>
            <p:nvPr/>
          </p:nvSpPr>
          <p:spPr>
            <a:xfrm>
              <a:off x="4289953" y="1653834"/>
              <a:ext cx="216582" cy="213710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429338" y="876709"/>
              <a:ext cx="33528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FF6600"/>
                  </a:solidFill>
                  <a:latin typeface="#9Slide01 Tieu de ngan" pitchFamily="2" charset="0"/>
                </a:rPr>
                <a:t>AN NHIÊN</a:t>
              </a:r>
              <a:endParaRPr lang="en-US" sz="4000" dirty="0">
                <a:solidFill>
                  <a:srgbClr val="FF6600"/>
                </a:solidFill>
                <a:latin typeface="#9Slide01 Tieu de ngan" pitchFamily="2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086442" y="328831"/>
              <a:ext cx="4724400" cy="1752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2"/>
            <p:cNvSpPr/>
            <p:nvPr/>
          </p:nvSpPr>
          <p:spPr>
            <a:xfrm>
              <a:off x="5837103" y="599138"/>
              <a:ext cx="3814331" cy="1265555"/>
            </a:xfrm>
            <a:custGeom>
              <a:avLst/>
              <a:gdLst>
                <a:gd name="connsiteX0" fmla="*/ 0 w 3611105"/>
                <a:gd name="connsiteY0" fmla="*/ 538566 h 1077132"/>
                <a:gd name="connsiteX1" fmla="*/ 1805553 w 3611105"/>
                <a:gd name="connsiteY1" fmla="*/ 0 h 1077132"/>
                <a:gd name="connsiteX2" fmla="*/ 3611106 w 3611105"/>
                <a:gd name="connsiteY2" fmla="*/ 538566 h 1077132"/>
                <a:gd name="connsiteX3" fmla="*/ 1805553 w 3611105"/>
                <a:gd name="connsiteY3" fmla="*/ 1077132 h 1077132"/>
                <a:gd name="connsiteX4" fmla="*/ 0 w 3611105"/>
                <a:gd name="connsiteY4" fmla="*/ 538566 h 1077132"/>
                <a:gd name="connsiteX0" fmla="*/ 1278 w 3612384"/>
                <a:gd name="connsiteY0" fmla="*/ 591153 h 1182306"/>
                <a:gd name="connsiteX1" fmla="*/ 1806831 w 3612384"/>
                <a:gd name="connsiteY1" fmla="*/ 52587 h 1182306"/>
                <a:gd name="connsiteX2" fmla="*/ 3612384 w 3612384"/>
                <a:gd name="connsiteY2" fmla="*/ 591153 h 1182306"/>
                <a:gd name="connsiteX3" fmla="*/ 1806831 w 3612384"/>
                <a:gd name="connsiteY3" fmla="*/ 1129719 h 1182306"/>
                <a:gd name="connsiteX4" fmla="*/ 1278 w 3612384"/>
                <a:gd name="connsiteY4" fmla="*/ 591153 h 1182306"/>
                <a:gd name="connsiteX0" fmla="*/ 1278 w 3612384"/>
                <a:gd name="connsiteY0" fmla="*/ 591153 h 1182306"/>
                <a:gd name="connsiteX1" fmla="*/ 1806831 w 3612384"/>
                <a:gd name="connsiteY1" fmla="*/ 52587 h 1182306"/>
                <a:gd name="connsiteX2" fmla="*/ 3612384 w 3612384"/>
                <a:gd name="connsiteY2" fmla="*/ 591153 h 1182306"/>
                <a:gd name="connsiteX3" fmla="*/ 1806831 w 3612384"/>
                <a:gd name="connsiteY3" fmla="*/ 1129719 h 1182306"/>
                <a:gd name="connsiteX4" fmla="*/ 1278 w 3612384"/>
                <a:gd name="connsiteY4" fmla="*/ 591153 h 1182306"/>
                <a:gd name="connsiteX0" fmla="*/ 1278 w 3613662"/>
                <a:gd name="connsiteY0" fmla="*/ 591153 h 1182306"/>
                <a:gd name="connsiteX1" fmla="*/ 1806831 w 3613662"/>
                <a:gd name="connsiteY1" fmla="*/ 52587 h 1182306"/>
                <a:gd name="connsiteX2" fmla="*/ 3612384 w 3613662"/>
                <a:gd name="connsiteY2" fmla="*/ 591153 h 1182306"/>
                <a:gd name="connsiteX3" fmla="*/ 1806831 w 3613662"/>
                <a:gd name="connsiteY3" fmla="*/ 1129719 h 1182306"/>
                <a:gd name="connsiteX4" fmla="*/ 1278 w 3613662"/>
                <a:gd name="connsiteY4" fmla="*/ 591153 h 1182306"/>
                <a:gd name="connsiteX0" fmla="*/ 1278 w 3617116"/>
                <a:gd name="connsiteY0" fmla="*/ 591153 h 1182306"/>
                <a:gd name="connsiteX1" fmla="*/ 1806831 w 3617116"/>
                <a:gd name="connsiteY1" fmla="*/ 52587 h 1182306"/>
                <a:gd name="connsiteX2" fmla="*/ 3612384 w 3617116"/>
                <a:gd name="connsiteY2" fmla="*/ 591153 h 1182306"/>
                <a:gd name="connsiteX3" fmla="*/ 1806831 w 3617116"/>
                <a:gd name="connsiteY3" fmla="*/ 1129719 h 1182306"/>
                <a:gd name="connsiteX4" fmla="*/ 1278 w 3617116"/>
                <a:gd name="connsiteY4" fmla="*/ 591153 h 1182306"/>
                <a:gd name="connsiteX0" fmla="*/ 7 w 3615922"/>
                <a:gd name="connsiteY0" fmla="*/ 554732 h 1205875"/>
                <a:gd name="connsiteX1" fmla="*/ 1805560 w 3615922"/>
                <a:gd name="connsiteY1" fmla="*/ 16166 h 1205875"/>
                <a:gd name="connsiteX2" fmla="*/ 3611113 w 3615922"/>
                <a:gd name="connsiteY2" fmla="*/ 554732 h 1205875"/>
                <a:gd name="connsiteX3" fmla="*/ 1821058 w 3615922"/>
                <a:gd name="connsiteY3" fmla="*/ 1186288 h 1205875"/>
                <a:gd name="connsiteX4" fmla="*/ 7 w 3615922"/>
                <a:gd name="connsiteY4" fmla="*/ 554732 h 1205875"/>
                <a:gd name="connsiteX0" fmla="*/ 155 w 3616070"/>
                <a:gd name="connsiteY0" fmla="*/ 568052 h 1219195"/>
                <a:gd name="connsiteX1" fmla="*/ 1805708 w 3616070"/>
                <a:gd name="connsiteY1" fmla="*/ 29486 h 1219195"/>
                <a:gd name="connsiteX2" fmla="*/ 3611261 w 3616070"/>
                <a:gd name="connsiteY2" fmla="*/ 568052 h 1219195"/>
                <a:gd name="connsiteX3" fmla="*/ 1821206 w 3616070"/>
                <a:gd name="connsiteY3" fmla="*/ 1199608 h 1219195"/>
                <a:gd name="connsiteX4" fmla="*/ 155 w 3616070"/>
                <a:gd name="connsiteY4" fmla="*/ 568052 h 1219195"/>
                <a:gd name="connsiteX0" fmla="*/ 155 w 3616070"/>
                <a:gd name="connsiteY0" fmla="*/ 584038 h 1235181"/>
                <a:gd name="connsiteX1" fmla="*/ 1805708 w 3616070"/>
                <a:gd name="connsiteY1" fmla="*/ 45472 h 1235181"/>
                <a:gd name="connsiteX2" fmla="*/ 3611261 w 3616070"/>
                <a:gd name="connsiteY2" fmla="*/ 584038 h 1235181"/>
                <a:gd name="connsiteX3" fmla="*/ 1821206 w 3616070"/>
                <a:gd name="connsiteY3" fmla="*/ 1215594 h 1235181"/>
                <a:gd name="connsiteX4" fmla="*/ 155 w 3616070"/>
                <a:gd name="connsiteY4" fmla="*/ 584038 h 1235181"/>
                <a:gd name="connsiteX0" fmla="*/ 155 w 3612539"/>
                <a:gd name="connsiteY0" fmla="*/ 584038 h 1278282"/>
                <a:gd name="connsiteX1" fmla="*/ 1805708 w 3612539"/>
                <a:gd name="connsiteY1" fmla="*/ 45472 h 1278282"/>
                <a:gd name="connsiteX2" fmla="*/ 3611261 w 3612539"/>
                <a:gd name="connsiteY2" fmla="*/ 584038 h 1278282"/>
                <a:gd name="connsiteX3" fmla="*/ 1821206 w 3612539"/>
                <a:gd name="connsiteY3" fmla="*/ 1215594 h 1278282"/>
                <a:gd name="connsiteX4" fmla="*/ 155 w 3612539"/>
                <a:gd name="connsiteY4" fmla="*/ 584038 h 1278282"/>
                <a:gd name="connsiteX0" fmla="*/ 155 w 3612539"/>
                <a:gd name="connsiteY0" fmla="*/ 584038 h 1265555"/>
                <a:gd name="connsiteX1" fmla="*/ 1805708 w 3612539"/>
                <a:gd name="connsiteY1" fmla="*/ 45472 h 1265555"/>
                <a:gd name="connsiteX2" fmla="*/ 3611261 w 3612539"/>
                <a:gd name="connsiteY2" fmla="*/ 584038 h 1265555"/>
                <a:gd name="connsiteX3" fmla="*/ 1821206 w 3612539"/>
                <a:gd name="connsiteY3" fmla="*/ 1215594 h 1265555"/>
                <a:gd name="connsiteX4" fmla="*/ 155 w 3612539"/>
                <a:gd name="connsiteY4" fmla="*/ 584038 h 1265555"/>
                <a:gd name="connsiteX0" fmla="*/ 155 w 3611261"/>
                <a:gd name="connsiteY0" fmla="*/ 584038 h 1265555"/>
                <a:gd name="connsiteX1" fmla="*/ 1805708 w 3611261"/>
                <a:gd name="connsiteY1" fmla="*/ 45472 h 1265555"/>
                <a:gd name="connsiteX2" fmla="*/ 3611261 w 3611261"/>
                <a:gd name="connsiteY2" fmla="*/ 584038 h 1265555"/>
                <a:gd name="connsiteX3" fmla="*/ 1821206 w 3611261"/>
                <a:gd name="connsiteY3" fmla="*/ 1215594 h 1265555"/>
                <a:gd name="connsiteX4" fmla="*/ 155 w 3611261"/>
                <a:gd name="connsiteY4" fmla="*/ 584038 h 1265555"/>
                <a:gd name="connsiteX0" fmla="*/ 155 w 3611261"/>
                <a:gd name="connsiteY0" fmla="*/ 584038 h 1265555"/>
                <a:gd name="connsiteX1" fmla="*/ 1805708 w 3611261"/>
                <a:gd name="connsiteY1" fmla="*/ 45472 h 1265555"/>
                <a:gd name="connsiteX2" fmla="*/ 3611261 w 3611261"/>
                <a:gd name="connsiteY2" fmla="*/ 584038 h 1265555"/>
                <a:gd name="connsiteX3" fmla="*/ 1821206 w 3611261"/>
                <a:gd name="connsiteY3" fmla="*/ 1215594 h 1265555"/>
                <a:gd name="connsiteX4" fmla="*/ 155 w 3611261"/>
                <a:gd name="connsiteY4" fmla="*/ 584038 h 126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1261" h="1265555">
                  <a:moveTo>
                    <a:pt x="155" y="584038"/>
                  </a:moveTo>
                  <a:cubicBezTo>
                    <a:pt x="13429" y="-232034"/>
                    <a:pt x="808529" y="45472"/>
                    <a:pt x="1805708" y="45472"/>
                  </a:cubicBezTo>
                  <a:cubicBezTo>
                    <a:pt x="2802887" y="45472"/>
                    <a:pt x="3507132" y="-137791"/>
                    <a:pt x="3611261" y="584038"/>
                  </a:cubicBezTo>
                  <a:cubicBezTo>
                    <a:pt x="3546457" y="1529413"/>
                    <a:pt x="2818385" y="1215594"/>
                    <a:pt x="1821206" y="1215594"/>
                  </a:cubicBezTo>
                  <a:cubicBezTo>
                    <a:pt x="824027" y="1215594"/>
                    <a:pt x="-13119" y="1400110"/>
                    <a:pt x="155" y="58403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Heart 107"/>
            <p:cNvSpPr/>
            <p:nvPr/>
          </p:nvSpPr>
          <p:spPr>
            <a:xfrm>
              <a:off x="6788929" y="1723941"/>
              <a:ext cx="216582" cy="213710"/>
            </a:xfrm>
            <a:prstGeom prst="hear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Heart 108"/>
            <p:cNvSpPr/>
            <p:nvPr/>
          </p:nvSpPr>
          <p:spPr>
            <a:xfrm>
              <a:off x="7349561" y="1726939"/>
              <a:ext cx="216582" cy="213710"/>
            </a:xfrm>
            <a:prstGeom prst="hear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Heart 109"/>
            <p:cNvSpPr/>
            <p:nvPr/>
          </p:nvSpPr>
          <p:spPr>
            <a:xfrm>
              <a:off x="7877214" y="1702955"/>
              <a:ext cx="216582" cy="213710"/>
            </a:xfrm>
            <a:prstGeom prst="hear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Heart 110"/>
            <p:cNvSpPr/>
            <p:nvPr/>
          </p:nvSpPr>
          <p:spPr>
            <a:xfrm>
              <a:off x="8398295" y="1717945"/>
              <a:ext cx="216582" cy="213710"/>
            </a:xfrm>
            <a:prstGeom prst="hear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Heart 111"/>
            <p:cNvSpPr/>
            <p:nvPr/>
          </p:nvSpPr>
          <p:spPr>
            <a:xfrm>
              <a:off x="8834047" y="1716908"/>
              <a:ext cx="216582" cy="213710"/>
            </a:xfrm>
            <a:prstGeom prst="hear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Heart 112"/>
            <p:cNvSpPr/>
            <p:nvPr/>
          </p:nvSpPr>
          <p:spPr>
            <a:xfrm>
              <a:off x="9298051" y="1639766"/>
              <a:ext cx="216582" cy="213710"/>
            </a:xfrm>
            <a:prstGeom prst="hear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331928" y="876708"/>
              <a:ext cx="33528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3">
                      <a:lumMod val="75000"/>
                    </a:schemeClr>
                  </a:solidFill>
                  <a:latin typeface="#9Slide01 Tieu de ngan" pitchFamily="2" charset="0"/>
                </a:rPr>
                <a:t>QUỐC BẢO</a:t>
              </a:r>
              <a:endParaRPr lang="en-US" sz="4000" dirty="0">
                <a:solidFill>
                  <a:schemeClr val="accent3">
                    <a:lumMod val="75000"/>
                  </a:schemeClr>
                </a:solidFill>
                <a:latin typeface="#9Slide01 Tieu de ngan" pitchFamily="2" charset="0"/>
              </a:endParaRPr>
            </a:p>
          </p:txBody>
        </p:sp>
        <p:pic>
          <p:nvPicPr>
            <p:cNvPr id="115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53286" r="95027">
                          <a14:foregroundMark x1="67851" y1="66889" x2="74956" y2="68667"/>
                          <a14:foregroundMark x1="74956" y1="70444" x2="74956" y2="72222"/>
                          <a14:foregroundMark x1="69272" y1="83778" x2="73712" y2="86444"/>
                          <a14:foregroundMark x1="77087" y1="83778" x2="79751" y2="85111"/>
                          <a14:foregroundMark x1="80284" y1="81556" x2="82771" y2="84444"/>
                          <a14:foregroundMark x1="81350" y1="80222" x2="82771" y2="81333"/>
                          <a14:foregroundMark x1="65719" y1="81111" x2="66785" y2="84889"/>
                          <a14:foregroundMark x1="64476" y1="81333" x2="65187" y2="83778"/>
                          <a14:foregroundMark x1="83837" y1="81778" x2="83837" y2="83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64"/>
            <a:stretch/>
          </p:blipFill>
          <p:spPr bwMode="auto">
            <a:xfrm flipH="1">
              <a:off x="5008095" y="-82605"/>
              <a:ext cx="1420840" cy="2314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6" name="Group 115"/>
          <p:cNvGrpSpPr/>
          <p:nvPr/>
        </p:nvGrpSpPr>
        <p:grpSpPr>
          <a:xfrm>
            <a:off x="0" y="3975924"/>
            <a:ext cx="9810842" cy="2400575"/>
            <a:chOff x="0" y="-82605"/>
            <a:chExt cx="9810842" cy="2400575"/>
          </a:xfrm>
        </p:grpSpPr>
        <p:sp>
          <p:nvSpPr>
            <p:cNvPr id="117" name="Rectangle 116"/>
            <p:cNvSpPr/>
            <p:nvPr/>
          </p:nvSpPr>
          <p:spPr>
            <a:xfrm>
              <a:off x="78344" y="342899"/>
              <a:ext cx="4724400" cy="1752600"/>
            </a:xfrm>
            <a:prstGeom prst="rect">
              <a:avLst/>
            </a:prstGeom>
            <a:solidFill>
              <a:srgbClr val="FF7C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2"/>
            <p:cNvSpPr/>
            <p:nvPr/>
          </p:nvSpPr>
          <p:spPr>
            <a:xfrm>
              <a:off x="829005" y="613206"/>
              <a:ext cx="3814331" cy="1265555"/>
            </a:xfrm>
            <a:custGeom>
              <a:avLst/>
              <a:gdLst>
                <a:gd name="connsiteX0" fmla="*/ 0 w 3611105"/>
                <a:gd name="connsiteY0" fmla="*/ 538566 h 1077132"/>
                <a:gd name="connsiteX1" fmla="*/ 1805553 w 3611105"/>
                <a:gd name="connsiteY1" fmla="*/ 0 h 1077132"/>
                <a:gd name="connsiteX2" fmla="*/ 3611106 w 3611105"/>
                <a:gd name="connsiteY2" fmla="*/ 538566 h 1077132"/>
                <a:gd name="connsiteX3" fmla="*/ 1805553 w 3611105"/>
                <a:gd name="connsiteY3" fmla="*/ 1077132 h 1077132"/>
                <a:gd name="connsiteX4" fmla="*/ 0 w 3611105"/>
                <a:gd name="connsiteY4" fmla="*/ 538566 h 1077132"/>
                <a:gd name="connsiteX0" fmla="*/ 1278 w 3612384"/>
                <a:gd name="connsiteY0" fmla="*/ 591153 h 1182306"/>
                <a:gd name="connsiteX1" fmla="*/ 1806831 w 3612384"/>
                <a:gd name="connsiteY1" fmla="*/ 52587 h 1182306"/>
                <a:gd name="connsiteX2" fmla="*/ 3612384 w 3612384"/>
                <a:gd name="connsiteY2" fmla="*/ 591153 h 1182306"/>
                <a:gd name="connsiteX3" fmla="*/ 1806831 w 3612384"/>
                <a:gd name="connsiteY3" fmla="*/ 1129719 h 1182306"/>
                <a:gd name="connsiteX4" fmla="*/ 1278 w 3612384"/>
                <a:gd name="connsiteY4" fmla="*/ 591153 h 1182306"/>
                <a:gd name="connsiteX0" fmla="*/ 1278 w 3612384"/>
                <a:gd name="connsiteY0" fmla="*/ 591153 h 1182306"/>
                <a:gd name="connsiteX1" fmla="*/ 1806831 w 3612384"/>
                <a:gd name="connsiteY1" fmla="*/ 52587 h 1182306"/>
                <a:gd name="connsiteX2" fmla="*/ 3612384 w 3612384"/>
                <a:gd name="connsiteY2" fmla="*/ 591153 h 1182306"/>
                <a:gd name="connsiteX3" fmla="*/ 1806831 w 3612384"/>
                <a:gd name="connsiteY3" fmla="*/ 1129719 h 1182306"/>
                <a:gd name="connsiteX4" fmla="*/ 1278 w 3612384"/>
                <a:gd name="connsiteY4" fmla="*/ 591153 h 1182306"/>
                <a:gd name="connsiteX0" fmla="*/ 1278 w 3613662"/>
                <a:gd name="connsiteY0" fmla="*/ 591153 h 1182306"/>
                <a:gd name="connsiteX1" fmla="*/ 1806831 w 3613662"/>
                <a:gd name="connsiteY1" fmla="*/ 52587 h 1182306"/>
                <a:gd name="connsiteX2" fmla="*/ 3612384 w 3613662"/>
                <a:gd name="connsiteY2" fmla="*/ 591153 h 1182306"/>
                <a:gd name="connsiteX3" fmla="*/ 1806831 w 3613662"/>
                <a:gd name="connsiteY3" fmla="*/ 1129719 h 1182306"/>
                <a:gd name="connsiteX4" fmla="*/ 1278 w 3613662"/>
                <a:gd name="connsiteY4" fmla="*/ 591153 h 1182306"/>
                <a:gd name="connsiteX0" fmla="*/ 1278 w 3617116"/>
                <a:gd name="connsiteY0" fmla="*/ 591153 h 1182306"/>
                <a:gd name="connsiteX1" fmla="*/ 1806831 w 3617116"/>
                <a:gd name="connsiteY1" fmla="*/ 52587 h 1182306"/>
                <a:gd name="connsiteX2" fmla="*/ 3612384 w 3617116"/>
                <a:gd name="connsiteY2" fmla="*/ 591153 h 1182306"/>
                <a:gd name="connsiteX3" fmla="*/ 1806831 w 3617116"/>
                <a:gd name="connsiteY3" fmla="*/ 1129719 h 1182306"/>
                <a:gd name="connsiteX4" fmla="*/ 1278 w 3617116"/>
                <a:gd name="connsiteY4" fmla="*/ 591153 h 1182306"/>
                <a:gd name="connsiteX0" fmla="*/ 7 w 3615922"/>
                <a:gd name="connsiteY0" fmla="*/ 554732 h 1205875"/>
                <a:gd name="connsiteX1" fmla="*/ 1805560 w 3615922"/>
                <a:gd name="connsiteY1" fmla="*/ 16166 h 1205875"/>
                <a:gd name="connsiteX2" fmla="*/ 3611113 w 3615922"/>
                <a:gd name="connsiteY2" fmla="*/ 554732 h 1205875"/>
                <a:gd name="connsiteX3" fmla="*/ 1821058 w 3615922"/>
                <a:gd name="connsiteY3" fmla="*/ 1186288 h 1205875"/>
                <a:gd name="connsiteX4" fmla="*/ 7 w 3615922"/>
                <a:gd name="connsiteY4" fmla="*/ 554732 h 1205875"/>
                <a:gd name="connsiteX0" fmla="*/ 155 w 3616070"/>
                <a:gd name="connsiteY0" fmla="*/ 568052 h 1219195"/>
                <a:gd name="connsiteX1" fmla="*/ 1805708 w 3616070"/>
                <a:gd name="connsiteY1" fmla="*/ 29486 h 1219195"/>
                <a:gd name="connsiteX2" fmla="*/ 3611261 w 3616070"/>
                <a:gd name="connsiteY2" fmla="*/ 568052 h 1219195"/>
                <a:gd name="connsiteX3" fmla="*/ 1821206 w 3616070"/>
                <a:gd name="connsiteY3" fmla="*/ 1199608 h 1219195"/>
                <a:gd name="connsiteX4" fmla="*/ 155 w 3616070"/>
                <a:gd name="connsiteY4" fmla="*/ 568052 h 1219195"/>
                <a:gd name="connsiteX0" fmla="*/ 155 w 3616070"/>
                <a:gd name="connsiteY0" fmla="*/ 584038 h 1235181"/>
                <a:gd name="connsiteX1" fmla="*/ 1805708 w 3616070"/>
                <a:gd name="connsiteY1" fmla="*/ 45472 h 1235181"/>
                <a:gd name="connsiteX2" fmla="*/ 3611261 w 3616070"/>
                <a:gd name="connsiteY2" fmla="*/ 584038 h 1235181"/>
                <a:gd name="connsiteX3" fmla="*/ 1821206 w 3616070"/>
                <a:gd name="connsiteY3" fmla="*/ 1215594 h 1235181"/>
                <a:gd name="connsiteX4" fmla="*/ 155 w 3616070"/>
                <a:gd name="connsiteY4" fmla="*/ 584038 h 1235181"/>
                <a:gd name="connsiteX0" fmla="*/ 155 w 3612539"/>
                <a:gd name="connsiteY0" fmla="*/ 584038 h 1278282"/>
                <a:gd name="connsiteX1" fmla="*/ 1805708 w 3612539"/>
                <a:gd name="connsiteY1" fmla="*/ 45472 h 1278282"/>
                <a:gd name="connsiteX2" fmla="*/ 3611261 w 3612539"/>
                <a:gd name="connsiteY2" fmla="*/ 584038 h 1278282"/>
                <a:gd name="connsiteX3" fmla="*/ 1821206 w 3612539"/>
                <a:gd name="connsiteY3" fmla="*/ 1215594 h 1278282"/>
                <a:gd name="connsiteX4" fmla="*/ 155 w 3612539"/>
                <a:gd name="connsiteY4" fmla="*/ 584038 h 1278282"/>
                <a:gd name="connsiteX0" fmla="*/ 155 w 3612539"/>
                <a:gd name="connsiteY0" fmla="*/ 584038 h 1265555"/>
                <a:gd name="connsiteX1" fmla="*/ 1805708 w 3612539"/>
                <a:gd name="connsiteY1" fmla="*/ 45472 h 1265555"/>
                <a:gd name="connsiteX2" fmla="*/ 3611261 w 3612539"/>
                <a:gd name="connsiteY2" fmla="*/ 584038 h 1265555"/>
                <a:gd name="connsiteX3" fmla="*/ 1821206 w 3612539"/>
                <a:gd name="connsiteY3" fmla="*/ 1215594 h 1265555"/>
                <a:gd name="connsiteX4" fmla="*/ 155 w 3612539"/>
                <a:gd name="connsiteY4" fmla="*/ 584038 h 1265555"/>
                <a:gd name="connsiteX0" fmla="*/ 155 w 3611261"/>
                <a:gd name="connsiteY0" fmla="*/ 584038 h 1265555"/>
                <a:gd name="connsiteX1" fmla="*/ 1805708 w 3611261"/>
                <a:gd name="connsiteY1" fmla="*/ 45472 h 1265555"/>
                <a:gd name="connsiteX2" fmla="*/ 3611261 w 3611261"/>
                <a:gd name="connsiteY2" fmla="*/ 584038 h 1265555"/>
                <a:gd name="connsiteX3" fmla="*/ 1821206 w 3611261"/>
                <a:gd name="connsiteY3" fmla="*/ 1215594 h 1265555"/>
                <a:gd name="connsiteX4" fmla="*/ 155 w 3611261"/>
                <a:gd name="connsiteY4" fmla="*/ 584038 h 1265555"/>
                <a:gd name="connsiteX0" fmla="*/ 155 w 3611261"/>
                <a:gd name="connsiteY0" fmla="*/ 584038 h 1265555"/>
                <a:gd name="connsiteX1" fmla="*/ 1805708 w 3611261"/>
                <a:gd name="connsiteY1" fmla="*/ 45472 h 1265555"/>
                <a:gd name="connsiteX2" fmla="*/ 3611261 w 3611261"/>
                <a:gd name="connsiteY2" fmla="*/ 584038 h 1265555"/>
                <a:gd name="connsiteX3" fmla="*/ 1821206 w 3611261"/>
                <a:gd name="connsiteY3" fmla="*/ 1215594 h 1265555"/>
                <a:gd name="connsiteX4" fmla="*/ 155 w 3611261"/>
                <a:gd name="connsiteY4" fmla="*/ 584038 h 126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1261" h="1265555">
                  <a:moveTo>
                    <a:pt x="155" y="584038"/>
                  </a:moveTo>
                  <a:cubicBezTo>
                    <a:pt x="13429" y="-232034"/>
                    <a:pt x="808529" y="45472"/>
                    <a:pt x="1805708" y="45472"/>
                  </a:cubicBezTo>
                  <a:cubicBezTo>
                    <a:pt x="2802887" y="45472"/>
                    <a:pt x="3507132" y="-137791"/>
                    <a:pt x="3611261" y="584038"/>
                  </a:cubicBezTo>
                  <a:cubicBezTo>
                    <a:pt x="3546457" y="1529413"/>
                    <a:pt x="2818385" y="1215594"/>
                    <a:pt x="1821206" y="1215594"/>
                  </a:cubicBezTo>
                  <a:cubicBezTo>
                    <a:pt x="824027" y="1215594"/>
                    <a:pt x="-13119" y="1400110"/>
                    <a:pt x="155" y="58403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0" r="5026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361"/>
            <a:stretch/>
          </p:blipFill>
          <p:spPr bwMode="auto">
            <a:xfrm>
              <a:off x="0" y="-77821"/>
              <a:ext cx="1577799" cy="2395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0" name="Heart 119"/>
            <p:cNvSpPr/>
            <p:nvPr/>
          </p:nvSpPr>
          <p:spPr>
            <a:xfrm>
              <a:off x="1780831" y="1738009"/>
              <a:ext cx="216582" cy="213710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Heart 120"/>
            <p:cNvSpPr/>
            <p:nvPr/>
          </p:nvSpPr>
          <p:spPr>
            <a:xfrm>
              <a:off x="2341463" y="1741007"/>
              <a:ext cx="216582" cy="213710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Heart 121"/>
            <p:cNvSpPr/>
            <p:nvPr/>
          </p:nvSpPr>
          <p:spPr>
            <a:xfrm>
              <a:off x="2869116" y="1717023"/>
              <a:ext cx="216582" cy="213710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Heart 122"/>
            <p:cNvSpPr/>
            <p:nvPr/>
          </p:nvSpPr>
          <p:spPr>
            <a:xfrm>
              <a:off x="3390197" y="1732013"/>
              <a:ext cx="216582" cy="213710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Heart 123"/>
            <p:cNvSpPr/>
            <p:nvPr/>
          </p:nvSpPr>
          <p:spPr>
            <a:xfrm>
              <a:off x="3825949" y="1730976"/>
              <a:ext cx="216582" cy="213710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Heart 124"/>
            <p:cNvSpPr/>
            <p:nvPr/>
          </p:nvSpPr>
          <p:spPr>
            <a:xfrm>
              <a:off x="4289953" y="1653834"/>
              <a:ext cx="216582" cy="213710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429338" y="876709"/>
              <a:ext cx="33528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FF6600"/>
                  </a:solidFill>
                  <a:latin typeface="#9Slide01 Tieu de ngan" pitchFamily="2" charset="0"/>
                </a:rPr>
                <a:t>AN NHIÊN</a:t>
              </a:r>
              <a:endParaRPr lang="en-US" sz="4000" dirty="0">
                <a:solidFill>
                  <a:srgbClr val="FF6600"/>
                </a:solidFill>
                <a:latin typeface="#9Slide01 Tieu de ngan" pitchFamily="2" charset="0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086442" y="328831"/>
              <a:ext cx="4724400" cy="1752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2"/>
            <p:cNvSpPr/>
            <p:nvPr/>
          </p:nvSpPr>
          <p:spPr>
            <a:xfrm>
              <a:off x="5837103" y="599138"/>
              <a:ext cx="3814331" cy="1265555"/>
            </a:xfrm>
            <a:custGeom>
              <a:avLst/>
              <a:gdLst>
                <a:gd name="connsiteX0" fmla="*/ 0 w 3611105"/>
                <a:gd name="connsiteY0" fmla="*/ 538566 h 1077132"/>
                <a:gd name="connsiteX1" fmla="*/ 1805553 w 3611105"/>
                <a:gd name="connsiteY1" fmla="*/ 0 h 1077132"/>
                <a:gd name="connsiteX2" fmla="*/ 3611106 w 3611105"/>
                <a:gd name="connsiteY2" fmla="*/ 538566 h 1077132"/>
                <a:gd name="connsiteX3" fmla="*/ 1805553 w 3611105"/>
                <a:gd name="connsiteY3" fmla="*/ 1077132 h 1077132"/>
                <a:gd name="connsiteX4" fmla="*/ 0 w 3611105"/>
                <a:gd name="connsiteY4" fmla="*/ 538566 h 1077132"/>
                <a:gd name="connsiteX0" fmla="*/ 1278 w 3612384"/>
                <a:gd name="connsiteY0" fmla="*/ 591153 h 1182306"/>
                <a:gd name="connsiteX1" fmla="*/ 1806831 w 3612384"/>
                <a:gd name="connsiteY1" fmla="*/ 52587 h 1182306"/>
                <a:gd name="connsiteX2" fmla="*/ 3612384 w 3612384"/>
                <a:gd name="connsiteY2" fmla="*/ 591153 h 1182306"/>
                <a:gd name="connsiteX3" fmla="*/ 1806831 w 3612384"/>
                <a:gd name="connsiteY3" fmla="*/ 1129719 h 1182306"/>
                <a:gd name="connsiteX4" fmla="*/ 1278 w 3612384"/>
                <a:gd name="connsiteY4" fmla="*/ 591153 h 1182306"/>
                <a:gd name="connsiteX0" fmla="*/ 1278 w 3612384"/>
                <a:gd name="connsiteY0" fmla="*/ 591153 h 1182306"/>
                <a:gd name="connsiteX1" fmla="*/ 1806831 w 3612384"/>
                <a:gd name="connsiteY1" fmla="*/ 52587 h 1182306"/>
                <a:gd name="connsiteX2" fmla="*/ 3612384 w 3612384"/>
                <a:gd name="connsiteY2" fmla="*/ 591153 h 1182306"/>
                <a:gd name="connsiteX3" fmla="*/ 1806831 w 3612384"/>
                <a:gd name="connsiteY3" fmla="*/ 1129719 h 1182306"/>
                <a:gd name="connsiteX4" fmla="*/ 1278 w 3612384"/>
                <a:gd name="connsiteY4" fmla="*/ 591153 h 1182306"/>
                <a:gd name="connsiteX0" fmla="*/ 1278 w 3613662"/>
                <a:gd name="connsiteY0" fmla="*/ 591153 h 1182306"/>
                <a:gd name="connsiteX1" fmla="*/ 1806831 w 3613662"/>
                <a:gd name="connsiteY1" fmla="*/ 52587 h 1182306"/>
                <a:gd name="connsiteX2" fmla="*/ 3612384 w 3613662"/>
                <a:gd name="connsiteY2" fmla="*/ 591153 h 1182306"/>
                <a:gd name="connsiteX3" fmla="*/ 1806831 w 3613662"/>
                <a:gd name="connsiteY3" fmla="*/ 1129719 h 1182306"/>
                <a:gd name="connsiteX4" fmla="*/ 1278 w 3613662"/>
                <a:gd name="connsiteY4" fmla="*/ 591153 h 1182306"/>
                <a:gd name="connsiteX0" fmla="*/ 1278 w 3617116"/>
                <a:gd name="connsiteY0" fmla="*/ 591153 h 1182306"/>
                <a:gd name="connsiteX1" fmla="*/ 1806831 w 3617116"/>
                <a:gd name="connsiteY1" fmla="*/ 52587 h 1182306"/>
                <a:gd name="connsiteX2" fmla="*/ 3612384 w 3617116"/>
                <a:gd name="connsiteY2" fmla="*/ 591153 h 1182306"/>
                <a:gd name="connsiteX3" fmla="*/ 1806831 w 3617116"/>
                <a:gd name="connsiteY3" fmla="*/ 1129719 h 1182306"/>
                <a:gd name="connsiteX4" fmla="*/ 1278 w 3617116"/>
                <a:gd name="connsiteY4" fmla="*/ 591153 h 1182306"/>
                <a:gd name="connsiteX0" fmla="*/ 7 w 3615922"/>
                <a:gd name="connsiteY0" fmla="*/ 554732 h 1205875"/>
                <a:gd name="connsiteX1" fmla="*/ 1805560 w 3615922"/>
                <a:gd name="connsiteY1" fmla="*/ 16166 h 1205875"/>
                <a:gd name="connsiteX2" fmla="*/ 3611113 w 3615922"/>
                <a:gd name="connsiteY2" fmla="*/ 554732 h 1205875"/>
                <a:gd name="connsiteX3" fmla="*/ 1821058 w 3615922"/>
                <a:gd name="connsiteY3" fmla="*/ 1186288 h 1205875"/>
                <a:gd name="connsiteX4" fmla="*/ 7 w 3615922"/>
                <a:gd name="connsiteY4" fmla="*/ 554732 h 1205875"/>
                <a:gd name="connsiteX0" fmla="*/ 155 w 3616070"/>
                <a:gd name="connsiteY0" fmla="*/ 568052 h 1219195"/>
                <a:gd name="connsiteX1" fmla="*/ 1805708 w 3616070"/>
                <a:gd name="connsiteY1" fmla="*/ 29486 h 1219195"/>
                <a:gd name="connsiteX2" fmla="*/ 3611261 w 3616070"/>
                <a:gd name="connsiteY2" fmla="*/ 568052 h 1219195"/>
                <a:gd name="connsiteX3" fmla="*/ 1821206 w 3616070"/>
                <a:gd name="connsiteY3" fmla="*/ 1199608 h 1219195"/>
                <a:gd name="connsiteX4" fmla="*/ 155 w 3616070"/>
                <a:gd name="connsiteY4" fmla="*/ 568052 h 1219195"/>
                <a:gd name="connsiteX0" fmla="*/ 155 w 3616070"/>
                <a:gd name="connsiteY0" fmla="*/ 584038 h 1235181"/>
                <a:gd name="connsiteX1" fmla="*/ 1805708 w 3616070"/>
                <a:gd name="connsiteY1" fmla="*/ 45472 h 1235181"/>
                <a:gd name="connsiteX2" fmla="*/ 3611261 w 3616070"/>
                <a:gd name="connsiteY2" fmla="*/ 584038 h 1235181"/>
                <a:gd name="connsiteX3" fmla="*/ 1821206 w 3616070"/>
                <a:gd name="connsiteY3" fmla="*/ 1215594 h 1235181"/>
                <a:gd name="connsiteX4" fmla="*/ 155 w 3616070"/>
                <a:gd name="connsiteY4" fmla="*/ 584038 h 1235181"/>
                <a:gd name="connsiteX0" fmla="*/ 155 w 3612539"/>
                <a:gd name="connsiteY0" fmla="*/ 584038 h 1278282"/>
                <a:gd name="connsiteX1" fmla="*/ 1805708 w 3612539"/>
                <a:gd name="connsiteY1" fmla="*/ 45472 h 1278282"/>
                <a:gd name="connsiteX2" fmla="*/ 3611261 w 3612539"/>
                <a:gd name="connsiteY2" fmla="*/ 584038 h 1278282"/>
                <a:gd name="connsiteX3" fmla="*/ 1821206 w 3612539"/>
                <a:gd name="connsiteY3" fmla="*/ 1215594 h 1278282"/>
                <a:gd name="connsiteX4" fmla="*/ 155 w 3612539"/>
                <a:gd name="connsiteY4" fmla="*/ 584038 h 1278282"/>
                <a:gd name="connsiteX0" fmla="*/ 155 w 3612539"/>
                <a:gd name="connsiteY0" fmla="*/ 584038 h 1265555"/>
                <a:gd name="connsiteX1" fmla="*/ 1805708 w 3612539"/>
                <a:gd name="connsiteY1" fmla="*/ 45472 h 1265555"/>
                <a:gd name="connsiteX2" fmla="*/ 3611261 w 3612539"/>
                <a:gd name="connsiteY2" fmla="*/ 584038 h 1265555"/>
                <a:gd name="connsiteX3" fmla="*/ 1821206 w 3612539"/>
                <a:gd name="connsiteY3" fmla="*/ 1215594 h 1265555"/>
                <a:gd name="connsiteX4" fmla="*/ 155 w 3612539"/>
                <a:gd name="connsiteY4" fmla="*/ 584038 h 1265555"/>
                <a:gd name="connsiteX0" fmla="*/ 155 w 3611261"/>
                <a:gd name="connsiteY0" fmla="*/ 584038 h 1265555"/>
                <a:gd name="connsiteX1" fmla="*/ 1805708 w 3611261"/>
                <a:gd name="connsiteY1" fmla="*/ 45472 h 1265555"/>
                <a:gd name="connsiteX2" fmla="*/ 3611261 w 3611261"/>
                <a:gd name="connsiteY2" fmla="*/ 584038 h 1265555"/>
                <a:gd name="connsiteX3" fmla="*/ 1821206 w 3611261"/>
                <a:gd name="connsiteY3" fmla="*/ 1215594 h 1265555"/>
                <a:gd name="connsiteX4" fmla="*/ 155 w 3611261"/>
                <a:gd name="connsiteY4" fmla="*/ 584038 h 1265555"/>
                <a:gd name="connsiteX0" fmla="*/ 155 w 3611261"/>
                <a:gd name="connsiteY0" fmla="*/ 584038 h 1265555"/>
                <a:gd name="connsiteX1" fmla="*/ 1805708 w 3611261"/>
                <a:gd name="connsiteY1" fmla="*/ 45472 h 1265555"/>
                <a:gd name="connsiteX2" fmla="*/ 3611261 w 3611261"/>
                <a:gd name="connsiteY2" fmla="*/ 584038 h 1265555"/>
                <a:gd name="connsiteX3" fmla="*/ 1821206 w 3611261"/>
                <a:gd name="connsiteY3" fmla="*/ 1215594 h 1265555"/>
                <a:gd name="connsiteX4" fmla="*/ 155 w 3611261"/>
                <a:gd name="connsiteY4" fmla="*/ 584038 h 126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1261" h="1265555">
                  <a:moveTo>
                    <a:pt x="155" y="584038"/>
                  </a:moveTo>
                  <a:cubicBezTo>
                    <a:pt x="13429" y="-232034"/>
                    <a:pt x="808529" y="45472"/>
                    <a:pt x="1805708" y="45472"/>
                  </a:cubicBezTo>
                  <a:cubicBezTo>
                    <a:pt x="2802887" y="45472"/>
                    <a:pt x="3507132" y="-137791"/>
                    <a:pt x="3611261" y="584038"/>
                  </a:cubicBezTo>
                  <a:cubicBezTo>
                    <a:pt x="3546457" y="1529413"/>
                    <a:pt x="2818385" y="1215594"/>
                    <a:pt x="1821206" y="1215594"/>
                  </a:cubicBezTo>
                  <a:cubicBezTo>
                    <a:pt x="824027" y="1215594"/>
                    <a:pt x="-13119" y="1400110"/>
                    <a:pt x="155" y="58403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Heart 128"/>
            <p:cNvSpPr/>
            <p:nvPr/>
          </p:nvSpPr>
          <p:spPr>
            <a:xfrm>
              <a:off x="6788929" y="1723941"/>
              <a:ext cx="216582" cy="213710"/>
            </a:xfrm>
            <a:prstGeom prst="hear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Heart 129"/>
            <p:cNvSpPr/>
            <p:nvPr/>
          </p:nvSpPr>
          <p:spPr>
            <a:xfrm>
              <a:off x="7349561" y="1726939"/>
              <a:ext cx="216582" cy="213710"/>
            </a:xfrm>
            <a:prstGeom prst="hear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Heart 130"/>
            <p:cNvSpPr/>
            <p:nvPr/>
          </p:nvSpPr>
          <p:spPr>
            <a:xfrm>
              <a:off x="7877214" y="1702955"/>
              <a:ext cx="216582" cy="213710"/>
            </a:xfrm>
            <a:prstGeom prst="hear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Heart 131"/>
            <p:cNvSpPr/>
            <p:nvPr/>
          </p:nvSpPr>
          <p:spPr>
            <a:xfrm>
              <a:off x="8398295" y="1717945"/>
              <a:ext cx="216582" cy="213710"/>
            </a:xfrm>
            <a:prstGeom prst="hear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Heart 132"/>
            <p:cNvSpPr/>
            <p:nvPr/>
          </p:nvSpPr>
          <p:spPr>
            <a:xfrm>
              <a:off x="8834047" y="1716908"/>
              <a:ext cx="216582" cy="213710"/>
            </a:xfrm>
            <a:prstGeom prst="hear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Heart 133"/>
            <p:cNvSpPr/>
            <p:nvPr/>
          </p:nvSpPr>
          <p:spPr>
            <a:xfrm>
              <a:off x="9298051" y="1639766"/>
              <a:ext cx="216582" cy="213710"/>
            </a:xfrm>
            <a:prstGeom prst="hear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6331928" y="876708"/>
              <a:ext cx="33528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3">
                      <a:lumMod val="75000"/>
                    </a:schemeClr>
                  </a:solidFill>
                  <a:latin typeface="#9Slide01 Tieu de ngan" pitchFamily="2" charset="0"/>
                </a:rPr>
                <a:t>QUỐC BẢO</a:t>
              </a:r>
              <a:endParaRPr lang="en-US" sz="4000" dirty="0">
                <a:solidFill>
                  <a:schemeClr val="accent3">
                    <a:lumMod val="75000"/>
                  </a:schemeClr>
                </a:solidFill>
                <a:latin typeface="#9Slide01 Tieu de ngan" pitchFamily="2" charset="0"/>
              </a:endParaRPr>
            </a:p>
          </p:txBody>
        </p:sp>
        <p:pic>
          <p:nvPicPr>
            <p:cNvPr id="136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53286" r="95027">
                          <a14:foregroundMark x1="67851" y1="66889" x2="74956" y2="68667"/>
                          <a14:foregroundMark x1="74956" y1="70444" x2="74956" y2="72222"/>
                          <a14:foregroundMark x1="69272" y1="83778" x2="73712" y2="86444"/>
                          <a14:foregroundMark x1="77087" y1="83778" x2="79751" y2="85111"/>
                          <a14:foregroundMark x1="80284" y1="81556" x2="82771" y2="84444"/>
                          <a14:foregroundMark x1="81350" y1="80222" x2="82771" y2="81333"/>
                          <a14:foregroundMark x1="65719" y1="81111" x2="66785" y2="84889"/>
                          <a14:foregroundMark x1="64476" y1="81333" x2="65187" y2="83778"/>
                          <a14:foregroundMark x1="83837" y1="81778" x2="83837" y2="83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64"/>
            <a:stretch/>
          </p:blipFill>
          <p:spPr bwMode="auto">
            <a:xfrm flipH="1">
              <a:off x="5008095" y="-82605"/>
              <a:ext cx="1420840" cy="2314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590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5046468" y="362676"/>
            <a:ext cx="4724400" cy="1752600"/>
            <a:chOff x="131618" y="311078"/>
            <a:chExt cx="4724400" cy="1752600"/>
          </a:xfrm>
        </p:grpSpPr>
        <p:sp>
          <p:nvSpPr>
            <p:cNvPr id="37" name="Rectangle 36"/>
            <p:cNvSpPr/>
            <p:nvPr/>
          </p:nvSpPr>
          <p:spPr>
            <a:xfrm>
              <a:off x="131618" y="311078"/>
              <a:ext cx="4724400" cy="1752600"/>
            </a:xfrm>
            <a:prstGeom prst="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04800" y="533400"/>
              <a:ext cx="4343400" cy="1371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35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THANH AN</a:t>
              </a:r>
              <a:endPara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8344" y="342899"/>
            <a:ext cx="4724400" cy="1752600"/>
            <a:chOff x="131618" y="311078"/>
            <a:chExt cx="4724400" cy="1752600"/>
          </a:xfrm>
        </p:grpSpPr>
        <p:sp>
          <p:nvSpPr>
            <p:cNvPr id="67" name="Rectangle 66"/>
            <p:cNvSpPr/>
            <p:nvPr/>
          </p:nvSpPr>
          <p:spPr>
            <a:xfrm>
              <a:off x="131618" y="311078"/>
              <a:ext cx="4724400" cy="17526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304800" y="533400"/>
              <a:ext cx="4343400" cy="1371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35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QUÝ BÌNH</a:t>
              </a:r>
              <a:endPara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906" y="307239"/>
            <a:ext cx="1419149" cy="84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51" y="329185"/>
            <a:ext cx="1419149" cy="84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2124" y="519357"/>
            <a:ext cx="2907423" cy="163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733" y="555933"/>
            <a:ext cx="2907423" cy="163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2" name="Group 41"/>
          <p:cNvGrpSpPr/>
          <p:nvPr/>
        </p:nvGrpSpPr>
        <p:grpSpPr>
          <a:xfrm>
            <a:off x="5061099" y="2432878"/>
            <a:ext cx="4724400" cy="1752600"/>
            <a:chOff x="131618" y="311078"/>
            <a:chExt cx="4724400" cy="1752600"/>
          </a:xfrm>
        </p:grpSpPr>
        <p:sp>
          <p:nvSpPr>
            <p:cNvPr id="43" name="Rectangle 42"/>
            <p:cNvSpPr/>
            <p:nvPr/>
          </p:nvSpPr>
          <p:spPr>
            <a:xfrm>
              <a:off x="131618" y="311078"/>
              <a:ext cx="4724400" cy="1752600"/>
            </a:xfrm>
            <a:prstGeom prst="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04800" y="533400"/>
              <a:ext cx="4343400" cy="1371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35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THANH AN</a:t>
              </a:r>
              <a:endPara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2975" y="2413101"/>
            <a:ext cx="4724400" cy="1752600"/>
            <a:chOff x="131618" y="311078"/>
            <a:chExt cx="4724400" cy="1752600"/>
          </a:xfrm>
        </p:grpSpPr>
        <p:sp>
          <p:nvSpPr>
            <p:cNvPr id="49" name="Rectangle 48"/>
            <p:cNvSpPr/>
            <p:nvPr/>
          </p:nvSpPr>
          <p:spPr>
            <a:xfrm>
              <a:off x="131618" y="311078"/>
              <a:ext cx="4724400" cy="17526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304800" y="533400"/>
              <a:ext cx="4343400" cy="1371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35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QUÝ BÌNH</a:t>
              </a:r>
              <a:endPara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537" y="2377441"/>
            <a:ext cx="1419149" cy="84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982" y="2399387"/>
            <a:ext cx="1419149" cy="84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5547" y="2574929"/>
            <a:ext cx="2907423" cy="163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64" y="2626135"/>
            <a:ext cx="2907423" cy="163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" name="Group 54"/>
          <p:cNvGrpSpPr/>
          <p:nvPr/>
        </p:nvGrpSpPr>
        <p:grpSpPr>
          <a:xfrm>
            <a:off x="5068415" y="4532340"/>
            <a:ext cx="4724400" cy="1752600"/>
            <a:chOff x="131618" y="311078"/>
            <a:chExt cx="4724400" cy="1752600"/>
          </a:xfrm>
        </p:grpSpPr>
        <p:sp>
          <p:nvSpPr>
            <p:cNvPr id="56" name="Rectangle 55"/>
            <p:cNvSpPr/>
            <p:nvPr/>
          </p:nvSpPr>
          <p:spPr>
            <a:xfrm>
              <a:off x="131618" y="311078"/>
              <a:ext cx="4724400" cy="1752600"/>
            </a:xfrm>
            <a:prstGeom prst="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304800" y="533400"/>
              <a:ext cx="4343400" cy="1371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35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THANH AN</a:t>
              </a:r>
              <a:endPara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00291" y="4512563"/>
            <a:ext cx="4724400" cy="1752600"/>
            <a:chOff x="131618" y="311078"/>
            <a:chExt cx="4724400" cy="1752600"/>
          </a:xfrm>
        </p:grpSpPr>
        <p:sp>
          <p:nvSpPr>
            <p:cNvPr id="59" name="Rectangle 58"/>
            <p:cNvSpPr/>
            <p:nvPr/>
          </p:nvSpPr>
          <p:spPr>
            <a:xfrm>
              <a:off x="131618" y="311078"/>
              <a:ext cx="4724400" cy="17526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04800" y="533400"/>
              <a:ext cx="4343400" cy="1371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35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QUÝ BÌNH</a:t>
              </a:r>
              <a:endPara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853" y="4476903"/>
            <a:ext cx="1419149" cy="84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298" y="4498849"/>
            <a:ext cx="1419149" cy="84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177" y="4689021"/>
            <a:ext cx="2907423" cy="163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680" y="4725597"/>
            <a:ext cx="2907423" cy="163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98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2594</TotalTime>
  <Words>105</Words>
  <Application>Microsoft Office PowerPoint</Application>
  <PresentationFormat>A4 Paper (210x297 mm)</PresentationFormat>
  <Paragraphs>42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32</cp:revision>
  <dcterms:created xsi:type="dcterms:W3CDTF">2023-08-18T15:07:56Z</dcterms:created>
  <dcterms:modified xsi:type="dcterms:W3CDTF">2024-08-17T07:08:25Z</dcterms:modified>
</cp:coreProperties>
</file>