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57" r:id="rId2"/>
  </p:sldMasterIdLst>
  <p:notesMasterIdLst>
    <p:notesMasterId r:id="rId5"/>
  </p:notesMasterIdLst>
  <p:sldIdLst>
    <p:sldId id="2007577193" r:id="rId3"/>
    <p:sldId id="200757719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7E7"/>
    <a:srgbClr val="FF9BB3"/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883" autoAdjust="0"/>
  </p:normalViewPr>
  <p:slideViewPr>
    <p:cSldViewPr snapToGrid="0">
      <p:cViewPr varScale="1">
        <p:scale>
          <a:sx n="74" d="100"/>
          <a:sy n="74" d="100"/>
        </p:scale>
        <p:origin x="10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BBF41-48BC-429A-BAFB-2A7A30A8EDB5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21CBC-F7B0-4BFB-AECC-42590AE79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Quay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21CBC-F7B0-4BFB-AECC-42590AE795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7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Quay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21CBC-F7B0-4BFB-AECC-42590AE795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6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4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58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65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9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6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3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2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0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9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8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1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33237-BE8C-4606-A112-B4E6C2A0143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9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2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0" y="-292"/>
            <a:ext cx="6806220" cy="68582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024532" y="-292"/>
            <a:ext cx="6413548" cy="6431836"/>
            <a:chOff x="2889226" y="213081"/>
            <a:chExt cx="6413548" cy="6431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16933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Ngân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8" y="373968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Nhi 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744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Nhi 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100000">
              <a:off x="6696828" y="43584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Nhiên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700000">
              <a:off x="6473053" y="46169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Khôi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300000">
              <a:off x="6206353" y="4832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>
                  <a:solidFill>
                    <a:prstClr val="white"/>
                  </a:solidFill>
                  <a:latin typeface="Calibri" panose="020F0502020204030204"/>
                </a:rPr>
                <a:t>Đức</a:t>
              </a:r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 Phong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4993337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>
                  <a:solidFill>
                    <a:prstClr val="black"/>
                  </a:solidFill>
                  <a:latin typeface="Calibri" panose="020F0502020204030204"/>
                </a:rPr>
                <a:t>Đình</a:t>
              </a: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 Phong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4500000">
              <a:off x="5600715" y="51156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Minh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Phúc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257815" y="51918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Hồng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Phúc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914915" y="519551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Hà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Phương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601043" y="51556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272657" y="50140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Diệu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987813" y="48435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731997" y="46294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Quỳnh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505209" y="434282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Sơn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321963" y="40852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Thọ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211287" y="37550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500000">
              <a:off x="3144153" y="34248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Trang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164103" y="30801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Truyền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213081" y="276443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>
                  <a:solidFill>
                    <a:prstClr val="black"/>
                  </a:solidFill>
                  <a:latin typeface="Calibri" panose="020F0502020204030204"/>
                </a:rPr>
                <a:t>Đỗ</a:t>
              </a: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Calibri" panose="020F0502020204030204"/>
                </a:rPr>
                <a:t>Đạt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320115" y="244875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9" y="21475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8899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75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70755" y="150535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580985" y="13928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Hòa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Anh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905729" y="132393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259501" y="132756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7100000">
              <a:off x="5584245" y="138924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>
                  <a:solidFill>
                    <a:srgbClr val="FFC000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Đại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894475" y="15089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Lê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Đạt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190191" y="16722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Dương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442365" y="18936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Hân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652821" y="21476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Huy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834249" y="24161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Linh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6972135" y="275720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>
                  <a:solidFill>
                    <a:prstClr val="black"/>
                  </a:solidFill>
                  <a:latin typeface="Calibri" panose="020F0502020204030204"/>
                </a:rPr>
                <a:t>Bảo</a:t>
              </a: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 Nam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22937" y="30837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Văn Nam</a:t>
              </a: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79" y="5980210"/>
            <a:ext cx="2341065" cy="93336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02510" y="-690553"/>
            <a:ext cx="609600" cy="6096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300303" y="760959"/>
            <a:ext cx="3733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MẮN</a:t>
            </a:r>
          </a:p>
        </p:txBody>
      </p:sp>
      <p:pic>
        <p:nvPicPr>
          <p:cNvPr id="116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95522" y="-877791"/>
            <a:ext cx="609600" cy="609600"/>
          </a:xfrm>
          <a:prstGeom prst="rect">
            <a:avLst/>
          </a:prstGeom>
        </p:spPr>
      </p:pic>
      <p:pic>
        <p:nvPicPr>
          <p:cNvPr id="111" name="Picture 2" descr="20210409090849_wm_shs-tieng-viet-2-tap-1">
            <a:extLst>
              <a:ext uri="{FF2B5EF4-FFF2-40B4-BE49-F238E27FC236}">
                <a16:creationId xmlns:a16="http://schemas.microsoft.com/office/drawing/2014/main" id="{69B98AF1-6AF8-4810-902B-36DF713C2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70908" r="21129" b="8217"/>
          <a:stretch/>
        </p:blipFill>
        <p:spPr bwMode="auto">
          <a:xfrm>
            <a:off x="156394" y="3704852"/>
            <a:ext cx="4711744" cy="27911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E60399-E3C3-4B39-871F-6D22BFB35151}"/>
              </a:ext>
            </a:extLst>
          </p:cNvPr>
          <p:cNvSpPr/>
          <p:nvPr/>
        </p:nvSpPr>
        <p:spPr>
          <a:xfrm>
            <a:off x="10832405" y="116958"/>
            <a:ext cx="118097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043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3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  <p:bldLst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0" y="-292"/>
            <a:ext cx="6806220" cy="68582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735240" y="45334"/>
            <a:ext cx="6413548" cy="6431836"/>
            <a:chOff x="2889226" y="213081"/>
            <a:chExt cx="6413548" cy="6431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16933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Ngân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8" y="373968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Nhi 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744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Nhi 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100000">
              <a:off x="6696828" y="43584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Nhiên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700000">
              <a:off x="6473053" y="46169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Khôi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300000">
              <a:off x="6206353" y="4832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>
                  <a:solidFill>
                    <a:prstClr val="white"/>
                  </a:solidFill>
                  <a:latin typeface="Calibri" panose="020F0502020204030204"/>
                </a:rPr>
                <a:t>Đức</a:t>
              </a:r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 Phong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4993337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>
                  <a:solidFill>
                    <a:prstClr val="black"/>
                  </a:solidFill>
                  <a:latin typeface="Calibri" panose="020F0502020204030204"/>
                </a:rPr>
                <a:t>Đình</a:t>
              </a: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 Phong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4500000">
              <a:off x="5600715" y="51156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Minh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Phúc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257815" y="51918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Hồng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Phúc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914915" y="519551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Hà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Phương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601043" y="51556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272657" y="50140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Diệu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987813" y="48435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731997" y="46294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Quỳnh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505209" y="434282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Sơn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321963" y="40852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Thọ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211287" y="37550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500000">
              <a:off x="3144153" y="34248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Trang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164103" y="30801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Truyền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213081" y="276443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>
                  <a:solidFill>
                    <a:prstClr val="black"/>
                  </a:solidFill>
                  <a:latin typeface="Calibri" panose="020F0502020204030204"/>
                </a:rPr>
                <a:t>Đỗ</a:t>
              </a: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Calibri" panose="020F0502020204030204"/>
                </a:rPr>
                <a:t>Đạt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320115" y="244875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9" y="21475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8899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75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70755" y="150535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580985" y="13928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Hòa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Anh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905729" y="132393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259501" y="132756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7100000">
              <a:off x="5584245" y="138924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>
                  <a:solidFill>
                    <a:srgbClr val="FFC000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Đại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894475" y="15089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Lê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Đạt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190191" y="16722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Dương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442365" y="18936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Hân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652821" y="21476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Huy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834249" y="24161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Linh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6972135" y="275720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>
                  <a:solidFill>
                    <a:prstClr val="black"/>
                  </a:solidFill>
                  <a:latin typeface="Calibri" panose="020F0502020204030204"/>
                </a:rPr>
                <a:t>Bảo</a:t>
              </a: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 Nam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22937" y="30837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Văn Nam</a:t>
              </a: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79" y="5980210"/>
            <a:ext cx="2341065" cy="93336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2510" y="-690553"/>
            <a:ext cx="609600" cy="6096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300303" y="760959"/>
            <a:ext cx="3733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MẮN</a:t>
            </a:r>
          </a:p>
        </p:txBody>
      </p:sp>
      <p:pic>
        <p:nvPicPr>
          <p:cNvPr id="116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95522" y="-877791"/>
            <a:ext cx="609600" cy="609600"/>
          </a:xfrm>
          <a:prstGeom prst="rect">
            <a:avLst/>
          </a:prstGeom>
        </p:spPr>
      </p:pic>
      <p:pic>
        <p:nvPicPr>
          <p:cNvPr id="111" name="Picture 2" descr="20210409090849_wm_shs-tieng-viet-2-tap-1">
            <a:extLst>
              <a:ext uri="{FF2B5EF4-FFF2-40B4-BE49-F238E27FC236}">
                <a16:creationId xmlns:a16="http://schemas.microsoft.com/office/drawing/2014/main" id="{69B98AF1-6AF8-4810-902B-36DF713C2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70908" r="21129" b="8217"/>
          <a:stretch/>
        </p:blipFill>
        <p:spPr bwMode="auto">
          <a:xfrm>
            <a:off x="156394" y="3704852"/>
            <a:ext cx="4711744" cy="27911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E60399-E3C3-4B39-871F-6D22BFB35151}"/>
              </a:ext>
            </a:extLst>
          </p:cNvPr>
          <p:cNvSpPr/>
          <p:nvPr/>
        </p:nvSpPr>
        <p:spPr>
          <a:xfrm>
            <a:off x="10832405" y="116958"/>
            <a:ext cx="118097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702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3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  <p:bldLst>
      <p:bldP spid="11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120</Words>
  <Application>Microsoft Office PowerPoint</Application>
  <PresentationFormat>Widescreen</PresentationFormat>
  <Paragraphs>82</Paragraphs>
  <Slides>2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2_Office Theme</vt:lpstr>
      <vt:lpstr>jeppt.com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nguyenthaonamnhun76@gmail.com</cp:lastModifiedBy>
  <cp:revision>28</cp:revision>
  <dcterms:created xsi:type="dcterms:W3CDTF">2021-10-11T14:20:13Z</dcterms:created>
  <dcterms:modified xsi:type="dcterms:W3CDTF">2025-10-23T07:02:15Z</dcterms:modified>
</cp:coreProperties>
</file>