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41" r:id="rId2"/>
    <p:sldId id="257" r:id="rId3"/>
    <p:sldId id="304" r:id="rId4"/>
    <p:sldId id="339" r:id="rId5"/>
    <p:sldId id="259" r:id="rId6"/>
    <p:sldId id="335" r:id="rId7"/>
    <p:sldId id="292" r:id="rId8"/>
    <p:sldId id="260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36" r:id="rId23"/>
    <p:sldId id="320" r:id="rId24"/>
    <p:sldId id="321" r:id="rId25"/>
    <p:sldId id="333" r:id="rId26"/>
    <p:sldId id="322" r:id="rId27"/>
    <p:sldId id="323" r:id="rId28"/>
    <p:sldId id="319" r:id="rId29"/>
    <p:sldId id="337" r:id="rId30"/>
    <p:sldId id="326" r:id="rId31"/>
    <p:sldId id="327" r:id="rId32"/>
    <p:sldId id="328" r:id="rId33"/>
    <p:sldId id="329" r:id="rId34"/>
    <p:sldId id="330" r:id="rId35"/>
    <p:sldId id="331" r:id="rId36"/>
    <p:sldId id="338" r:id="rId37"/>
    <p:sldId id="332" r:id="rId38"/>
    <p:sldId id="277" r:id="rId3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65"/>
    <a:srgbClr val="D3D6C4"/>
    <a:srgbClr val="ACDAEE"/>
    <a:srgbClr val="9BFFCB"/>
    <a:srgbClr val="EDA9E3"/>
    <a:srgbClr val="DFA1DC"/>
    <a:srgbClr val="ACFB85"/>
    <a:srgbClr val="F1F18F"/>
    <a:srgbClr val="DEFF81"/>
    <a:srgbClr val="FFC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8612" autoAdjust="0"/>
  </p:normalViewPr>
  <p:slideViewPr>
    <p:cSldViewPr>
      <p:cViewPr varScale="1">
        <p:scale>
          <a:sx n="74" d="100"/>
          <a:sy n="74" d="100"/>
        </p:scale>
        <p:origin x="946" y="43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9225" y="768350"/>
            <a:ext cx="68056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8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viết</a:t>
            </a:r>
            <a:r>
              <a:rPr lang="en-US" baseline="0"/>
              <a:t> tên trường lên, </a:t>
            </a:r>
            <a:r>
              <a:rPr lang="en-US"/>
              <a:t>giới</a:t>
            </a:r>
            <a:r>
              <a:rPr lang="en-US" baseline="0"/>
              <a:t> thiệu cho HS trên trường</a:t>
            </a:r>
          </a:p>
          <a:p>
            <a:r>
              <a:rPr lang="en-US" baseline="0"/>
              <a:t>GV có thể thêm video, hình ảnh về trường vào slide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9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có thể thêm video, hình ảnh về trường vào slide  này. Nếu k có thì xoá slide này đi ạ.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85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thay tên</a:t>
            </a:r>
            <a:r>
              <a:rPr lang="en-US" baseline="0"/>
              <a:t> lớp mình vào rồi giới thiệu tên lớp, sĩ số lớp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6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Nhảy</a:t>
            </a:r>
            <a:r>
              <a:rPr lang="en-US" baseline="0"/>
              <a:t> khởi động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02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xem bạn nào biết cô tên gì. Sau đó GV tự giới thiệu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8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Món quà đó chính là một trò chơi, và các bạn sẽ được du hành vào vũ trụ để khám phá đấy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22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phi thuyền để đi đến câu hỏi.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phi thuyền để quay về slide này. Khi quay về, chúng ta sẽ tìm được một sinh vật lạ ngoài hành tinh</a:t>
            </a:r>
          </a:p>
          <a:p>
            <a:pPr marL="228600" indent="-228600">
              <a:buAutoNum type="arabicPeriod"/>
            </a:pPr>
            <a:r>
              <a:rPr lang="en-US" baseline="0"/>
              <a:t>Click vào phi hành gia nhí để đi đến bài học</a:t>
            </a:r>
          </a:p>
          <a:p>
            <a:pPr marL="228600" indent="-228600">
              <a:buAutoNum type="arabicPeriod"/>
            </a:pPr>
            <a:r>
              <a:rPr lang="en-US" baseline="0"/>
              <a:t>Lưu ý: Nên soạn bài trực tiếp trên ppt này. Vì nếu copy qua ppt khác thì các hiệu ứng sẽ dễ bị thay đổi.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tự</a:t>
            </a:r>
            <a:r>
              <a:rPr lang="en-US" baseline="0"/>
              <a:t> viết các đáp án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tự</a:t>
            </a:r>
            <a:r>
              <a:rPr lang="en-US" baseline="0"/>
              <a:t> thay đáp án đúng sai vào cho phù hợp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54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hỏi hỏi miệng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mặt cảm xúc để ra hiệu ứng chúc mừng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gắn</a:t>
            </a:r>
            <a:r>
              <a:rPr lang="en-US" baseline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16B48-37F7-6BDC-7DB1-6545FDA7D06D}"/>
              </a:ext>
            </a:extLst>
          </p:cNvPr>
          <p:cNvSpPr txBox="1"/>
          <p:nvPr userDrawn="1"/>
        </p:nvSpPr>
        <p:spPr>
          <a:xfrm>
            <a:off x="8809038" y="78486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Amazone" panose="03020702060507090A04" pitchFamily="66" charset="0"/>
              </a:rPr>
              <a:t>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18" Type="http://schemas.openxmlformats.org/officeDocument/2006/relationships/image" Target="../media/image34.png"/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17" Type="http://schemas.openxmlformats.org/officeDocument/2006/relationships/slide" Target="slide38.xml"/><Relationship Id="rId2" Type="http://schemas.openxmlformats.org/officeDocument/2006/relationships/notesSlide" Target="../notesSlides/notesSlide23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33.xml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slide" Target="slide35.xml"/><Relationship Id="rId4" Type="http://schemas.openxmlformats.org/officeDocument/2006/relationships/slide" Target="slide32.xml"/><Relationship Id="rId9" Type="http://schemas.openxmlformats.org/officeDocument/2006/relationships/slide" Target="slide34.xml"/><Relationship Id="rId1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7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49.jpg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4.png"/><Relationship Id="rId3" Type="http://schemas.microsoft.com/office/2007/relationships/media" Target="../media/media9.mp3"/><Relationship Id="rId7" Type="http://schemas.openxmlformats.org/officeDocument/2006/relationships/image" Target="../media/image51.jpg"/><Relationship Id="rId12" Type="http://schemas.openxmlformats.org/officeDocument/2006/relationships/image" Target="../media/image53.png"/><Relationship Id="rId2" Type="http://schemas.openxmlformats.org/officeDocument/2006/relationships/audio" Target="../media/media8.mp3"/><Relationship Id="rId16" Type="http://schemas.openxmlformats.org/officeDocument/2006/relationships/image" Target="../media/image33.png"/><Relationship Id="rId1" Type="http://schemas.microsoft.com/office/2007/relationships/media" Target="../media/media8.mp3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2.wdp"/><Relationship Id="rId10" Type="http://schemas.microsoft.com/office/2007/relationships/hdphoto" Target="../media/hdphoto9.wdp"/><Relationship Id="rId4" Type="http://schemas.openxmlformats.org/officeDocument/2006/relationships/audio" Target="../media/media9.mp3"/><Relationship Id="rId9" Type="http://schemas.openxmlformats.org/officeDocument/2006/relationships/image" Target="../media/image37.png"/><Relationship Id="rId1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BC8D8-8BDA-4539-98E0-439E1121C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3"/>
            <a:ext cx="12263186" cy="6837695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448" y="-40092"/>
            <a:ext cx="2697408" cy="155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121" y="4791149"/>
            <a:ext cx="2555100" cy="21907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32C2B-B54E-4D43-9F7C-CB111CBF4A52}"/>
              </a:ext>
            </a:extLst>
          </p:cNvPr>
          <p:cNvSpPr txBox="1"/>
          <p:nvPr/>
        </p:nvSpPr>
        <p:spPr>
          <a:xfrm>
            <a:off x="3445854" y="4239789"/>
            <a:ext cx="6053515" cy="138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9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93" b="1" dirty="0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793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93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793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9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9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vi-VN" sz="279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793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93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793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793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endParaRPr lang="en-US" sz="2793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93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93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93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US" sz="2793" b="1" i="1" dirty="0">
              <a:solidFill>
                <a:srgbClr val="0000CC"/>
              </a:solidFill>
              <a:latin typeface="HP001 5 hàng" panose="020B0603050302020204" pitchFamily="34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F383A01-08AA-4471-AD67-AF2AAD583E2E}"/>
              </a:ext>
            </a:extLst>
          </p:cNvPr>
          <p:cNvSpPr txBox="1">
            <a:spLocks noChangeArrowheads="1"/>
          </p:cNvSpPr>
          <p:nvPr/>
        </p:nvSpPr>
        <p:spPr bwMode="auto">
          <a:xfrm rot="20512916">
            <a:off x="1422595" y="1509434"/>
            <a:ext cx="7677160" cy="102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7980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latin typeface=".VnFree" panose="020B7200000000000000" pitchFamily="34" charset="0"/>
              </a:rPr>
              <a:t>NhiÖt</a:t>
            </a:r>
            <a:r>
              <a:rPr lang="en-US" sz="7980" b="1" dirty="0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latin typeface=".VnFree" panose="020B7200000000000000" pitchFamily="34" charset="0"/>
              </a:rPr>
              <a:t> </a:t>
            </a:r>
            <a:r>
              <a:rPr lang="en-US" sz="7980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latin typeface=".VnFree" panose="020B7200000000000000" pitchFamily="34" charset="0"/>
              </a:rPr>
              <a:t>liÖt</a:t>
            </a:r>
            <a:r>
              <a:rPr lang="en-US" sz="7980" b="1" dirty="0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latin typeface=".VnFree" panose="020B7200000000000000" pitchFamily="34" charset="0"/>
              </a:rPr>
              <a:t> </a:t>
            </a:r>
            <a:r>
              <a:rPr lang="en-US" sz="7980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latin typeface=".VnFree" panose="020B7200000000000000" pitchFamily="34" charset="0"/>
              </a:rPr>
              <a:t>chµo</a:t>
            </a:r>
            <a:r>
              <a:rPr lang="en-US" sz="7980" b="1" dirty="0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latin typeface=".VnFree" panose="020B7200000000000000" pitchFamily="34" charset="0"/>
              </a:rPr>
              <a:t> </a:t>
            </a:r>
            <a:r>
              <a:rPr lang="en-US" sz="7980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latin typeface=".VnFree" panose="020B7200000000000000" pitchFamily="34" charset="0"/>
              </a:rPr>
              <a:t>mõng</a:t>
            </a:r>
            <a:endParaRPr lang="en-US" sz="7980" b="1" dirty="0">
              <a:ln>
                <a:solidFill>
                  <a:srgbClr val="003399"/>
                </a:solidFill>
              </a:ln>
              <a:solidFill>
                <a:srgbClr val="0033CC"/>
              </a:solidFill>
              <a:latin typeface=".VnFree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BFD34-98B3-41BA-AF67-C0EF0872E230}"/>
              </a:ext>
            </a:extLst>
          </p:cNvPr>
          <p:cNvSpPr txBox="1"/>
          <p:nvPr/>
        </p:nvSpPr>
        <p:spPr>
          <a:xfrm>
            <a:off x="1813719" y="2697658"/>
            <a:ext cx="10284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HỌC ĐẦU TIÊN</a:t>
            </a:r>
          </a:p>
          <a:p>
            <a:pPr algn="ctr"/>
            <a:r>
              <a:rPr lang="en-US" sz="4000" b="1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4000" b="1" i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23B0D8-0D63-4E28-A1D2-50959A932B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8" b="89708" l="2333" r="98756">
                        <a14:foregroundMark x1="14619" y1="18776" x2="20684" y2="13352"/>
                        <a14:foregroundMark x1="20684" y1="13352" x2="41680" y2="5285"/>
                        <a14:foregroundMark x1="41680" y1="5285" x2="60964" y2="5285"/>
                        <a14:foregroundMark x1="60964" y1="5285" x2="73250" y2="12796"/>
                        <a14:foregroundMark x1="73250" y1="12796" x2="85381" y2="28234"/>
                        <a14:foregroundMark x1="85381" y1="28234" x2="90824" y2="49652"/>
                        <a14:foregroundMark x1="90824" y1="49652" x2="86781" y2="62865"/>
                        <a14:foregroundMark x1="86781" y1="62865" x2="69362" y2="71349"/>
                        <a14:foregroundMark x1="69362" y1="71349" x2="26905" y2="72184"/>
                        <a14:foregroundMark x1="26905" y1="72184" x2="7932" y2="53686"/>
                        <a14:foregroundMark x1="7932" y1="53686" x2="10575" y2="38665"/>
                        <a14:foregroundMark x1="10575" y1="38665" x2="19285" y2="26287"/>
                        <a14:foregroundMark x1="19285" y1="26287" x2="12442" y2="38248"/>
                        <a14:foregroundMark x1="12442" y1="38248" x2="21617" y2="57024"/>
                        <a14:foregroundMark x1="21617" y1="57024" x2="47278" y2="82337"/>
                        <a14:foregroundMark x1="47278" y1="82337" x2="61897" y2="86648"/>
                        <a14:foregroundMark x1="61897" y1="86648" x2="73717" y2="71210"/>
                        <a14:foregroundMark x1="73717" y1="71210" x2="86314" y2="63004"/>
                        <a14:foregroundMark x1="86314" y1="63004" x2="95490" y2="33936"/>
                        <a14:foregroundMark x1="95490" y1="33936" x2="94090" y2="30042"/>
                        <a14:foregroundMark x1="74339" y1="10987" x2="52566" y2="3616"/>
                        <a14:foregroundMark x1="52566" y1="3616" x2="43546" y2="3755"/>
                        <a14:foregroundMark x1="1830" y1="34075" x2="1683" y2="34348"/>
                        <a14:foregroundMark x1="1979" y1="33797" x2="1830" y2="34075"/>
                        <a14:foregroundMark x1="2203" y1="33380" x2="1979" y2="33797"/>
                        <a14:foregroundMark x1="8554" y1="21558" x2="2203" y2="33380"/>
                        <a14:foregroundMark x1="1068" y1="37135" x2="1866" y2="45341"/>
                        <a14:foregroundMark x1="1866" y1="45341" x2="6221" y2="51599"/>
                        <a14:foregroundMark x1="6221" y1="51599" x2="6221" y2="51599"/>
                        <a14:foregroundMark x1="2333" y1="40473" x2="2333" y2="40473"/>
                        <a14:foregroundMark x1="98756" y1="45341" x2="98756" y2="45341"/>
                        <a14:foregroundMark x1="25194" y1="34910" x2="65163" y2="43672"/>
                        <a14:foregroundMark x1="65163" y1="43672" x2="44790" y2="44228"/>
                        <a14:foregroundMark x1="44790" y1="44228" x2="36392" y2="41446"/>
                        <a14:foregroundMark x1="36392" y1="41446" x2="71073" y2="47149"/>
                        <a14:foregroundMark x1="71073" y1="47149" x2="43857" y2="49096"/>
                        <a14:foregroundMark x1="43857" y1="49096" x2="51633" y2="53825"/>
                        <a14:foregroundMark x1="51633" y1="53825" x2="62519" y2="53547"/>
                        <a14:foregroundMark x1="62519" y1="53547" x2="45568" y2="56189"/>
                        <a14:foregroundMark x1="45568" y1="56189" x2="56610" y2="63143"/>
                        <a14:foregroundMark x1="56610" y1="63143" x2="46501" y2="56189"/>
                        <a14:foregroundMark x1="46501" y1="56189" x2="37636" y2="56745"/>
                        <a14:foregroundMark x1="37636" y1="56745" x2="42457" y2="59666"/>
                        <a14:foregroundMark x1="30327" y1="45480" x2="50233" y2="34214"/>
                        <a14:foregroundMark x1="50233" y1="34214" x2="75272" y2="27260"/>
                        <a14:foregroundMark x1="75272" y1="27260" x2="56454" y2="37691"/>
                        <a14:foregroundMark x1="55054" y1="38943" x2="65630" y2="39082"/>
                        <a14:foregroundMark x1="39813" y1="63561" x2="74650" y2="56745"/>
                        <a14:backgroundMark x1="933" y1="33797" x2="933" y2="33797"/>
                        <a14:backgroundMark x1="1244" y1="34631" x2="1244" y2="34631"/>
                        <a14:backgroundMark x1="1400" y1="35049" x2="1400" y2="35327"/>
                        <a14:backgroundMark x1="1711" y1="33380" x2="1711" y2="33380"/>
                        <a14:backgroundMark x1="933" y1="37135" x2="933" y2="37135"/>
                        <a14:backgroundMark x1="1555" y1="34075" x2="1555" y2="34075"/>
                        <a14:backgroundMark x1="1711" y1="34353" x2="933" y2="37274"/>
                      </a14:backgroundRemoval>
                    </a14:imgEffect>
                  </a14:imgLayer>
                </a14:imgProps>
              </a:ext>
            </a:extLst>
          </a:blip>
          <a:srcRect b="11637"/>
          <a:stretch/>
        </p:blipFill>
        <p:spPr>
          <a:xfrm>
            <a:off x="171289" y="388542"/>
            <a:ext cx="2289155" cy="22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B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n Ong, Chú Ong Hoạt Hình 2 - KhoThietKe.Net">
            <a:extLst>
              <a:ext uri="{FF2B5EF4-FFF2-40B4-BE49-F238E27FC236}">
                <a16:creationId xmlns:a16="http://schemas.microsoft.com/office/drawing/2014/main" id="{1F0DC788-1E85-44A6-B49E-40E99F37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5" y="260292"/>
            <a:ext cx="1144877" cy="15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BA60173A-BAA0-4386-8437-269E7F30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612257" y="206761"/>
            <a:ext cx="3858703" cy="19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964">
            <a:off x="701783" y="539560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036" flipH="1">
            <a:off x="9539458" y="397261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435298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99" y="408074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B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CBA3DA-AE9A-44A3-94B9-8E672E9EE4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3" b="49423" l="0" r="34056"/>
                    </a14:imgEffect>
                  </a14:imgLayer>
                </a14:imgProps>
              </a:ext>
            </a:extLst>
          </a:blip>
          <a:srcRect t="4678" r="66807" b="50000"/>
          <a:stretch/>
        </p:blipFill>
        <p:spPr>
          <a:xfrm>
            <a:off x="485177" y="0"/>
            <a:ext cx="1592437" cy="2117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F61E9B-EE42-4B3C-95DE-70034861F6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4" b="49377" l="66959" r="99216">
                        <a14:foregroundMark x1="80111" y1="24504" x2="87633" y2="27503"/>
                      </a14:backgroundRemoval>
                    </a14:imgEffect>
                  </a14:imgLayer>
                </a14:imgProps>
              </a:ext>
            </a:extLst>
          </a:blip>
          <a:srcRect l="66807" b="50000"/>
          <a:stretch/>
        </p:blipFill>
        <p:spPr>
          <a:xfrm>
            <a:off x="9970140" y="-159948"/>
            <a:ext cx="1418047" cy="21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n Ong, Chú Ong Hoạt Hình 2 - KhoThietKe.Net">
            <a:extLst>
              <a:ext uri="{FF2B5EF4-FFF2-40B4-BE49-F238E27FC236}">
                <a16:creationId xmlns:a16="http://schemas.microsoft.com/office/drawing/2014/main" id="{1F0DC788-1E85-44A6-B49E-40E99F37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5" y="260292"/>
            <a:ext cx="1144877" cy="15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BA60173A-BAA0-4386-8437-269E7F30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612257" y="206761"/>
            <a:ext cx="3858703" cy="19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964">
            <a:off x="701783" y="539560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on sâu qua sông">
            <a:extLst>
              <a:ext uri="{FF2B5EF4-FFF2-40B4-BE49-F238E27FC236}">
                <a16:creationId xmlns:a16="http://schemas.microsoft.com/office/drawing/2014/main" id="{F97AB5E1-CF69-4EF8-9515-89B943E2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78" l="1846" r="90000">
                        <a14:foregroundMark x1="30923" y1="35294" x2="26154" y2="40741"/>
                        <a14:foregroundMark x1="42923" y1="33333" x2="41538" y2="42702"/>
                        <a14:foregroundMark x1="43231" y1="16776" x2="49846" y2="13290"/>
                        <a14:foregroundMark x1="41231" y1="37691" x2="38154" y2="37037"/>
                        <a14:foregroundMark x1="35692" y1="50109" x2="38154" y2="48802"/>
                        <a14:foregroundMark x1="27538" y1="35294" x2="32154" y2="3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036" flipH="1">
            <a:off x="9539458" y="397261"/>
            <a:ext cx="2151730" cy="15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6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B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55C704-8E41-481F-ACD0-992ECE09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808193" y="0"/>
            <a:ext cx="1296656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n by Misty Hughes on Characters | Mickey mouse pictures, Mickey mouse  png, Mickey mouse images">
            <a:extLst>
              <a:ext uri="{FF2B5EF4-FFF2-40B4-BE49-F238E27FC236}">
                <a16:creationId xmlns:a16="http://schemas.microsoft.com/office/drawing/2014/main" id="{F9F68086-F07D-4C8D-9F45-0F414FDD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50" y="74343"/>
            <a:ext cx="2312840" cy="1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9026" y="107245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2700" b="1">
                <a:solidFill>
                  <a:schemeClr val="bg1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1</a:t>
            </a:r>
            <a:endParaRPr lang="en-US" sz="10600" b="1">
              <a:solidFill>
                <a:schemeClr val="bg1"/>
              </a:solidFill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Đã tạo hình ảnh">
            <a:extLst>
              <a:ext uri="{FF2B5EF4-FFF2-40B4-BE49-F238E27FC236}">
                <a16:creationId xmlns:a16="http://schemas.microsoft.com/office/drawing/2014/main" id="{4E8EA155-9374-D57A-FF10-4674BAA0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2671157"/>
            <a:ext cx="6344047" cy="422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ã tạo hình ảnh">
            <a:extLst>
              <a:ext uri="{FF2B5EF4-FFF2-40B4-BE49-F238E27FC236}">
                <a16:creationId xmlns:a16="http://schemas.microsoft.com/office/drawing/2014/main" id="{FF60849E-2577-3DFB-B92D-C9A47848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819" y="1493442"/>
            <a:ext cx="4037013" cy="60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n Ong, Chú Ong Hoạt Hình 2 - KhoThietKe.Net">
            <a:extLst>
              <a:ext uri="{FF2B5EF4-FFF2-40B4-BE49-F238E27FC236}">
                <a16:creationId xmlns:a16="http://schemas.microsoft.com/office/drawing/2014/main" id="{1F0DC788-1E85-44A6-B49E-40E99F37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5" y="260292"/>
            <a:ext cx="1144877" cy="15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BA60173A-BAA0-4386-8437-269E7F30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612257" y="206761"/>
            <a:ext cx="3858703" cy="19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435298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99" y="408074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_cute_vietnamese_202509061215_ednap">
            <a:hlinkClick r:id="" action="ppaction://media"/>
            <a:extLst>
              <a:ext uri="{FF2B5EF4-FFF2-40B4-BE49-F238E27FC236}">
                <a16:creationId xmlns:a16="http://schemas.microsoft.com/office/drawing/2014/main" id="{28E86DEB-EE88-072E-8B80-00DD409DE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7462"/>
            <a:ext cx="12161837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681514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mình </a:t>
            </a:r>
            <a:br>
              <a:rPr lang="en-US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hiểu về trường, lớp</a:t>
            </a:r>
          </a:p>
        </p:txBody>
      </p:sp>
    </p:spTree>
    <p:extLst>
      <p:ext uri="{BB962C8B-B14F-4D97-AF65-F5344CB8AC3E}">
        <p14:creationId xmlns:p14="http://schemas.microsoft.com/office/powerpoint/2010/main" val="10191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82547" y="2772228"/>
            <a:ext cx="39485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GV VIẾT TÊN TRƯỜNG VÀO ĐÂY</a:t>
            </a:r>
          </a:p>
        </p:txBody>
      </p:sp>
    </p:spTree>
    <p:extLst>
      <p:ext uri="{BB962C8B-B14F-4D97-AF65-F5344CB8AC3E}">
        <p14:creationId xmlns:p14="http://schemas.microsoft.com/office/powerpoint/2010/main" val="30241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19" y="457200"/>
            <a:ext cx="2620303" cy="1039091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	 :</a:t>
            </a: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 1A</a:t>
            </a:r>
            <a:br>
              <a:rPr lang="en-US" sz="480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Sĩ số: </a:t>
            </a: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8152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985919" y="152400"/>
            <a:ext cx="2057400" cy="1600200"/>
          </a:xfrm>
          <a:prstGeom prst="cloudCallout">
            <a:avLst>
              <a:gd name="adj1" fmla="val 63117"/>
              <a:gd name="adj2" fmla="val 27488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76419" y="432954"/>
            <a:ext cx="1676400" cy="1039091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cô là gì?</a:t>
            </a:r>
            <a:endParaRPr lang="en-US" sz="360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C4067-459E-B052-9422-E8C987CF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1.3">
            <a:hlinkClick r:id="" action="ppaction://media"/>
            <a:extLst>
              <a:ext uri="{FF2B5EF4-FFF2-40B4-BE49-F238E27FC236}">
                <a16:creationId xmlns:a16="http://schemas.microsoft.com/office/drawing/2014/main" id="{E04543EB-5178-9F0F-110B-075240A835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2" y="34395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Kun - Đường Đến Khung Thành -Không quảng cáo- (3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14" y="-29029"/>
            <a:ext cx="12242532" cy="6887029"/>
          </a:xfrm>
        </p:spPr>
      </p:pic>
      <p:sp>
        <p:nvSpPr>
          <p:cNvPr id="14" name="Rounded Rectangle 13"/>
          <p:cNvSpPr/>
          <p:nvPr/>
        </p:nvSpPr>
        <p:spPr>
          <a:xfrm>
            <a:off x="0" y="0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31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0519" y="152400"/>
            <a:ext cx="6324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UTM Showcard" pitchFamily="18" charset="0"/>
                <a:cs typeface="Arial" pitchFamily="34" charset="0"/>
              </a:rPr>
              <a:t>DU HÀNH VŨ TRỤ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919" y="914400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69" y="4343400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3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96" y="619125"/>
            <a:ext cx="2743200" cy="2179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09719" y="3465740"/>
            <a:ext cx="2457450" cy="24574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59244" y="4408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13719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04388" y="1636939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289719" y="3792359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74739" y="4922219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789471" y="1350018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41238" y="1494065"/>
            <a:ext cx="1292728" cy="1751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7412981" y="5047664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19" y="5047664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4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7" y="381000"/>
            <a:ext cx="1946811" cy="1547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7867" y="4869415"/>
            <a:ext cx="822960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đáp án đúng vào đây</a:t>
            </a:r>
            <a:endParaRPr lang="vi-VN" sz="44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88" y="5091336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5382" y="3116816"/>
            <a:ext cx="8229600" cy="122268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Viết đáp án sai vào đây</a:t>
            </a:r>
            <a:endParaRPr lang="en-US" sz="44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19" y="3345803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233" y="1802405"/>
            <a:ext cx="8229600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của em tên là: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79557" y="239370"/>
            <a:ext cx="1738438" cy="1589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9919" y="3714449"/>
            <a:ext cx="8229600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00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vi-VN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22" y="3764252"/>
            <a:ext cx="798097" cy="7827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9919" y="5057924"/>
            <a:ext cx="8229600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00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082" y="5125609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2807" y="2057400"/>
            <a:ext cx="6417389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là học sinh lớp mấy?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26245" y="0"/>
            <a:ext cx="1951504" cy="2351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85119" y="2317052"/>
            <a:ext cx="8989600" cy="861576"/>
          </a:xfrm>
          <a:prstGeom prst="rect">
            <a:avLst/>
          </a:prstGeom>
          <a:solidFill>
            <a:srgbClr val="C00000"/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của em tên là gì?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5" b="90000" l="7857" r="90000">
                        <a14:foregroundMark x1="19714" y1="32593" x2="24857" y2="4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95" y="3200399"/>
            <a:ext cx="2368314" cy="36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24824" y="0"/>
            <a:ext cx="1951504" cy="26152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9919" y="2876249"/>
            <a:ext cx="8229600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Viết đáp án đúng vào đây</a:t>
            </a:r>
            <a:endParaRPr lang="vi-VN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22" y="2926052"/>
            <a:ext cx="798097" cy="7827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89919" y="4219724"/>
            <a:ext cx="8229600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Viết đáp án sai vào đây</a:t>
            </a:r>
            <a:endParaRPr lang="en-US" sz="4000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082" y="4287409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61305" y="1219200"/>
            <a:ext cx="8020393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 em có bao nhiêu bạn gái?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4">
            <a:hlinkClick r:id="" action="ppaction://media"/>
            <a:extLst>
              <a:ext uri="{FF2B5EF4-FFF2-40B4-BE49-F238E27FC236}">
                <a16:creationId xmlns:a16="http://schemas.microsoft.com/office/drawing/2014/main" id="{EEB94B39-6AE6-2647-9188-3FDCD2DC26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0"/>
                </p14:media>
              </p:ext>
            </p:extLst>
          </p:nvPr>
        </p:nvPicPr>
        <p:blipFill>
          <a:blip r:embed="rId4"/>
          <a:srcRect l="8647" t="14226" r="6768"/>
          <a:stretch>
            <a:fillRect/>
          </a:stretch>
        </p:blipFill>
        <p:spPr>
          <a:xfrm>
            <a:off x="69036" y="19050"/>
            <a:ext cx="12023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15583" y="100969"/>
            <a:ext cx="2457450" cy="24574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51998" y="958179"/>
            <a:ext cx="6455861" cy="1600240"/>
          </a:xfrm>
          <a:prstGeom prst="rect">
            <a:avLst/>
          </a:prstGeom>
          <a:solidFill>
            <a:srgbClr val="C00000"/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cảm xúc của em 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tiết học hôm nay?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30259" y="3276600"/>
            <a:ext cx="2156312" cy="2471058"/>
            <a:chOff x="1730259" y="3276600"/>
            <a:chExt cx="2156312" cy="24710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259" y="3276600"/>
              <a:ext cx="215631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1976172" y="5255413"/>
              <a:ext cx="1664485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Hạnh phúc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63859" y="3317185"/>
            <a:ext cx="2004052" cy="2443699"/>
            <a:chOff x="3863859" y="3317185"/>
            <a:chExt cx="2004052" cy="244369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859" y="3317185"/>
              <a:ext cx="2004052" cy="1940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125014" y="5268639"/>
              <a:ext cx="1481743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Buồn ngủ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58060" y="3111109"/>
            <a:ext cx="2197894" cy="2649775"/>
            <a:chOff x="5958060" y="3111109"/>
            <a:chExt cx="2197894" cy="26497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060" y="3111109"/>
              <a:ext cx="2197894" cy="231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6248008" y="5268639"/>
              <a:ext cx="1617999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Buồn chán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55954" y="3035097"/>
            <a:ext cx="2177638" cy="2725787"/>
            <a:chOff x="8155954" y="3035097"/>
            <a:chExt cx="2177638" cy="2725787"/>
          </a:xfrm>
        </p:grpSpPr>
        <p:sp>
          <p:nvSpPr>
            <p:cNvPr id="39" name="Rectangle 38"/>
            <p:cNvSpPr/>
            <p:nvPr/>
          </p:nvSpPr>
          <p:spPr>
            <a:xfrm>
              <a:off x="8631114" y="5268639"/>
              <a:ext cx="1222657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Vui vẻ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17" b="76768" l="13779" r="83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5" t="11971" r="17976" b="23921"/>
            <a:stretch/>
          </p:blipFill>
          <p:spPr>
            <a:xfrm>
              <a:off x="8155954" y="3035097"/>
              <a:ext cx="2177638" cy="2307570"/>
            </a:xfrm>
            <a:prstGeom prst="rect">
              <a:avLst/>
            </a:prstGeom>
          </p:spPr>
        </p:pic>
      </p:grpSp>
      <p:pic>
        <p:nvPicPr>
          <p:cNvPr id="3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34119" y="1703870"/>
            <a:ext cx="609600" cy="609600"/>
          </a:xfrm>
          <a:prstGeom prst="rect">
            <a:avLst/>
          </a:prstGeom>
        </p:spPr>
      </p:pic>
      <p:pic>
        <p:nvPicPr>
          <p:cNvPr id="4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1237" y="4763964"/>
            <a:ext cx="609600" cy="609600"/>
          </a:xfrm>
          <a:prstGeom prst="rect">
            <a:avLst/>
          </a:prstGeom>
        </p:spPr>
      </p:pic>
      <p:pic>
        <p:nvPicPr>
          <p:cNvPr id="4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76104" y="2971800"/>
            <a:ext cx="609600" cy="609600"/>
          </a:xfrm>
          <a:prstGeom prst="rect">
            <a:avLst/>
          </a:prstGeom>
        </p:spPr>
      </p:pic>
      <p:pic>
        <p:nvPicPr>
          <p:cNvPr id="4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1823" y="3884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7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7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62236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0">
            <a:hlinkClick r:id="" action="ppaction://media"/>
            <a:extLst>
              <a:ext uri="{FF2B5EF4-FFF2-40B4-BE49-F238E27FC236}">
                <a16:creationId xmlns:a16="http://schemas.microsoft.com/office/drawing/2014/main" id="{4D66CAA8-AAE2-7F71-6310-892BD038C02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242" t="18663" r="8036"/>
          <a:stretch>
            <a:fillRect/>
          </a:stretch>
        </p:blipFill>
        <p:spPr>
          <a:xfrm>
            <a:off x="18322" y="76200"/>
            <a:ext cx="12125194" cy="6705600"/>
          </a:xfrm>
        </p:spPr>
      </p:pic>
    </p:spTree>
    <p:extLst>
      <p:ext uri="{BB962C8B-B14F-4D97-AF65-F5344CB8AC3E}">
        <p14:creationId xmlns:p14="http://schemas.microsoft.com/office/powerpoint/2010/main" val="15814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LỚP, BẠN BÈ</a:t>
            </a:r>
          </a:p>
        </p:txBody>
      </p: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_cute_vietnamese_202509061210_crthq">
            <a:hlinkClick r:id="" action="ppaction://media"/>
            <a:extLst>
              <a:ext uri="{FF2B5EF4-FFF2-40B4-BE49-F238E27FC236}">
                <a16:creationId xmlns:a16="http://schemas.microsoft.com/office/drawing/2014/main" id="{9C6A5628-CAA3-E281-3E94-F78CD2E93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463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759991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mình cùng làm quen</a:t>
            </a:r>
          </a:p>
        </p:txBody>
      </p:sp>
    </p:spTree>
    <p:extLst>
      <p:ext uri="{BB962C8B-B14F-4D97-AF65-F5344CB8AC3E}">
        <p14:creationId xmlns:p14="http://schemas.microsoft.com/office/powerpoint/2010/main" val="35319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435298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99" y="408074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CFB0B04C-720B-4251-93A6-31976A3D3BA5}"/>
              </a:ext>
            </a:extLst>
          </p:cNvPr>
          <p:cNvSpPr/>
          <p:nvPr/>
        </p:nvSpPr>
        <p:spPr>
          <a:xfrm rot="10800000">
            <a:off x="1273870" y="-227100"/>
            <a:ext cx="9376832" cy="2169534"/>
          </a:xfrm>
          <a:prstGeom prst="arc">
            <a:avLst>
              <a:gd name="adj1" fmla="val 10886812"/>
              <a:gd name="adj2" fmla="val 2127620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>
            <a:off x="1695352" y="1419450"/>
            <a:ext cx="2645329" cy="3536122"/>
            <a:chOff x="677981" y="521838"/>
            <a:chExt cx="2645329" cy="35361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0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>
              <a:off x="1889107" y="521838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3F889-9592-4CEF-B2CC-A77A9421E35A}"/>
              </a:ext>
            </a:extLst>
          </p:cNvPr>
          <p:cNvGrpSpPr/>
          <p:nvPr/>
        </p:nvGrpSpPr>
        <p:grpSpPr>
          <a:xfrm>
            <a:off x="7867626" y="1543390"/>
            <a:ext cx="2299266" cy="3448827"/>
            <a:chOff x="6296433" y="530028"/>
            <a:chExt cx="2299266" cy="3448827"/>
          </a:xfrm>
        </p:grpSpPr>
        <p:pic>
          <p:nvPicPr>
            <p:cNvPr id="12" name="Picture 4" descr="Colorful Paper Clips Set. Isolated. White Background. Vector Illustration  Royalty Free Cliparts, Vectors, And Stock Illustration. Image 25247265.">
              <a:extLst>
                <a:ext uri="{FF2B5EF4-FFF2-40B4-BE49-F238E27FC236}">
                  <a16:creationId xmlns:a16="http://schemas.microsoft.com/office/drawing/2014/main" id="{CEAD91C8-2596-4241-8173-8CC7BBB35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00" b="99231" l="21538" r="36769">
                          <a14:foregroundMark x1="25154" y1="11154" x2="25615" y2="30769"/>
                          <a14:foregroundMark x1="25769" y1="42692" x2="28769" y2="46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5" t="4938" r="59345" b="48376"/>
            <a:stretch/>
          </p:blipFill>
          <p:spPr bwMode="auto">
            <a:xfrm>
              <a:off x="7070872" y="530028"/>
              <a:ext cx="511485" cy="61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AA68B-82C9-446F-A4F0-48D22C39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21227471">
              <a:off x="6296433" y="783757"/>
              <a:ext cx="2299266" cy="31950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CB68A-5D3F-DE44-BF36-BC710042A5D7}"/>
              </a:ext>
            </a:extLst>
          </p:cNvPr>
          <p:cNvSpPr txBox="1"/>
          <p:nvPr/>
        </p:nvSpPr>
        <p:spPr>
          <a:xfrm rot="339199">
            <a:off x="836072" y="5056784"/>
            <a:ext cx="37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35AD4-2595-5E41-882E-60F9DC449180}"/>
              </a:ext>
            </a:extLst>
          </p:cNvPr>
          <p:cNvSpPr txBox="1"/>
          <p:nvPr/>
        </p:nvSpPr>
        <p:spPr>
          <a:xfrm rot="21215814">
            <a:off x="8043449" y="5127383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CE2A1-1606-4885-8CFF-D3C8FBFCEAC4}"/>
              </a:ext>
            </a:extLst>
          </p:cNvPr>
          <p:cNvGrpSpPr/>
          <p:nvPr/>
        </p:nvGrpSpPr>
        <p:grpSpPr>
          <a:xfrm rot="21124593">
            <a:off x="4664068" y="1549363"/>
            <a:ext cx="2645329" cy="3530119"/>
            <a:chOff x="677981" y="527841"/>
            <a:chExt cx="2645329" cy="35301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ED4AA-101C-4667-8E9F-99285CAAA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09"/>
            <a:stretch/>
          </p:blipFill>
          <p:spPr>
            <a:xfrm rot="387902">
              <a:off x="677981" y="878769"/>
              <a:ext cx="2645329" cy="3179191"/>
            </a:xfrm>
            <a:prstGeom prst="rect">
              <a:avLst/>
            </a:prstGeom>
          </p:spPr>
        </p:pic>
        <p:pic>
          <p:nvPicPr>
            <p:cNvPr id="18" name="Picture 10" descr="Klip kertas Alat Tulis, Penjepit Kertas s, pin, lainnya, kantor png |  PNGWing">
              <a:extLst>
                <a:ext uri="{FF2B5EF4-FFF2-40B4-BE49-F238E27FC236}">
                  <a16:creationId xmlns:a16="http://schemas.microsoft.com/office/drawing/2014/main" id="{0B38984B-8CB4-4239-B97D-E7AE1FE097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9" b="100000" l="0" r="100000">
                          <a14:foregroundMark x1="47609" y1="1797" x2="45109" y2="10243"/>
                          <a14:foregroundMark x1="49239" y1="1977" x2="48587" y2="1527"/>
                          <a14:foregroundMark x1="2391" y1="21563" x2="9022" y2="21653"/>
                          <a14:foregroundMark x1="3370" y1="72147" x2="12609" y2="65948"/>
                          <a14:foregroundMark x1="69130" y1="35220" x2="84239" y2="26325"/>
                          <a14:foregroundMark x1="66196" y1="54807" x2="89348" y2="67475"/>
                          <a14:foregroundMark x1="7500" y1="30907" x2="24457" y2="40701"/>
                          <a14:backgroundMark x1="50000" y1="65409" x2="49239" y2="81222"/>
                          <a14:backgroundMark x1="50000" y1="3055" x2="50000" y2="6649"/>
                          <a14:backgroundMark x1="47826" y1="93261" x2="50326" y2="9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859" r="56748" b="-1"/>
            <a:stretch/>
          </p:blipFill>
          <p:spPr bwMode="auto">
            <a:xfrm rot="20514240">
              <a:off x="1932233" y="527841"/>
              <a:ext cx="781966" cy="10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5C0E91-B0FA-9549-A798-650B0B579691}"/>
              </a:ext>
            </a:extLst>
          </p:cNvPr>
          <p:cNvSpPr txBox="1"/>
          <p:nvPr/>
        </p:nvSpPr>
        <p:spPr>
          <a:xfrm rot="21447812">
            <a:off x="4889881" y="5094884"/>
            <a:ext cx="255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học sinh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0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CBA3DA-AE9A-44A3-94B9-8E672E9EE4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3" b="49423" l="0" r="34056"/>
                    </a14:imgEffect>
                  </a14:imgLayer>
                </a14:imgProps>
              </a:ext>
            </a:extLst>
          </a:blip>
          <a:srcRect t="4678" r="66807" b="50000"/>
          <a:stretch/>
        </p:blipFill>
        <p:spPr>
          <a:xfrm>
            <a:off x="485177" y="0"/>
            <a:ext cx="1592437" cy="2117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F61E9B-EE42-4B3C-95DE-70034861F6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4" b="49377" l="66959" r="99216">
                        <a14:foregroundMark x1="80111" y1="24504" x2="87633" y2="27503"/>
                      </a14:backgroundRemoval>
                    </a14:imgEffect>
                  </a14:imgLayer>
                </a14:imgProps>
              </a:ext>
            </a:extLst>
          </a:blip>
          <a:srcRect l="66807" b="50000"/>
          <a:stretch/>
        </p:blipFill>
        <p:spPr>
          <a:xfrm>
            <a:off x="9970140" y="-159948"/>
            <a:ext cx="1418047" cy="21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1006</Words>
  <Application>Microsoft Office PowerPoint</Application>
  <PresentationFormat>Custom</PresentationFormat>
  <Paragraphs>133</Paragraphs>
  <Slides>38</Slides>
  <Notes>27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SimSun</vt:lpstr>
      <vt:lpstr>.VnAvant</vt:lpstr>
      <vt:lpstr>.VnFree</vt:lpstr>
      <vt:lpstr>Amazone</vt:lpstr>
      <vt:lpstr>Arial</vt:lpstr>
      <vt:lpstr>Arial Rounded MT Bold</vt:lpstr>
      <vt:lpstr>Arial-Rounded</vt:lpstr>
      <vt:lpstr>AvantGarde</vt:lpstr>
      <vt:lpstr>Calibri</vt:lpstr>
      <vt:lpstr>HP001 5 hàng</vt:lpstr>
      <vt:lpstr>Times New Roman</vt:lpstr>
      <vt:lpstr>UTM Showcard</vt:lpstr>
      <vt:lpstr>Office Theme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Chúng mình cùng làm quen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mình  tìm hiểu về trường, lớp</vt:lpstr>
      <vt:lpstr>PowerPoint Presentation</vt:lpstr>
      <vt:lpstr>PowerPoint Presentation</vt:lpstr>
      <vt:lpstr>Lớp  : 1A Sĩ số: 35</vt:lpstr>
      <vt:lpstr>Tên cô là gì?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Admin</cp:lastModifiedBy>
  <cp:revision>102</cp:revision>
  <dcterms:created xsi:type="dcterms:W3CDTF">2021-06-13T09:23:33Z</dcterms:created>
  <dcterms:modified xsi:type="dcterms:W3CDTF">2025-09-20T04:28:12Z</dcterms:modified>
</cp:coreProperties>
</file>