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69" r:id="rId4"/>
  </p:sldMasterIdLst>
  <p:notesMasterIdLst>
    <p:notesMasterId r:id="rId32"/>
  </p:notesMasterIdLst>
  <p:sldIdLst>
    <p:sldId id="342" r:id="rId5"/>
    <p:sldId id="261" r:id="rId6"/>
    <p:sldId id="272" r:id="rId7"/>
    <p:sldId id="273" r:id="rId8"/>
    <p:sldId id="274" r:id="rId9"/>
    <p:sldId id="275" r:id="rId10"/>
    <p:sldId id="276" r:id="rId11"/>
    <p:sldId id="277" r:id="rId12"/>
    <p:sldId id="256" r:id="rId13"/>
    <p:sldId id="278" r:id="rId14"/>
    <p:sldId id="260" r:id="rId15"/>
    <p:sldId id="279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1" r:id="rId24"/>
    <p:sldId id="322" r:id="rId25"/>
    <p:sldId id="323" r:id="rId26"/>
    <p:sldId id="324" r:id="rId27"/>
    <p:sldId id="332" r:id="rId28"/>
    <p:sldId id="340" r:id="rId29"/>
    <p:sldId id="341" r:id="rId30"/>
    <p:sldId id="271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>
        <p:scale>
          <a:sx n="44" d="100"/>
          <a:sy n="44" d="100"/>
        </p:scale>
        <p:origin x="50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1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47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38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5009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18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65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96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94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51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23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B8DC85E-FD5E-4A08-8D2D-59E3060901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7A9707FC-4618-45E5-A9A1-10C78E9DE6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1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3460982" y="-3618993"/>
            <a:ext cx="10202783" cy="174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75019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1000" y="587613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15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55.sv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6.svg"/><Relationship Id="rId5" Type="http://schemas.openxmlformats.org/officeDocument/2006/relationships/image" Target="../media/image94.svg"/><Relationship Id="rId10" Type="http://schemas.openxmlformats.org/officeDocument/2006/relationships/image" Target="../media/image6.png"/><Relationship Id="rId4" Type="http://schemas.openxmlformats.org/officeDocument/2006/relationships/image" Target="../media/image79.png"/><Relationship Id="rId9" Type="http://schemas.openxmlformats.org/officeDocument/2006/relationships/image" Target="../media/image98.sv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3.svg"/><Relationship Id="rId5" Type="http://schemas.openxmlformats.org/officeDocument/2006/relationships/image" Target="../media/image13.gif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21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6.png"/><Relationship Id="rId18" Type="http://schemas.openxmlformats.org/officeDocument/2006/relationships/slide" Target="slide8.xml"/><Relationship Id="rId3" Type="http://schemas.openxmlformats.org/officeDocument/2006/relationships/image" Target="../media/image12.jpeg"/><Relationship Id="rId21" Type="http://schemas.openxmlformats.org/officeDocument/2006/relationships/image" Target="../media/image25.gif"/><Relationship Id="rId7" Type="http://schemas.microsoft.com/office/2007/relationships/hdphoto" Target="../media/hdphoto5.wdp"/><Relationship Id="rId12" Type="http://schemas.openxmlformats.org/officeDocument/2006/relationships/slide" Target="slide6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5" Type="http://schemas.openxmlformats.org/officeDocument/2006/relationships/slide" Target="slide5.xml"/><Relationship Id="rId10" Type="http://schemas.openxmlformats.org/officeDocument/2006/relationships/slide" Target="slide7.xml"/><Relationship Id="rId19" Type="http://schemas.openxmlformats.org/officeDocument/2006/relationships/image" Target="../media/image24.png"/><Relationship Id="rId4" Type="http://schemas.openxmlformats.org/officeDocument/2006/relationships/image" Target="../media/image13.gif"/><Relationship Id="rId9" Type="http://schemas.openxmlformats.org/officeDocument/2006/relationships/image" Target="../media/image14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6.jpe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6.jpe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6.jpe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6.jpe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42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298580" y="223935"/>
            <a:ext cx="17690841" cy="983913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675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68F93BC7-E5C7-21E1-A162-FBCD61F40EE9}"/>
              </a:ext>
            </a:extLst>
          </p:cNvPr>
          <p:cNvSpPr txBox="1"/>
          <p:nvPr/>
        </p:nvSpPr>
        <p:spPr>
          <a:xfrm>
            <a:off x="3518409" y="502559"/>
            <a:ext cx="1125118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566">
              <a:defRPr/>
            </a:pPr>
            <a:r>
              <a:rPr lang="en-US" sz="36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TIỂU HỌC NGUYỄN ĐỐC TÍN</a:t>
            </a:r>
            <a:endParaRPr lang="vi-VN" sz="36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297729" y="1056557"/>
            <a:ext cx="3648989" cy="0"/>
          </a:xfrm>
          <a:prstGeom prst="line">
            <a:avLst/>
          </a:prstGeom>
          <a:ln w="158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52794" y="7054888"/>
            <a:ext cx="115388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 err="1">
                <a:solidFill>
                  <a:srgbClr val="0000CC"/>
                </a:solidFill>
                <a:latin typeface="Calibri"/>
              </a:rPr>
              <a:t>Giáo</a:t>
            </a:r>
            <a:r>
              <a:rPr lang="en-US" sz="6000" b="1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Calibri"/>
              </a:rPr>
              <a:t>viên</a:t>
            </a:r>
            <a:r>
              <a:rPr lang="en-US" sz="6000" b="1" dirty="0">
                <a:solidFill>
                  <a:srgbClr val="0000CC"/>
                </a:solidFill>
                <a:latin typeface="Calibri"/>
              </a:rPr>
              <a:t>: </a:t>
            </a:r>
            <a:r>
              <a:rPr lang="en-US" sz="6000" b="1" dirty="0" err="1">
                <a:solidFill>
                  <a:srgbClr val="0000CC"/>
                </a:solidFill>
                <a:latin typeface="Calibri"/>
              </a:rPr>
              <a:t>Bùi</a:t>
            </a:r>
            <a:r>
              <a:rPr lang="en-US" sz="6000" b="1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Calibri"/>
              </a:rPr>
              <a:t>Lương</a:t>
            </a:r>
            <a:r>
              <a:rPr lang="en-US" sz="6000" b="1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Calibri"/>
              </a:rPr>
              <a:t>Tâm</a:t>
            </a:r>
            <a:endParaRPr lang="en-US" sz="3000" b="1" dirty="0">
              <a:solidFill>
                <a:srgbClr val="0000CC"/>
              </a:solidFill>
              <a:latin typeface="Calibri"/>
            </a:endParaRPr>
          </a:p>
          <a:p>
            <a:pPr algn="ctr" defTabSz="1371600"/>
            <a:r>
              <a:rPr lang="en-US" sz="5400" b="1" i="1" dirty="0" err="1">
                <a:solidFill>
                  <a:srgbClr val="0000CC"/>
                </a:solidFill>
                <a:latin typeface="Calibri"/>
              </a:rPr>
              <a:t>Năm</a:t>
            </a:r>
            <a:r>
              <a:rPr lang="en-US" sz="5400" b="1" i="1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Calibri"/>
              </a:rPr>
              <a:t>học</a:t>
            </a:r>
            <a:r>
              <a:rPr lang="en-US" sz="5400" b="1" i="1" dirty="0">
                <a:solidFill>
                  <a:srgbClr val="0000CC"/>
                </a:solidFill>
                <a:latin typeface="Calibri"/>
              </a:rPr>
              <a:t> 2025 - 2026</a:t>
            </a:r>
            <a:endParaRPr lang="en-US" sz="5400" i="1" dirty="0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23B0D8-0D63-4E28-A1D2-50959A932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8" b="89708" l="2333" r="98756">
                        <a14:foregroundMark x1="14619" y1="18776" x2="20684" y2="13352"/>
                        <a14:foregroundMark x1="20684" y1="13352" x2="41680" y2="5285"/>
                        <a14:foregroundMark x1="41680" y1="5285" x2="60964" y2="5285"/>
                        <a14:foregroundMark x1="60964" y1="5285" x2="73250" y2="12796"/>
                        <a14:foregroundMark x1="73250" y1="12796" x2="85381" y2="28234"/>
                        <a14:foregroundMark x1="85381" y1="28234" x2="90824" y2="49652"/>
                        <a14:foregroundMark x1="90824" y1="49652" x2="86781" y2="62865"/>
                        <a14:foregroundMark x1="86781" y1="62865" x2="69362" y2="71349"/>
                        <a14:foregroundMark x1="69362" y1="71349" x2="26905" y2="72184"/>
                        <a14:foregroundMark x1="26905" y1="72184" x2="7932" y2="53686"/>
                        <a14:foregroundMark x1="7932" y1="53686" x2="10575" y2="38665"/>
                        <a14:foregroundMark x1="10575" y1="38665" x2="19285" y2="26287"/>
                        <a14:foregroundMark x1="19285" y1="26287" x2="12442" y2="38248"/>
                        <a14:foregroundMark x1="12442" y1="38248" x2="21617" y2="57024"/>
                        <a14:foregroundMark x1="21617" y1="57024" x2="47278" y2="82337"/>
                        <a14:foregroundMark x1="47278" y1="82337" x2="61897" y2="86648"/>
                        <a14:foregroundMark x1="61897" y1="86648" x2="73717" y2="71210"/>
                        <a14:foregroundMark x1="73717" y1="71210" x2="86314" y2="63004"/>
                        <a14:foregroundMark x1="86314" y1="63004" x2="95490" y2="33936"/>
                        <a14:foregroundMark x1="95490" y1="33936" x2="94090" y2="30042"/>
                        <a14:foregroundMark x1="74339" y1="10987" x2="52566" y2="3616"/>
                        <a14:foregroundMark x1="52566" y1="3616" x2="43546" y2="3755"/>
                        <a14:foregroundMark x1="1830" y1="34075" x2="1683" y2="34348"/>
                        <a14:foregroundMark x1="1979" y1="33797" x2="1830" y2="34075"/>
                        <a14:foregroundMark x1="2203" y1="33380" x2="1979" y2="33797"/>
                        <a14:foregroundMark x1="8554" y1="21558" x2="2203" y2="33380"/>
                        <a14:foregroundMark x1="1068" y1="37135" x2="1866" y2="45341"/>
                        <a14:foregroundMark x1="1866" y1="45341" x2="6221" y2="51599"/>
                        <a14:foregroundMark x1="6221" y1="51599" x2="6221" y2="51599"/>
                        <a14:foregroundMark x1="2333" y1="40473" x2="2333" y2="40473"/>
                        <a14:foregroundMark x1="98756" y1="45341" x2="98756" y2="45341"/>
                        <a14:foregroundMark x1="25194" y1="34910" x2="65163" y2="43672"/>
                        <a14:foregroundMark x1="65163" y1="43672" x2="44790" y2="44228"/>
                        <a14:foregroundMark x1="44790" y1="44228" x2="36392" y2="41446"/>
                        <a14:foregroundMark x1="36392" y1="41446" x2="71073" y2="47149"/>
                        <a14:foregroundMark x1="71073" y1="47149" x2="43857" y2="49096"/>
                        <a14:foregroundMark x1="43857" y1="49096" x2="51633" y2="53825"/>
                        <a14:foregroundMark x1="51633" y1="53825" x2="62519" y2="53547"/>
                        <a14:foregroundMark x1="62519" y1="53547" x2="45568" y2="56189"/>
                        <a14:foregroundMark x1="45568" y1="56189" x2="56610" y2="63143"/>
                        <a14:foregroundMark x1="56610" y1="63143" x2="46501" y2="56189"/>
                        <a14:foregroundMark x1="46501" y1="56189" x2="37636" y2="56745"/>
                        <a14:foregroundMark x1="37636" y1="56745" x2="42457" y2="59666"/>
                        <a14:foregroundMark x1="30327" y1="45480" x2="50233" y2="34214"/>
                        <a14:foregroundMark x1="50233" y1="34214" x2="75272" y2="27260"/>
                        <a14:foregroundMark x1="75272" y1="27260" x2="56454" y2="37691"/>
                        <a14:foregroundMark x1="55054" y1="38943" x2="65630" y2="39082"/>
                        <a14:foregroundMark x1="39813" y1="63561" x2="74650" y2="56745"/>
                        <a14:backgroundMark x1="933" y1="33797" x2="933" y2="33797"/>
                        <a14:backgroundMark x1="1244" y1="34631" x2="1244" y2="34631"/>
                        <a14:backgroundMark x1="1400" y1="35049" x2="1400" y2="35327"/>
                        <a14:backgroundMark x1="1711" y1="33380" x2="1711" y2="33380"/>
                        <a14:backgroundMark x1="933" y1="37135" x2="933" y2="37135"/>
                        <a14:backgroundMark x1="1555" y1="34075" x2="1555" y2="34075"/>
                        <a14:backgroundMark x1="1711" y1="34353" x2="933" y2="37274"/>
                      </a14:backgroundRemoval>
                    </a14:imgEffect>
                  </a14:imgLayer>
                </a14:imgProps>
              </a:ext>
            </a:extLst>
          </a:blip>
          <a:srcRect b="11637"/>
          <a:stretch/>
        </p:blipFill>
        <p:spPr>
          <a:xfrm>
            <a:off x="698793" y="335117"/>
            <a:ext cx="2581686" cy="2550875"/>
          </a:xfrm>
          <a:prstGeom prst="rect">
            <a:avLst/>
          </a:prstGeom>
        </p:spPr>
      </p:pic>
      <p:sp>
        <p:nvSpPr>
          <p:cNvPr id="12" name="Title 5"/>
          <p:cNvSpPr txBox="1">
            <a:spLocks/>
          </p:cNvSpPr>
          <p:nvPr/>
        </p:nvSpPr>
        <p:spPr>
          <a:xfrm>
            <a:off x="3037869" y="2755193"/>
            <a:ext cx="12333561" cy="9258300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9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</a:t>
            </a:r>
            <a:r>
              <a:rPr lang="en-US" sz="9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9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mừng</a:t>
            </a:r>
            <a:r>
              <a:rPr lang="en-US" sz="9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9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thầy</a:t>
            </a:r>
            <a:r>
              <a:rPr lang="en-US" sz="9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9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lang="en-US" sz="9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9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9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9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dự</a:t>
            </a:r>
            <a:r>
              <a:rPr lang="en-US" sz="9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9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r>
              <a:rPr lang="en-US" sz="9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C55FE-540A-E29E-DB6B-C124589CCCB8}"/>
              </a:ext>
            </a:extLst>
          </p:cNvPr>
          <p:cNvSpPr txBox="1"/>
          <p:nvPr/>
        </p:nvSpPr>
        <p:spPr>
          <a:xfrm>
            <a:off x="4487510" y="4335815"/>
            <a:ext cx="9434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371600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5E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7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0685662187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419100"/>
            <a:ext cx="15697200" cy="9391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Khám phá Cầu Nhật Tân   Cây cầu thép dây văng lớn nhất Việt Nam  Tiền Phong TV_720pFHR">
            <a:hlinkClick r:id="" action="ppaction://media"/>
            <a:extLst>
              <a:ext uri="{FF2B5EF4-FFF2-40B4-BE49-F238E27FC236}">
                <a16:creationId xmlns:a16="http://schemas.microsoft.com/office/drawing/2014/main" id="{31243D28-B414-9941-0039-A3D91C374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2971800" y="6448701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6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0,001 </a:t>
            </a:r>
            <a:r>
              <a:rPr lang="en-US" sz="6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548</Words>
  <Application>Microsoft Office PowerPoint</Application>
  <PresentationFormat>Custom</PresentationFormat>
  <Paragraphs>116</Paragraphs>
  <Slides>27</Slides>
  <Notes>6</Notes>
  <HiddenSlides>0</HiddenSlides>
  <MMClips>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Arial</vt:lpstr>
      <vt:lpstr>Bebas Neue</vt:lpstr>
      <vt:lpstr>Calibri</vt:lpstr>
      <vt:lpstr>Calibri Light</vt:lpstr>
      <vt:lpstr>Cambria</vt:lpstr>
      <vt:lpstr>Cambria Math</vt:lpstr>
      <vt:lpstr>等线</vt:lpstr>
      <vt:lpstr>Happy Monkey</vt:lpstr>
      <vt:lpstr>Roboto Condensed Light</vt:lpstr>
      <vt:lpstr>SVN-Ziclets</vt:lpstr>
      <vt:lpstr>Symbol</vt:lpstr>
      <vt:lpstr>Times New Roman</vt:lpstr>
      <vt:lpstr>UTM Duepuntozero</vt:lpstr>
      <vt:lpstr>字魂107号-萌趣欢乐体</vt:lpstr>
      <vt:lpstr>Office Theme</vt:lpstr>
      <vt:lpstr>Math Subject for Elementary - 3rd Grade: Operations and Algebraic Thinking by Slidesgo</vt:lpstr>
      <vt:lpstr>第一PPT，www.1ppt.com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41</cp:revision>
  <dcterms:created xsi:type="dcterms:W3CDTF">2006-08-16T00:00:00Z</dcterms:created>
  <dcterms:modified xsi:type="dcterms:W3CDTF">2025-10-01T03:11:33Z</dcterms:modified>
  <dc:identifier>DAGJP68S_yM</dc:identifier>
</cp:coreProperties>
</file>