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4425" r:id="rId3"/>
    <p:sldId id="4411" r:id="rId4"/>
    <p:sldId id="4412" r:id="rId5"/>
    <p:sldId id="4414" r:id="rId6"/>
    <p:sldId id="4415" r:id="rId7"/>
    <p:sldId id="257" r:id="rId8"/>
    <p:sldId id="4416" r:id="rId9"/>
    <p:sldId id="4419" r:id="rId10"/>
    <p:sldId id="4420" r:id="rId11"/>
    <p:sldId id="4426" r:id="rId12"/>
    <p:sldId id="4417" r:id="rId13"/>
    <p:sldId id="4423" r:id="rId14"/>
    <p:sldId id="4427" r:id="rId15"/>
    <p:sldId id="4424" r:id="rId16"/>
    <p:sldId id="44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AFCF"/>
    <a:srgbClr val="006600"/>
    <a:srgbClr val="006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p:cViewPr>
        <p:scale>
          <a:sx n="55" d="100"/>
          <a:sy n="55" d="100"/>
        </p:scale>
        <p:origin x="136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3861603669"/>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3.wav"/><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audio" Target="../media/audio1.wav"/><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4.wav"/><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endParaRPr lang="en-US" sz="4500" b="1" dirty="0">
              <a:solidFill>
                <a:srgbClr val="FF0000"/>
              </a:solidFill>
            </a:endParaRPr>
          </a:p>
        </p:txBody>
      </p:sp>
      <p:sp>
        <p:nvSpPr>
          <p:cNvPr id="14" name="TextBox 7">
            <a:extLst>
              <a:ext uri="{FF2B5EF4-FFF2-40B4-BE49-F238E27FC236}">
                <a16:creationId xmlns:a16="http://schemas.microsoft.com/office/drawing/2014/main" id="{68F93BC7-E5C7-21E1-A162-FBCD61F40EE9}"/>
              </a:ext>
            </a:extLst>
          </p:cNvPr>
          <p:cNvSpPr txBox="1"/>
          <p:nvPr/>
        </p:nvSpPr>
        <p:spPr>
          <a:xfrm>
            <a:off x="2345606" y="335039"/>
            <a:ext cx="7500788" cy="369332"/>
          </a:xfrm>
          <a:prstGeom prst="rect">
            <a:avLst/>
          </a:prstGeom>
        </p:spPr>
        <p:txBody>
          <a:bodyPr wrap="square" lIns="0" tIns="0" rIns="0" bIns="0" rtlCol="0" anchor="t">
            <a:spAutoFit/>
          </a:bodyPr>
          <a:lstStyle/>
          <a:p>
            <a:pPr algn="ctr" defTabSz="914377">
              <a:defRPr/>
            </a:pPr>
            <a:r>
              <a:rPr lang="en-US" sz="2400" b="1" dirty="0" smtClean="0">
                <a:solidFill>
                  <a:srgbClr val="003399"/>
                </a:solidFill>
                <a:latin typeface="Cambria" panose="02040503050406030204" pitchFamily="18" charset="0"/>
                <a:ea typeface="Cambria" panose="02040503050406030204" pitchFamily="18" charset="0"/>
              </a:rPr>
              <a:t>TRƯỜNG </a:t>
            </a:r>
            <a:r>
              <a:rPr lang="en-US" sz="2400" b="1" dirty="0" smtClean="0">
                <a:solidFill>
                  <a:srgbClr val="003399"/>
                </a:solidFill>
                <a:latin typeface="Cambria" panose="02040503050406030204" pitchFamily="18" charset="0"/>
                <a:ea typeface="Cambria" panose="02040503050406030204" pitchFamily="18" charset="0"/>
              </a:rPr>
              <a:t>TIỂU HỌC </a:t>
            </a:r>
            <a:r>
              <a:rPr lang="en-US" sz="2400" b="1" dirty="0" smtClean="0">
                <a:solidFill>
                  <a:srgbClr val="003399"/>
                </a:solidFill>
                <a:latin typeface="Cambria" panose="02040503050406030204" pitchFamily="18" charset="0"/>
                <a:ea typeface="Cambria" panose="02040503050406030204" pitchFamily="18" charset="0"/>
              </a:rPr>
              <a:t>NGUYỄN ĐỐC TÍN</a:t>
            </a:r>
            <a:endParaRPr lang="vi-VN" sz="2400" b="1" dirty="0">
              <a:solidFill>
                <a:srgbClr val="003399"/>
              </a:solidFill>
              <a:latin typeface="Cambria" panose="02040503050406030204" pitchFamily="18" charset="0"/>
              <a:ea typeface="Cambria" panose="02040503050406030204" pitchFamily="18" charset="0"/>
            </a:endParaRPr>
          </a:p>
        </p:txBody>
      </p:sp>
      <p:cxnSp>
        <p:nvCxnSpPr>
          <p:cNvPr id="8" name="Straight Connector 7"/>
          <p:cNvCxnSpPr/>
          <p:nvPr/>
        </p:nvCxnSpPr>
        <p:spPr>
          <a:xfrm>
            <a:off x="4865152" y="704371"/>
            <a:ext cx="2432659" cy="0"/>
          </a:xfrm>
          <a:prstGeom prst="line">
            <a:avLst/>
          </a:prstGeom>
          <a:ln w="15875">
            <a:solidFill>
              <a:srgbClr val="00339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35196" y="4703258"/>
            <a:ext cx="7692572" cy="1261884"/>
          </a:xfrm>
          <a:prstGeom prst="rect">
            <a:avLst/>
          </a:prstGeom>
          <a:noFill/>
        </p:spPr>
        <p:txBody>
          <a:bodyPr wrap="square" rtlCol="0">
            <a:spAutoFit/>
          </a:bodyPr>
          <a:lstStyle/>
          <a:p>
            <a:pPr algn="ctr"/>
            <a:r>
              <a:rPr lang="en-US" sz="4000" b="1" dirty="0" err="1" smtClean="0">
                <a:solidFill>
                  <a:srgbClr val="0000CC"/>
                </a:solidFill>
              </a:rPr>
              <a:t>Giáo</a:t>
            </a:r>
            <a:r>
              <a:rPr lang="en-US" sz="4000" b="1" dirty="0" smtClean="0">
                <a:solidFill>
                  <a:srgbClr val="0000CC"/>
                </a:solidFill>
              </a:rPr>
              <a:t> </a:t>
            </a:r>
            <a:r>
              <a:rPr lang="en-US" sz="4000" b="1" dirty="0" err="1" smtClean="0">
                <a:solidFill>
                  <a:srgbClr val="0000CC"/>
                </a:solidFill>
              </a:rPr>
              <a:t>viên</a:t>
            </a:r>
            <a:r>
              <a:rPr lang="en-US" sz="4000" b="1" dirty="0" smtClean="0">
                <a:solidFill>
                  <a:srgbClr val="0000CC"/>
                </a:solidFill>
              </a:rPr>
              <a:t>: </a:t>
            </a:r>
            <a:r>
              <a:rPr lang="en-US" sz="4000" b="1" dirty="0" err="1" smtClean="0">
                <a:solidFill>
                  <a:srgbClr val="0000CC"/>
                </a:solidFill>
              </a:rPr>
              <a:t>Bùi</a:t>
            </a:r>
            <a:r>
              <a:rPr lang="en-US" sz="4000" b="1" dirty="0" smtClean="0">
                <a:solidFill>
                  <a:srgbClr val="0000CC"/>
                </a:solidFill>
              </a:rPr>
              <a:t> </a:t>
            </a:r>
            <a:r>
              <a:rPr lang="en-US" sz="4000" b="1" dirty="0" err="1" smtClean="0">
                <a:solidFill>
                  <a:srgbClr val="0000CC"/>
                </a:solidFill>
              </a:rPr>
              <a:t>Lương</a:t>
            </a:r>
            <a:r>
              <a:rPr lang="en-US" sz="4000" b="1" dirty="0" smtClean="0">
                <a:solidFill>
                  <a:srgbClr val="0000CC"/>
                </a:solidFill>
              </a:rPr>
              <a:t> </a:t>
            </a:r>
            <a:r>
              <a:rPr lang="en-US" sz="4000" b="1" dirty="0" err="1" smtClean="0">
                <a:solidFill>
                  <a:srgbClr val="0000CC"/>
                </a:solidFill>
              </a:rPr>
              <a:t>Tâm</a:t>
            </a:r>
            <a:endParaRPr lang="en-US" sz="2000" b="1" dirty="0" smtClean="0">
              <a:solidFill>
                <a:srgbClr val="0000CC"/>
              </a:solidFill>
            </a:endParaRPr>
          </a:p>
          <a:p>
            <a:pPr algn="ctr"/>
            <a:r>
              <a:rPr lang="en-US" sz="3600" b="1" i="1" dirty="0" err="1" smtClean="0">
                <a:solidFill>
                  <a:srgbClr val="0000CC"/>
                </a:solidFill>
              </a:rPr>
              <a:t>Năm</a:t>
            </a:r>
            <a:r>
              <a:rPr lang="en-US" sz="3600" b="1" i="1" dirty="0" smtClean="0">
                <a:solidFill>
                  <a:srgbClr val="0000CC"/>
                </a:solidFill>
              </a:rPr>
              <a:t> </a:t>
            </a:r>
            <a:r>
              <a:rPr lang="en-US" sz="3600" b="1" i="1" dirty="0" err="1" smtClean="0">
                <a:solidFill>
                  <a:srgbClr val="0000CC"/>
                </a:solidFill>
              </a:rPr>
              <a:t>học</a:t>
            </a:r>
            <a:r>
              <a:rPr lang="en-US" sz="3600" b="1" i="1" dirty="0" smtClean="0">
                <a:solidFill>
                  <a:srgbClr val="0000CC"/>
                </a:solidFill>
              </a:rPr>
              <a:t> 2025 - 2026</a:t>
            </a:r>
            <a:endParaRPr lang="en-US" sz="3600" i="1" dirty="0">
              <a:solidFill>
                <a:srgbClr val="0000CC"/>
              </a:solidFill>
            </a:endParaRPr>
          </a:p>
        </p:txBody>
      </p:sp>
      <p:pic>
        <p:nvPicPr>
          <p:cNvPr id="9" name="Picture 8">
            <a:extLst>
              <a:ext uri="{FF2B5EF4-FFF2-40B4-BE49-F238E27FC236}">
                <a16:creationId xmlns:a16="http://schemas.microsoft.com/office/drawing/2014/main" id="{8923B0D8-0D63-4E28-A1D2-50959A932B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38" b="89708" l="2333" r="98756">
                        <a14:foregroundMark x1="14619" y1="18776" x2="20684" y2="13352"/>
                        <a14:foregroundMark x1="20684" y1="13352" x2="41680" y2="5285"/>
                        <a14:foregroundMark x1="41680" y1="5285" x2="60964" y2="5285"/>
                        <a14:foregroundMark x1="60964" y1="5285" x2="73250" y2="12796"/>
                        <a14:foregroundMark x1="73250" y1="12796" x2="85381" y2="28234"/>
                        <a14:foregroundMark x1="85381" y1="28234" x2="90824" y2="49652"/>
                        <a14:foregroundMark x1="90824" y1="49652" x2="86781" y2="62865"/>
                        <a14:foregroundMark x1="86781" y1="62865" x2="69362" y2="71349"/>
                        <a14:foregroundMark x1="69362" y1="71349" x2="26905" y2="72184"/>
                        <a14:foregroundMark x1="26905" y1="72184" x2="7932" y2="53686"/>
                        <a14:foregroundMark x1="7932" y1="53686" x2="10575" y2="38665"/>
                        <a14:foregroundMark x1="10575" y1="38665" x2="19285" y2="26287"/>
                        <a14:foregroundMark x1="19285" y1="26287" x2="12442" y2="38248"/>
                        <a14:foregroundMark x1="12442" y1="38248" x2="21617" y2="57024"/>
                        <a14:foregroundMark x1="21617" y1="57024" x2="47278" y2="82337"/>
                        <a14:foregroundMark x1="47278" y1="82337" x2="61897" y2="86648"/>
                        <a14:foregroundMark x1="61897" y1="86648" x2="73717" y2="71210"/>
                        <a14:foregroundMark x1="73717" y1="71210" x2="86314" y2="63004"/>
                        <a14:foregroundMark x1="86314" y1="63004" x2="95490" y2="33936"/>
                        <a14:foregroundMark x1="95490" y1="33936" x2="94090" y2="30042"/>
                        <a14:foregroundMark x1="74339" y1="10987" x2="52566" y2="3616"/>
                        <a14:foregroundMark x1="52566" y1="3616" x2="43546" y2="3755"/>
                        <a14:foregroundMark x1="1830" y1="34075" x2="1683" y2="34348"/>
                        <a14:foregroundMark x1="1979" y1="33797" x2="1830" y2="34075"/>
                        <a14:foregroundMark x1="2203" y1="33380" x2="1979" y2="33797"/>
                        <a14:foregroundMark x1="8554" y1="21558" x2="2203" y2="33380"/>
                        <a14:foregroundMark x1="1068" y1="37135" x2="1866" y2="45341"/>
                        <a14:foregroundMark x1="1866" y1="45341" x2="6221" y2="51599"/>
                        <a14:foregroundMark x1="6221" y1="51599" x2="6221" y2="51599"/>
                        <a14:foregroundMark x1="2333" y1="40473" x2="2333" y2="40473"/>
                        <a14:foregroundMark x1="98756" y1="45341" x2="98756" y2="45341"/>
                        <a14:foregroundMark x1="25194" y1="34910" x2="65163" y2="43672"/>
                        <a14:foregroundMark x1="65163" y1="43672" x2="44790" y2="44228"/>
                        <a14:foregroundMark x1="44790" y1="44228" x2="36392" y2="41446"/>
                        <a14:foregroundMark x1="36392" y1="41446" x2="71073" y2="47149"/>
                        <a14:foregroundMark x1="71073" y1="47149" x2="43857" y2="49096"/>
                        <a14:foregroundMark x1="43857" y1="49096" x2="51633" y2="53825"/>
                        <a14:foregroundMark x1="51633" y1="53825" x2="62519" y2="53547"/>
                        <a14:foregroundMark x1="62519" y1="53547" x2="45568" y2="56189"/>
                        <a14:foregroundMark x1="45568" y1="56189" x2="56610" y2="63143"/>
                        <a14:foregroundMark x1="56610" y1="63143" x2="46501" y2="56189"/>
                        <a14:foregroundMark x1="46501" y1="56189" x2="37636" y2="56745"/>
                        <a14:foregroundMark x1="37636" y1="56745" x2="42457" y2="59666"/>
                        <a14:foregroundMark x1="30327" y1="45480" x2="50233" y2="34214"/>
                        <a14:foregroundMark x1="50233" y1="34214" x2="75272" y2="27260"/>
                        <a14:foregroundMark x1="75272" y1="27260" x2="56454" y2="37691"/>
                        <a14:foregroundMark x1="55054" y1="38943" x2="65630" y2="39082"/>
                        <a14:foregroundMark x1="39813" y1="63561" x2="74650" y2="56745"/>
                        <a14:backgroundMark x1="933" y1="33797" x2="933" y2="33797"/>
                        <a14:backgroundMark x1="1244" y1="34631" x2="1244" y2="34631"/>
                        <a14:backgroundMark x1="1400" y1="35049" x2="1400" y2="35327"/>
                        <a14:backgroundMark x1="1711" y1="33380" x2="1711" y2="33380"/>
                        <a14:backgroundMark x1="933" y1="37135" x2="933" y2="37135"/>
                        <a14:backgroundMark x1="1555" y1="34075" x2="1555" y2="34075"/>
                        <a14:backgroundMark x1="1711" y1="34353" x2="933" y2="37274"/>
                      </a14:backgroundRemoval>
                    </a14:imgEffect>
                  </a14:imgLayer>
                </a14:imgProps>
              </a:ext>
            </a:extLst>
          </a:blip>
          <a:srcRect b="11637"/>
          <a:stretch/>
        </p:blipFill>
        <p:spPr>
          <a:xfrm>
            <a:off x="465862" y="223411"/>
            <a:ext cx="1721124" cy="1700583"/>
          </a:xfrm>
          <a:prstGeom prst="rect">
            <a:avLst/>
          </a:prstGeom>
        </p:spPr>
      </p:pic>
      <p:sp>
        <p:nvSpPr>
          <p:cNvPr id="12" name="Title 5"/>
          <p:cNvSpPr txBox="1">
            <a:spLocks/>
          </p:cNvSpPr>
          <p:nvPr/>
        </p:nvSpPr>
        <p:spPr>
          <a:xfrm>
            <a:off x="2025246" y="1836795"/>
            <a:ext cx="8222374" cy="6172200"/>
          </a:xfrm>
          <a:prstGeom prst="rect">
            <a:avLst/>
          </a:prstGeom>
        </p:spPr>
        <p:txBody>
          <a:bodyPr spcFirstLastPara="1">
            <a:prstTxWarp prst="textArchU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Chào</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mừng</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thầy</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cô</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về</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dự</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r>
              <a:rPr lang="en-US" sz="6000" b="1" dirty="0" err="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giờ</a:t>
            </a:r>
            <a:r>
              <a:rPr lang="en-US" sz="60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sym typeface="Arial"/>
              </a:rPr>
              <a:t> </a:t>
            </a:r>
          </a:p>
        </p:txBody>
      </p:sp>
      <p:sp>
        <p:nvSpPr>
          <p:cNvPr id="13" name="TextBox 12">
            <a:extLst>
              <a:ext uri="{FF2B5EF4-FFF2-40B4-BE49-F238E27FC236}">
                <a16:creationId xmlns:a16="http://schemas.microsoft.com/office/drawing/2014/main" id="{BAAC55FE-540A-E29E-DB6B-C124589CCCB8}"/>
              </a:ext>
            </a:extLst>
          </p:cNvPr>
          <p:cNvSpPr txBox="1"/>
          <p:nvPr/>
        </p:nvSpPr>
        <p:spPr>
          <a:xfrm>
            <a:off x="2991673" y="2890543"/>
            <a:ext cx="6289520" cy="1828386"/>
          </a:xfrm>
          <a:prstGeom prst="rect">
            <a:avLst/>
          </a:prstGeom>
          <a:noFill/>
        </p:spPr>
        <p:txBody>
          <a:bodyPr wrap="square" rtlCol="0">
            <a:spAutoFit/>
          </a:bodyPr>
          <a:lstStyle/>
          <a:p>
            <a:pPr algn="ctr">
              <a:lnSpc>
                <a:spcPct val="150000"/>
              </a:lnSpc>
              <a:defRPr/>
            </a:pPr>
            <a:r>
              <a:rPr lang="en-US" sz="4000" b="1" dirty="0" smtClean="0">
                <a:solidFill>
                  <a:srgbClr val="FF0000"/>
                </a:solidFill>
                <a:latin typeface="Times New Roman" panose="02020603050405020304" pitchFamily="18" charset="0"/>
                <a:cs typeface="Times New Roman" panose="02020603050405020304" pitchFamily="18" charset="0"/>
                <a:sym typeface="Arial"/>
              </a:rPr>
              <a:t>MÔN: </a:t>
            </a:r>
            <a:r>
              <a:rPr lang="en-US" sz="4000" b="1" dirty="0" err="1" smtClean="0">
                <a:solidFill>
                  <a:srgbClr val="FF0000"/>
                </a:solidFill>
                <a:latin typeface="Times New Roman" panose="02020603050405020304" pitchFamily="18" charset="0"/>
                <a:cs typeface="Times New Roman" panose="02020603050405020304" pitchFamily="18" charset="0"/>
                <a:sym typeface="Arial"/>
              </a:rPr>
              <a:t>Tiếng</a:t>
            </a:r>
            <a:r>
              <a:rPr lang="en-US" sz="4000" b="1" dirty="0" smtClean="0">
                <a:solidFill>
                  <a:srgbClr val="FF0000"/>
                </a:solidFill>
                <a:latin typeface="Times New Roman" panose="02020603050405020304" pitchFamily="18" charset="0"/>
                <a:cs typeface="Times New Roman" panose="02020603050405020304" pitchFamily="18" charset="0"/>
                <a:sym typeface="Arial"/>
              </a:rPr>
              <a:t> </a:t>
            </a:r>
            <a:r>
              <a:rPr lang="en-US" sz="4000" b="1" dirty="0" err="1" smtClean="0">
                <a:solidFill>
                  <a:srgbClr val="FF0000"/>
                </a:solidFill>
                <a:latin typeface="Times New Roman" panose="02020603050405020304" pitchFamily="18" charset="0"/>
                <a:cs typeface="Times New Roman" panose="02020603050405020304" pitchFamily="18" charset="0"/>
                <a:sym typeface="Arial"/>
              </a:rPr>
              <a:t>Việt</a:t>
            </a:r>
            <a:endParaRPr lang="en-US" sz="4000" b="1" dirty="0" smtClean="0">
              <a:solidFill>
                <a:srgbClr val="FF0000"/>
              </a:solidFill>
              <a:latin typeface="Times New Roman" panose="02020603050405020304" pitchFamily="18" charset="0"/>
              <a:cs typeface="Times New Roman" panose="02020603050405020304" pitchFamily="18" charset="0"/>
              <a:sym typeface="Arial"/>
            </a:endParaRPr>
          </a:p>
          <a:p>
            <a:pPr algn="ctr">
              <a:lnSpc>
                <a:spcPct val="150000"/>
              </a:lnSpc>
              <a:defRPr/>
            </a:pPr>
            <a:r>
              <a:rPr lang="en-US" sz="4000" b="1" dirty="0" smtClean="0">
                <a:solidFill>
                  <a:srgbClr val="0000CC"/>
                </a:solidFill>
                <a:latin typeface="Times New Roman" panose="02020603050405020304" pitchFamily="18" charset="0"/>
                <a:cs typeface="Times New Roman" panose="02020603050405020304" pitchFamily="18" charset="0"/>
                <a:sym typeface="Arial"/>
              </a:rPr>
              <a:t>LỚP 5E</a:t>
            </a:r>
            <a:endParaRPr lang="en-US" sz="4000" b="1" dirty="0">
              <a:solidFill>
                <a:srgbClr val="0000CC"/>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4567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34982" y="83127"/>
            <a:ext cx="11471613" cy="6473538"/>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mtClean="0">
              <a:solidFill>
                <a:schemeClr val="tx1"/>
              </a:solidFill>
            </a:endParaRPr>
          </a:p>
          <a:p>
            <a:endParaRPr lang="en-US">
              <a:solidFill>
                <a:schemeClr val="tx1"/>
              </a:solidFill>
            </a:endParaRPr>
          </a:p>
        </p:txBody>
      </p:sp>
      <p:sp>
        <p:nvSpPr>
          <p:cNvPr id="18" name="a">
            <a:extLst>
              <a:ext uri="{FF2B5EF4-FFF2-40B4-BE49-F238E27FC236}">
                <a16:creationId xmlns:a16="http://schemas.microsoft.com/office/drawing/2014/main" id="{EAB5E2E6-AB40-CA86-18AE-91EDD4886A9D}"/>
              </a:ext>
            </a:extLst>
          </p:cNvPr>
          <p:cNvSpPr/>
          <p:nvPr/>
        </p:nvSpPr>
        <p:spPr>
          <a:xfrm>
            <a:off x="488533" y="241297"/>
            <a:ext cx="11185291" cy="1878790"/>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a:solidFill>
                  <a:srgbClr val="009999"/>
                </a:solidFill>
              </a:rPr>
              <a:t> </a:t>
            </a:r>
            <a:r>
              <a:rPr lang="en-US" sz="3600" b="1">
                <a:solidFill>
                  <a:srgbClr val="000000"/>
                </a:solidFill>
                <a:latin typeface="Cambria" panose="02040503050406030204" pitchFamily="18" charset="0"/>
                <a:ea typeface="Cambria" panose="02040503050406030204" pitchFamily="18" charset="0"/>
              </a:rPr>
              <a:t>2. </a:t>
            </a:r>
            <a:r>
              <a:rPr lang="vi-VN" sz="3600" b="1">
                <a:solidFill>
                  <a:srgbClr val="000000"/>
                </a:solidFill>
                <a:latin typeface="Cambria" panose="02040503050406030204" pitchFamily="18" charset="0"/>
                <a:ea typeface="Cambria" panose="02040503050406030204" pitchFamily="18" charset="0"/>
              </a:rPr>
              <a:t>Dùng đại từ để thay thế cho những từ ngữ lặp lại trong mỗi đoạn dưới đây và cho biết việc dùng đại từ thay thế như vậy có tác dụng gì</a:t>
            </a:r>
            <a:r>
              <a:rPr lang="vi-VN" sz="3600" b="1" smtClean="0">
                <a:solidFill>
                  <a:srgbClr val="000000"/>
                </a:solidFill>
                <a:latin typeface="Cambria" panose="02040503050406030204" pitchFamily="18" charset="0"/>
                <a:ea typeface="Cambria" panose="02040503050406030204" pitchFamily="18" charset="0"/>
              </a:rPr>
              <a:t>.</a:t>
            </a:r>
            <a:endParaRPr lang="en-US" sz="3600" b="1" smtClean="0">
              <a:solidFill>
                <a:srgbClr val="000000"/>
              </a:solidFill>
              <a:latin typeface="Cambria" panose="02040503050406030204" pitchFamily="18" charset="0"/>
              <a:ea typeface="Cambria" panose="02040503050406030204" pitchFamily="18" charset="0"/>
            </a:endParaRPr>
          </a:p>
        </p:txBody>
      </p:sp>
      <p:cxnSp>
        <p:nvCxnSpPr>
          <p:cNvPr id="55" name="Straight Connector 54"/>
          <p:cNvCxnSpPr/>
          <p:nvPr/>
        </p:nvCxnSpPr>
        <p:spPr>
          <a:xfrm>
            <a:off x="6848629" y="1437461"/>
            <a:ext cx="16453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29536" y="884265"/>
            <a:ext cx="22295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497482" y="861405"/>
            <a:ext cx="16851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722688" y="846165"/>
            <a:ext cx="13025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35924" y="1437461"/>
            <a:ext cx="3186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206872" y="845820"/>
            <a:ext cx="1233519" cy="3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668029" y="1437461"/>
            <a:ext cx="17723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35924" y="1996261"/>
            <a:ext cx="22589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956329" y="1996261"/>
            <a:ext cx="26994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39">
            <a:extLst>
              <a:ext uri="{FF2B5EF4-FFF2-40B4-BE49-F238E27FC236}">
                <a16:creationId xmlns:a16="http://schemas.microsoft.com/office/drawing/2014/main" id="{DA368B96-BDCC-D09B-4382-DDE9DBFB96EB}"/>
              </a:ext>
            </a:extLst>
          </p:cNvPr>
          <p:cNvSpPr/>
          <p:nvPr/>
        </p:nvSpPr>
        <p:spPr>
          <a:xfrm>
            <a:off x="735924" y="2452962"/>
            <a:ext cx="10937900" cy="3770827"/>
          </a:xfrm>
          <a:prstGeom prst="roundRect">
            <a:avLst/>
          </a:prstGeom>
          <a:solidFill>
            <a:srgbClr val="FFBDD8">
              <a:alpha val="62745"/>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just"/>
            <a:r>
              <a:rPr lang="en-US" sz="4000" b="1">
                <a:solidFill>
                  <a:srgbClr val="0000CC"/>
                </a:solidFill>
              </a:rPr>
              <a:t>+ Việc 1: </a:t>
            </a:r>
            <a:r>
              <a:rPr lang="en-US" sz="4000">
                <a:solidFill>
                  <a:schemeClr val="tx1"/>
                </a:solidFill>
              </a:rPr>
              <a:t>Gạch chân dưới những từ ngữ lặp lại trong mỗi đoạn.</a:t>
            </a:r>
          </a:p>
          <a:p>
            <a:pPr algn="just"/>
            <a:r>
              <a:rPr lang="en-US" sz="4000" b="1">
                <a:solidFill>
                  <a:srgbClr val="0000CC"/>
                </a:solidFill>
              </a:rPr>
              <a:t>+ Việc 2: </a:t>
            </a:r>
            <a:r>
              <a:rPr lang="en-US" sz="4000">
                <a:solidFill>
                  <a:schemeClr val="tx1"/>
                </a:solidFill>
              </a:rPr>
              <a:t>Dùng đại từ để thay thế cho những từ ngữ lặp lại trong </a:t>
            </a:r>
            <a:r>
              <a:rPr lang="en-US" sz="4000" smtClean="0">
                <a:solidFill>
                  <a:schemeClr val="tx1"/>
                </a:solidFill>
              </a:rPr>
              <a:t>từng đoạn.</a:t>
            </a:r>
            <a:endParaRPr lang="en-US" sz="4000">
              <a:solidFill>
                <a:schemeClr val="tx1"/>
              </a:solidFill>
            </a:endParaRPr>
          </a:p>
          <a:p>
            <a:pPr algn="just"/>
            <a:r>
              <a:rPr lang="en-US" sz="4000" b="1">
                <a:solidFill>
                  <a:srgbClr val="0000CC"/>
                </a:solidFill>
              </a:rPr>
              <a:t>+ Việc 3: </a:t>
            </a:r>
            <a:r>
              <a:rPr lang="en-US" sz="4000" smtClean="0">
                <a:solidFill>
                  <a:schemeClr val="tx1"/>
                </a:solidFill>
              </a:rPr>
              <a:t>Cho biết việc </a:t>
            </a:r>
            <a:r>
              <a:rPr lang="en-US" sz="4000">
                <a:solidFill>
                  <a:schemeClr val="tx1"/>
                </a:solidFill>
              </a:rPr>
              <a:t>dùng đại từ thay thế như vậy có tác dụng </a:t>
            </a:r>
            <a:r>
              <a:rPr lang="en-US" sz="4000" smtClean="0">
                <a:solidFill>
                  <a:schemeClr val="tx1"/>
                </a:solidFill>
              </a:rPr>
              <a:t>gì?</a:t>
            </a:r>
            <a:endParaRPr lang="en-US" sz="4000">
              <a:solidFill>
                <a:schemeClr val="tx1"/>
              </a:solidFill>
            </a:endParaRPr>
          </a:p>
        </p:txBody>
      </p:sp>
      <p:pic>
        <p:nvPicPr>
          <p:cNvPr id="4" name="SSvid.net--2-minute-countdown-timerĐồng-hồ-đếm-ngược-2-phút-COUNTDOWN_3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20297" y="5565978"/>
            <a:ext cx="1536565" cy="864317"/>
          </a:xfrm>
          <a:prstGeom prst="rect">
            <a:avLst/>
          </a:prstGeom>
        </p:spPr>
      </p:pic>
    </p:spTree>
    <p:extLst>
      <p:ext uri="{BB962C8B-B14F-4D97-AF65-F5344CB8AC3E}">
        <p14:creationId xmlns:p14="http://schemas.microsoft.com/office/powerpoint/2010/main" val="40584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heckerboard(across)">
                                      <p:cBhvr>
                                        <p:cTn id="12" dur="500"/>
                                        <p:tgtEl>
                                          <p:spTgt spid="60"/>
                                        </p:tgtEl>
                                      </p:cBhvr>
                                    </p:animEffect>
                                  </p:childTnLst>
                                </p:cTn>
                              </p:par>
                              <p:par>
                                <p:cTn id="13" presetID="5" presetClass="entr" presetSubtype="1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checkerboard(across)">
                                      <p:cBhvr>
                                        <p:cTn id="15" dur="500"/>
                                        <p:tgtEl>
                                          <p:spTgt spid="61"/>
                                        </p:tgtEl>
                                      </p:cBhvr>
                                    </p:animEffect>
                                  </p:childTnLst>
                                </p:cTn>
                              </p:par>
                              <p:par>
                                <p:cTn id="16" presetID="5" presetClass="entr" presetSubtype="1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checkerboard(across)">
                                      <p:cBhvr>
                                        <p:cTn id="18" dur="500"/>
                                        <p:tgtEl>
                                          <p:spTgt spid="64"/>
                                        </p:tgtEl>
                                      </p:cBhvr>
                                    </p:animEffect>
                                  </p:childTnLst>
                                </p:cTn>
                              </p:par>
                              <p:par>
                                <p:cTn id="19" presetID="5" presetClass="entr" presetSubtype="1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checkerboard(across)">
                                      <p:cBhvr>
                                        <p:cTn id="21" dur="500"/>
                                        <p:tgtEl>
                                          <p:spTgt spid="44"/>
                                        </p:tgtEl>
                                      </p:cBhvr>
                                    </p:animEffect>
                                  </p:childTnLst>
                                </p:cTn>
                              </p:par>
                              <p:par>
                                <p:cTn id="22" presetID="5" presetClass="entr" presetSubtype="1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heckerboard(across)">
                                      <p:cBhvr>
                                        <p:cTn id="24" dur="500"/>
                                        <p:tgtEl>
                                          <p:spTgt spid="66"/>
                                        </p:tgtEl>
                                      </p:cBhvr>
                                    </p:animEffect>
                                  </p:childTnLst>
                                </p:cTn>
                              </p:par>
                              <p:par>
                                <p:cTn id="25" presetID="5" presetClass="entr" presetSubtype="1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heckerboard(across)">
                                      <p:cBhvr>
                                        <p:cTn id="27" dur="500"/>
                                        <p:tgtEl>
                                          <p:spTgt spid="55"/>
                                        </p:tgtEl>
                                      </p:cBhvr>
                                    </p:animEffect>
                                  </p:childTnLst>
                                </p:cTn>
                              </p:par>
                              <p:par>
                                <p:cTn id="28" presetID="5" presetClass="entr" presetSubtype="1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checkerboard(across)">
                                      <p:cBhvr>
                                        <p:cTn id="30" dur="500"/>
                                        <p:tgtEl>
                                          <p:spTgt spid="50"/>
                                        </p:tgtEl>
                                      </p:cBhvr>
                                    </p:animEffect>
                                  </p:childTnLst>
                                </p:cTn>
                              </p:par>
                              <p:par>
                                <p:cTn id="31" presetID="5" presetClass="entr" presetSubtype="1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checkerboard(across)">
                                      <p:cBhvr>
                                        <p:cTn id="33" dur="500"/>
                                        <p:tgtEl>
                                          <p:spTgt spid="52"/>
                                        </p:tgtEl>
                                      </p:cBhvr>
                                    </p:animEffect>
                                  </p:childTnLst>
                                </p:cTn>
                              </p:par>
                              <p:par>
                                <p:cTn id="34" presetID="5" presetClass="entr" presetSubtype="1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checkerboard(across)">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4"/>
                                        </p:tgtEl>
                                      </p:cBhvr>
                                    </p:cmd>
                                  </p:childTnLst>
                                </p:cTn>
                              </p:par>
                            </p:childTnLst>
                          </p:cTn>
                        </p:par>
                      </p:childTnLst>
                    </p:cTn>
                  </p:par>
                </p:childTnLst>
              </p:cTn>
              <p:nextCondLst>
                <p:cond evt="onClick" delay="0">
                  <p:tgtEl>
                    <p:spTgt spid="4"/>
                  </p:tgtEl>
                </p:cond>
              </p:nextCondLst>
            </p:seq>
            <p:video>
              <p:cMediaNode vol="80000">
                <p:cTn id="47" fill="hold" display="0">
                  <p:stCondLst>
                    <p:cond delay="indefinite"/>
                  </p:stCondLst>
                </p:cTn>
                <p:tgtEl>
                  <p:spTgt spid="4"/>
                </p:tgtEl>
              </p:cMediaNode>
            </p:video>
          </p:childTnLst>
        </p:cTn>
      </p:par>
    </p:tnLst>
    <p:bldLst>
      <p:bldP spid="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114300" y="88900"/>
            <a:ext cx="11988800" cy="66294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BC42C7-6E23-74EF-385C-981EF02C42EE}"/>
              </a:ext>
            </a:extLst>
          </p:cNvPr>
          <p:cNvSpPr txBox="1"/>
          <p:nvPr/>
        </p:nvSpPr>
        <p:spPr>
          <a:xfrm>
            <a:off x="457200" y="177800"/>
            <a:ext cx="11302999" cy="6340197"/>
          </a:xfrm>
          <a:prstGeom prst="rect">
            <a:avLst/>
          </a:prstGeom>
          <a:noFill/>
        </p:spPr>
        <p:txBody>
          <a:bodyPr wrap="square" rtlCol="0">
            <a:spAutoFit/>
          </a:bodyPr>
          <a:lstStyle/>
          <a:p>
            <a:pPr lvl="0" algn="just"/>
            <a:r>
              <a:rPr lang="vi-VN" sz="4200" dirty="0">
                <a:solidFill>
                  <a:srgbClr val="000000"/>
                </a:solidFill>
                <a:latin typeface="Cambria" panose="02040503050406030204" pitchFamily="18" charset="0"/>
                <a:ea typeface="Cambria" panose="02040503050406030204" pitchFamily="18" charset="0"/>
              </a:rPr>
              <a:t>a. Thành tặng tôi một quyển truyện tranh. Việc Thành tặng tôi </a:t>
            </a:r>
            <a:r>
              <a:rPr lang="vi-VN" sz="4200">
                <a:solidFill>
                  <a:srgbClr val="000000"/>
                </a:solidFill>
                <a:latin typeface="Cambria" panose="02040503050406030204" pitchFamily="18" charset="0"/>
                <a:ea typeface="Cambria" panose="02040503050406030204" pitchFamily="18" charset="0"/>
              </a:rPr>
              <a:t>một qu</a:t>
            </a:r>
            <a:r>
              <a:rPr lang="en-US" sz="4200">
                <a:solidFill>
                  <a:srgbClr val="000000"/>
                </a:solidFill>
                <a:latin typeface="Cambria" panose="02040503050406030204" pitchFamily="18" charset="0"/>
                <a:ea typeface="Cambria" panose="02040503050406030204" pitchFamily="18" charset="0"/>
              </a:rPr>
              <a:t>yể</a:t>
            </a:r>
            <a:r>
              <a:rPr lang="vi-VN" sz="4200">
                <a:solidFill>
                  <a:srgbClr val="000000"/>
                </a:solidFill>
                <a:latin typeface="Cambria" panose="02040503050406030204" pitchFamily="18" charset="0"/>
                <a:ea typeface="Cambria" panose="02040503050406030204" pitchFamily="18" charset="0"/>
              </a:rPr>
              <a:t>n </a:t>
            </a:r>
            <a:r>
              <a:rPr lang="vi-VN" sz="4200" dirty="0">
                <a:solidFill>
                  <a:srgbClr val="000000"/>
                </a:solidFill>
                <a:latin typeface="Cambria" panose="02040503050406030204" pitchFamily="18" charset="0"/>
                <a:ea typeface="Cambria" panose="02040503050406030204" pitchFamily="18" charset="0"/>
              </a:rPr>
              <a:t>truyện tranh làm tôi rất xúc </a:t>
            </a:r>
            <a:r>
              <a:rPr lang="vi-VN" sz="4200">
                <a:solidFill>
                  <a:srgbClr val="000000"/>
                </a:solidFill>
                <a:latin typeface="Cambria" panose="02040503050406030204" pitchFamily="18" charset="0"/>
                <a:ea typeface="Cambria" panose="02040503050406030204" pitchFamily="18" charset="0"/>
              </a:rPr>
              <a:t>động.</a:t>
            </a:r>
            <a:endParaRPr lang="en-US" sz="4200">
              <a:solidFill>
                <a:srgbClr val="000000"/>
              </a:solidFill>
              <a:latin typeface="Cambria" panose="02040503050406030204" pitchFamily="18" charset="0"/>
              <a:ea typeface="Cambria" panose="02040503050406030204" pitchFamily="18" charset="0"/>
            </a:endParaRPr>
          </a:p>
          <a:p>
            <a:pPr lvl="0" algn="just"/>
            <a:endParaRPr lang="vi-VN" sz="5400" dirty="0">
              <a:solidFill>
                <a:srgbClr val="000000"/>
              </a:solidFill>
              <a:latin typeface="Cambria" panose="02040503050406030204" pitchFamily="18" charset="0"/>
              <a:ea typeface="Cambria" panose="02040503050406030204" pitchFamily="18" charset="0"/>
            </a:endParaRPr>
          </a:p>
          <a:p>
            <a:pPr lvl="0" algn="just"/>
            <a:r>
              <a:rPr lang="vi-VN" sz="40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a:t>
            </a:r>
            <a:r>
              <a:rPr lang="vi-VN" sz="4000">
                <a:solidFill>
                  <a:srgbClr val="000000"/>
                </a:solidFill>
                <a:latin typeface="Cambria" panose="02040503050406030204" pitchFamily="18" charset="0"/>
                <a:ea typeface="Cambria" panose="02040503050406030204" pitchFamily="18" charset="0"/>
              </a:rPr>
              <a:t>mát.</a:t>
            </a:r>
            <a:endParaRPr lang="en-US" sz="4000">
              <a:solidFill>
                <a:srgbClr val="000000"/>
              </a:solidFill>
              <a:latin typeface="Cambria" panose="02040503050406030204" pitchFamily="18" charset="0"/>
              <a:ea typeface="Cambria" panose="02040503050406030204" pitchFamily="18" charset="0"/>
            </a:endParaRPr>
          </a:p>
          <a:p>
            <a:pPr lvl="0" algn="just"/>
            <a:endParaRPr lang="vi-VN" sz="6000" dirty="0">
              <a:solidFill>
                <a:srgbClr val="000000"/>
              </a:solidFill>
              <a:latin typeface="Cambria" panose="02040503050406030204" pitchFamily="18" charset="0"/>
              <a:ea typeface="Cambria" panose="02040503050406030204" pitchFamily="18" charset="0"/>
            </a:endParaRPr>
          </a:p>
          <a:p>
            <a:pPr lvl="0" algn="just"/>
            <a:r>
              <a:rPr lang="vi-VN" sz="40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4903F83A-72DB-18A8-16C9-4AE794F309F8}"/>
              </a:ext>
            </a:extLst>
          </p:cNvPr>
          <p:cNvCxnSpPr/>
          <p:nvPr/>
        </p:nvCxnSpPr>
        <p:spPr>
          <a:xfrm>
            <a:off x="686773" y="1422400"/>
            <a:ext cx="9079527" cy="127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Arrow: Right 4">
            <a:extLst>
              <a:ext uri="{FF2B5EF4-FFF2-40B4-BE49-F238E27FC236}">
                <a16:creationId xmlns:a16="http://schemas.microsoft.com/office/drawing/2014/main" id="{63384390-FD0F-654A-6E08-881B9B10DDCF}"/>
              </a:ext>
            </a:extLst>
          </p:cNvPr>
          <p:cNvSpPr/>
          <p:nvPr/>
        </p:nvSpPr>
        <p:spPr>
          <a:xfrm>
            <a:off x="3922712" y="2061483"/>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9">
            <a:extLst>
              <a:ext uri="{FF2B5EF4-FFF2-40B4-BE49-F238E27FC236}">
                <a16:creationId xmlns:a16="http://schemas.microsoft.com/office/drawing/2014/main" id="{03D32C50-72AF-665C-0F30-AC8D216B5803}"/>
              </a:ext>
            </a:extLst>
          </p:cNvPr>
          <p:cNvSpPr/>
          <p:nvPr/>
        </p:nvSpPr>
        <p:spPr>
          <a:xfrm>
            <a:off x="5175249" y="1924608"/>
            <a:ext cx="3632200" cy="762762"/>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6600"/>
                </a:solidFill>
                <a:latin typeface="Cambria" panose="02040503050406030204" pitchFamily="18" charset="0"/>
                <a:ea typeface="Cambria" panose="02040503050406030204" pitchFamily="18" charset="0"/>
              </a:rPr>
              <a:t>đó</a:t>
            </a:r>
            <a:r>
              <a:rPr lang="en-US" sz="4000" b="1" dirty="0">
                <a:solidFill>
                  <a:srgbClr val="006600"/>
                </a:solidFill>
                <a:latin typeface="Cambria" panose="02040503050406030204" pitchFamily="18" charset="0"/>
                <a:ea typeface="Cambria" panose="02040503050406030204" pitchFamily="18" charset="0"/>
              </a:rPr>
              <a:t>, </a:t>
            </a:r>
            <a:r>
              <a:rPr lang="en-US" sz="4000" b="1" dirty="0" err="1">
                <a:solidFill>
                  <a:srgbClr val="006600"/>
                </a:solidFill>
                <a:latin typeface="Cambria" panose="02040503050406030204" pitchFamily="18" charset="0"/>
                <a:ea typeface="Cambria" panose="02040503050406030204" pitchFamily="18" charset="0"/>
              </a:rPr>
              <a:t>này</a:t>
            </a:r>
            <a:r>
              <a:rPr lang="en-US" sz="4000" b="1" dirty="0">
                <a:solidFill>
                  <a:srgbClr val="006600"/>
                </a:solidFill>
                <a:latin typeface="Cambria" panose="02040503050406030204" pitchFamily="18" charset="0"/>
                <a:ea typeface="Cambria" panose="02040503050406030204" pitchFamily="18" charset="0"/>
              </a:rPr>
              <a:t>, </a:t>
            </a:r>
            <a:r>
              <a:rPr lang="en-US" sz="4000" b="1" dirty="0" err="1">
                <a:solidFill>
                  <a:srgbClr val="006600"/>
                </a:solidFill>
                <a:latin typeface="Cambria" panose="02040503050406030204" pitchFamily="18" charset="0"/>
                <a:ea typeface="Cambria" panose="02040503050406030204" pitchFamily="18" charset="0"/>
              </a:rPr>
              <a:t>đấy</a:t>
            </a:r>
            <a:r>
              <a:rPr lang="en-US" sz="4000" b="1" dirty="0">
                <a:solidFill>
                  <a:srgbClr val="006600"/>
                </a:solidFill>
                <a:latin typeface="Cambria" panose="02040503050406030204" pitchFamily="18" charset="0"/>
                <a:ea typeface="Cambria" panose="02040503050406030204" pitchFamily="18" charset="0"/>
              </a:rPr>
              <a:t>, </a:t>
            </a:r>
            <a:r>
              <a:rPr lang="en-US" sz="4000" b="1" dirty="0" err="1">
                <a:solidFill>
                  <a:srgbClr val="006600"/>
                </a:solidFill>
                <a:latin typeface="Cambria" panose="02040503050406030204" pitchFamily="18" charset="0"/>
                <a:ea typeface="Cambria" panose="02040503050406030204" pitchFamily="18" charset="0"/>
              </a:rPr>
              <a:t>ấy</a:t>
            </a:r>
            <a:endParaRPr kumimoji="0" lang="vi-VN" sz="40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B9A204C-5703-E806-0041-762976D3C893}"/>
              </a:ext>
            </a:extLst>
          </p:cNvPr>
          <p:cNvCxnSpPr>
            <a:cxnSpLocks/>
          </p:cNvCxnSpPr>
          <p:nvPr/>
        </p:nvCxnSpPr>
        <p:spPr>
          <a:xfrm>
            <a:off x="627785" y="4111625"/>
            <a:ext cx="4071215"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Arrow: Right 14">
            <a:extLst>
              <a:ext uri="{FF2B5EF4-FFF2-40B4-BE49-F238E27FC236}">
                <a16:creationId xmlns:a16="http://schemas.microsoft.com/office/drawing/2014/main" id="{D47BBB9D-A6F7-3118-35F4-EE6234935047}"/>
              </a:ext>
            </a:extLst>
          </p:cNvPr>
          <p:cNvSpPr/>
          <p:nvPr/>
        </p:nvSpPr>
        <p:spPr>
          <a:xfrm>
            <a:off x="3979862" y="4419599"/>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9">
            <a:extLst>
              <a:ext uri="{FF2B5EF4-FFF2-40B4-BE49-F238E27FC236}">
                <a16:creationId xmlns:a16="http://schemas.microsoft.com/office/drawing/2014/main" id="{BD33559C-BD57-D06A-76DC-7AA805ACC9D6}"/>
              </a:ext>
            </a:extLst>
          </p:cNvPr>
          <p:cNvSpPr/>
          <p:nvPr/>
        </p:nvSpPr>
        <p:spPr>
          <a:xfrm>
            <a:off x="5187156" y="4277651"/>
            <a:ext cx="3187699" cy="741095"/>
          </a:xfrm>
          <a:prstGeom prst="roundRect">
            <a:avLst/>
          </a:prstGeom>
          <a:solidFill>
            <a:schemeClr val="accent2">
              <a:lumMod val="40000"/>
              <a:lumOff val="60000"/>
              <a:alpha val="63000"/>
            </a:schemeClr>
          </a:solidFill>
          <a:ln w="38100">
            <a:solidFill>
              <a:srgbClr val="006600"/>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mbria" panose="02040503050406030204" pitchFamily="18" charset="0"/>
                <a:ea typeface="Cambria" panose="02040503050406030204" pitchFamily="18" charset="0"/>
              </a:rPr>
              <a:t>đ</a:t>
            </a:r>
            <a:r>
              <a:rPr lang="en-US" sz="4000" b="1" noProof="0">
                <a:solidFill>
                  <a:srgbClr val="FF0000"/>
                </a:solidFill>
                <a:latin typeface="Cambria" panose="02040503050406030204" pitchFamily="18" charset="0"/>
                <a:ea typeface="Cambria" panose="02040503050406030204" pitchFamily="18" charset="0"/>
              </a:rPr>
              <a:t>ấy, ấy</a:t>
            </a:r>
            <a:r>
              <a:rPr lang="en-US" sz="4000" b="1" noProof="0" dirty="0">
                <a:solidFill>
                  <a:srgbClr val="FF0000"/>
                </a:solidFill>
                <a:latin typeface="Cambria" panose="02040503050406030204" pitchFamily="18" charset="0"/>
                <a:ea typeface="Cambria" panose="02040503050406030204" pitchFamily="18" charset="0"/>
              </a:rPr>
              <a:t>, </a:t>
            </a:r>
            <a:r>
              <a:rPr lang="en-US" sz="4000" b="1" noProof="0" dirty="0" err="1">
                <a:solidFill>
                  <a:srgbClr val="FF0000"/>
                </a:solidFill>
                <a:latin typeface="Cambria" panose="02040503050406030204" pitchFamily="18" charset="0"/>
                <a:ea typeface="Cambria" panose="02040503050406030204" pitchFamily="18" charset="0"/>
              </a:rPr>
              <a:t>đó</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10A64B2-398D-4B0F-322A-39F87B11A0F5}"/>
              </a:ext>
            </a:extLst>
          </p:cNvPr>
          <p:cNvCxnSpPr>
            <a:cxnSpLocks/>
          </p:cNvCxnSpPr>
          <p:nvPr/>
        </p:nvCxnSpPr>
        <p:spPr>
          <a:xfrm>
            <a:off x="9426574" y="5640248"/>
            <a:ext cx="22066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row: Right 26">
            <a:extLst>
              <a:ext uri="{FF2B5EF4-FFF2-40B4-BE49-F238E27FC236}">
                <a16:creationId xmlns:a16="http://schemas.microsoft.com/office/drawing/2014/main" id="{1FE07446-EF77-AC1B-C1EC-EA5F327E423F}"/>
              </a:ext>
            </a:extLst>
          </p:cNvPr>
          <p:cNvSpPr/>
          <p:nvPr/>
        </p:nvSpPr>
        <p:spPr>
          <a:xfrm>
            <a:off x="5810249" y="6002199"/>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id="{15C886AE-A506-F251-11DA-01FC006EBE48}"/>
              </a:ext>
            </a:extLst>
          </p:cNvPr>
          <p:cNvSpPr/>
          <p:nvPr/>
        </p:nvSpPr>
        <p:spPr>
          <a:xfrm>
            <a:off x="6991349" y="5805348"/>
            <a:ext cx="2435225" cy="752881"/>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00CC"/>
                </a:solidFill>
                <a:latin typeface="Cambria" panose="02040503050406030204" pitchFamily="18" charset="0"/>
                <a:ea typeface="Cambria" panose="02040503050406030204" pitchFamily="18" charset="0"/>
              </a:rPr>
              <a:t>vậy</a:t>
            </a:r>
            <a:r>
              <a:rPr lang="en-US" sz="4000" b="1" noProof="0" dirty="0">
                <a:solidFill>
                  <a:srgbClr val="0000CC"/>
                </a:solidFill>
                <a:latin typeface="Cambria" panose="02040503050406030204" pitchFamily="18" charset="0"/>
                <a:ea typeface="Cambria" panose="02040503050406030204" pitchFamily="18" charset="0"/>
              </a:rPr>
              <a:t>, </a:t>
            </a:r>
            <a:r>
              <a:rPr lang="en-US" sz="4000" b="1" noProof="0" dirty="0" err="1">
                <a:solidFill>
                  <a:srgbClr val="0000CC"/>
                </a:solidFill>
                <a:latin typeface="Cambria" panose="02040503050406030204" pitchFamily="18" charset="0"/>
                <a:ea typeface="Cambria" panose="02040503050406030204" pitchFamily="18" charset="0"/>
              </a:rPr>
              <a:t>thế</a:t>
            </a:r>
            <a:endParaRPr kumimoji="0" lang="vi-VN" sz="40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810A64B2-398D-4B0F-322A-39F87B11A0F5}"/>
              </a:ext>
            </a:extLst>
          </p:cNvPr>
          <p:cNvCxnSpPr>
            <a:cxnSpLocks/>
          </p:cNvCxnSpPr>
          <p:nvPr/>
        </p:nvCxnSpPr>
        <p:spPr>
          <a:xfrm>
            <a:off x="627785" y="6230799"/>
            <a:ext cx="41601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10A64B2-398D-4B0F-322A-39F87B11A0F5}"/>
              </a:ext>
            </a:extLst>
          </p:cNvPr>
          <p:cNvCxnSpPr>
            <a:cxnSpLocks/>
          </p:cNvCxnSpPr>
          <p:nvPr/>
        </p:nvCxnSpPr>
        <p:spPr>
          <a:xfrm>
            <a:off x="11036300" y="3525699"/>
            <a:ext cx="596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6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114300" y="88900"/>
            <a:ext cx="11988800" cy="66294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
            <a:extLst>
              <a:ext uri="{FF2B5EF4-FFF2-40B4-BE49-F238E27FC236}">
                <a16:creationId xmlns:a16="http://schemas.microsoft.com/office/drawing/2014/main" id="{EAB5E2E6-AB40-CA86-18AE-91EDD4886A9D}"/>
              </a:ext>
            </a:extLst>
          </p:cNvPr>
          <p:cNvSpPr/>
          <p:nvPr/>
        </p:nvSpPr>
        <p:spPr>
          <a:xfrm>
            <a:off x="478142" y="698496"/>
            <a:ext cx="11185291" cy="2921004"/>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500" b="1">
                <a:solidFill>
                  <a:srgbClr val="009999"/>
                </a:solidFill>
              </a:rPr>
              <a:t> </a:t>
            </a:r>
            <a:r>
              <a:rPr lang="en-US" sz="4500" b="1">
                <a:solidFill>
                  <a:srgbClr val="000000"/>
                </a:solidFill>
                <a:latin typeface="Cambria" panose="02040503050406030204" pitchFamily="18" charset="0"/>
                <a:ea typeface="Cambria" panose="02040503050406030204" pitchFamily="18" charset="0"/>
              </a:rPr>
              <a:t>3. </a:t>
            </a:r>
            <a:r>
              <a:rPr lang="vi-VN" sz="4500" b="1">
                <a:solidFill>
                  <a:srgbClr val="000000"/>
                </a:solidFill>
                <a:latin typeface="Cambria" panose="02040503050406030204" pitchFamily="18" charset="0"/>
                <a:ea typeface="Cambria" panose="02040503050406030204" pitchFamily="18" charset="0"/>
              </a:rPr>
              <a:t>Đóng vai bác sĩ Oát-xơn trong câu chuyện </a:t>
            </a:r>
            <a:r>
              <a:rPr lang="vi-VN" sz="4500" b="1" i="1">
                <a:solidFill>
                  <a:srgbClr val="000000"/>
                </a:solidFill>
                <a:latin typeface="Cambria" panose="02040503050406030204" pitchFamily="18" charset="0"/>
                <a:ea typeface="Cambria" panose="02040503050406030204" pitchFamily="18" charset="0"/>
              </a:rPr>
              <a:t>Suy luận của Sơ-lốc Hôm</a:t>
            </a:r>
            <a:r>
              <a:rPr lang="vi-VN" sz="4500" b="1">
                <a:solidFill>
                  <a:srgbClr val="000000"/>
                </a:solidFill>
                <a:latin typeface="Cambria" panose="02040503050406030204" pitchFamily="18" charset="0"/>
                <a:ea typeface="Cambria" panose="02040503050406030204" pitchFamily="18" charset="0"/>
              </a:rPr>
              <a:t>, viết câu đáp lại lời của Sơ-lốc Hôm, trong đó có chứa một đại từ.</a:t>
            </a:r>
            <a:endParaRPr lang="en-US" sz="4500" b="1">
              <a:solidFill>
                <a:prstClr val="black"/>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4903F83A-72DB-18A8-16C9-4AE794F309F8}"/>
              </a:ext>
            </a:extLst>
          </p:cNvPr>
          <p:cNvCxnSpPr/>
          <p:nvPr/>
        </p:nvCxnSpPr>
        <p:spPr>
          <a:xfrm>
            <a:off x="1651973" y="1358900"/>
            <a:ext cx="24120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03F83A-72DB-18A8-16C9-4AE794F309F8}"/>
              </a:ext>
            </a:extLst>
          </p:cNvPr>
          <p:cNvCxnSpPr/>
          <p:nvPr/>
        </p:nvCxnSpPr>
        <p:spPr>
          <a:xfrm>
            <a:off x="4433273" y="1358900"/>
            <a:ext cx="39868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03F83A-72DB-18A8-16C9-4AE794F309F8}"/>
              </a:ext>
            </a:extLst>
          </p:cNvPr>
          <p:cNvCxnSpPr/>
          <p:nvPr/>
        </p:nvCxnSpPr>
        <p:spPr>
          <a:xfrm>
            <a:off x="9481036" y="2057400"/>
            <a:ext cx="18854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903F83A-72DB-18A8-16C9-4AE794F309F8}"/>
              </a:ext>
            </a:extLst>
          </p:cNvPr>
          <p:cNvCxnSpPr/>
          <p:nvPr/>
        </p:nvCxnSpPr>
        <p:spPr>
          <a:xfrm>
            <a:off x="4897309" y="2755900"/>
            <a:ext cx="29893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03F83A-72DB-18A8-16C9-4AE794F309F8}"/>
              </a:ext>
            </a:extLst>
          </p:cNvPr>
          <p:cNvCxnSpPr/>
          <p:nvPr/>
        </p:nvCxnSpPr>
        <p:spPr>
          <a:xfrm>
            <a:off x="3366473" y="3429000"/>
            <a:ext cx="14341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03F83A-72DB-18A8-16C9-4AE794F309F8}"/>
              </a:ext>
            </a:extLst>
          </p:cNvPr>
          <p:cNvCxnSpPr/>
          <p:nvPr/>
        </p:nvCxnSpPr>
        <p:spPr>
          <a:xfrm>
            <a:off x="10890736" y="2755900"/>
            <a:ext cx="4757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03F83A-72DB-18A8-16C9-4AE794F309F8}"/>
              </a:ext>
            </a:extLst>
          </p:cNvPr>
          <p:cNvCxnSpPr/>
          <p:nvPr/>
        </p:nvCxnSpPr>
        <p:spPr>
          <a:xfrm>
            <a:off x="2693373" y="2057400"/>
            <a:ext cx="63617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03F83A-72DB-18A8-16C9-4AE794F309F8}"/>
              </a:ext>
            </a:extLst>
          </p:cNvPr>
          <p:cNvCxnSpPr/>
          <p:nvPr/>
        </p:nvCxnSpPr>
        <p:spPr>
          <a:xfrm>
            <a:off x="743436" y="2755900"/>
            <a:ext cx="27109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4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par>
                                <p:cTn id="11" presetID="5"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5" presetClass="entr" presetSubtype="1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heckerboard(across)">
                                      <p:cBhvr>
                                        <p:cTn id="22" dur="500"/>
                                        <p:tgtEl>
                                          <p:spTgt spid="32"/>
                                        </p:tgtEl>
                                      </p:cBhvr>
                                    </p:animEffect>
                                  </p:childTnLst>
                                </p:cTn>
                              </p:par>
                              <p:par>
                                <p:cTn id="23" presetID="5" presetClass="entr" presetSubtype="1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heckerboard(across)">
                                      <p:cBhvr>
                                        <p:cTn id="25" dur="500"/>
                                        <p:tgtEl>
                                          <p:spTgt spid="35"/>
                                        </p:tgtEl>
                                      </p:cBhvr>
                                    </p:animEffect>
                                  </p:childTnLst>
                                </p:cTn>
                              </p:par>
                              <p:par>
                                <p:cTn id="26" presetID="5" presetClass="entr" presetSubtype="1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checkerboard(across)">
                                      <p:cBhvr>
                                        <p:cTn id="28" dur="500"/>
                                        <p:tgtEl>
                                          <p:spTgt spid="38"/>
                                        </p:tgtEl>
                                      </p:cBhvr>
                                    </p:animEffect>
                                  </p:childTnLst>
                                </p:cTn>
                              </p:par>
                              <p:par>
                                <p:cTn id="29" presetID="5" presetClass="entr" presetSubtype="1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heckerboard(across)">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114300" y="88900"/>
            <a:ext cx="11988800" cy="66294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
            <a:extLst>
              <a:ext uri="{FF2B5EF4-FFF2-40B4-BE49-F238E27FC236}">
                <a16:creationId xmlns:a16="http://schemas.microsoft.com/office/drawing/2014/main" id="{EAB5E2E6-AB40-CA86-18AE-91EDD4886A9D}"/>
              </a:ext>
            </a:extLst>
          </p:cNvPr>
          <p:cNvSpPr/>
          <p:nvPr/>
        </p:nvSpPr>
        <p:spPr>
          <a:xfrm>
            <a:off x="516054" y="595085"/>
            <a:ext cx="11185291" cy="5617029"/>
          </a:xfrm>
          <a:prstGeom prst="roundRect">
            <a:avLst/>
          </a:prstGeom>
          <a:solidFill>
            <a:srgbClr val="FFF9C1"/>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4500" b="1" smtClean="0">
                <a:solidFill>
                  <a:srgbClr val="FF0000"/>
                </a:solidFill>
              </a:rPr>
              <a:t>TIÊU CHÍ NHẬN XÉT </a:t>
            </a:r>
          </a:p>
          <a:p>
            <a:pPr algn="just">
              <a:spcBef>
                <a:spcPts val="600"/>
              </a:spcBef>
              <a:spcAft>
                <a:spcPts val="0"/>
              </a:spcAft>
            </a:pPr>
            <a:r>
              <a:rPr lang="en-US" sz="4400" smtClean="0">
                <a:solidFill>
                  <a:srgbClr val="0000CC"/>
                </a:solidFill>
                <a:latin typeface="Arial" panose="020B0604020202020204" pitchFamily="34" charset="0"/>
                <a:ea typeface="Calibri" panose="020F0502020204030204" pitchFamily="34" charset="0"/>
                <a:cs typeface="Arial" panose="020B0604020202020204" pitchFamily="34" charset="0"/>
              </a:rPr>
              <a:t>1. </a:t>
            </a:r>
            <a:r>
              <a:rPr lang="en-US" sz="4400">
                <a:solidFill>
                  <a:srgbClr val="0000CC"/>
                </a:solidFill>
                <a:latin typeface="Arial" panose="020B0604020202020204" pitchFamily="34" charset="0"/>
                <a:ea typeface="Calibri" panose="020F0502020204030204" pitchFamily="34" charset="0"/>
                <a:cs typeface="Arial" panose="020B0604020202020204" pitchFamily="34" charset="0"/>
              </a:rPr>
              <a:t>Câu đáp lại lời của Sơ-lốc Hôm đã phù hợp với nội dung câu chuyện chưa?</a:t>
            </a:r>
            <a:endParaRPr lang="en-US" sz="3600">
              <a:solidFill>
                <a:srgbClr val="0000CC"/>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0"/>
              </a:spcAft>
            </a:pPr>
            <a:r>
              <a:rPr lang="en-US" sz="4400" smtClean="0">
                <a:solidFill>
                  <a:srgbClr val="0000CC"/>
                </a:solidFill>
                <a:latin typeface="Arial" panose="020B0604020202020204" pitchFamily="34" charset="0"/>
                <a:ea typeface="Calibri" panose="020F0502020204030204" pitchFamily="34" charset="0"/>
                <a:cs typeface="Arial" panose="020B0604020202020204" pitchFamily="34" charset="0"/>
              </a:rPr>
              <a:t>2. </a:t>
            </a:r>
            <a:r>
              <a:rPr lang="en-US" sz="4400">
                <a:solidFill>
                  <a:srgbClr val="0000CC"/>
                </a:solidFill>
                <a:latin typeface="Arial" panose="020B0604020202020204" pitchFamily="34" charset="0"/>
                <a:ea typeface="Calibri" panose="020F0502020204030204" pitchFamily="34" charset="0"/>
                <a:cs typeface="Arial" panose="020B0604020202020204" pitchFamily="34" charset="0"/>
              </a:rPr>
              <a:t>Câu có chứa đại từ không?</a:t>
            </a:r>
            <a:endParaRPr lang="en-US" sz="3600">
              <a:solidFill>
                <a:srgbClr val="0000CC"/>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0"/>
              </a:spcAft>
            </a:pPr>
            <a:r>
              <a:rPr lang="en-US" sz="4400" smtClean="0">
                <a:solidFill>
                  <a:srgbClr val="0000CC"/>
                </a:solidFill>
                <a:latin typeface="Arial" panose="020B0604020202020204" pitchFamily="34" charset="0"/>
                <a:ea typeface="Calibri" panose="020F0502020204030204" pitchFamily="34" charset="0"/>
                <a:cs typeface="Arial" panose="020B0604020202020204" pitchFamily="34" charset="0"/>
              </a:rPr>
              <a:t>3. Trình </a:t>
            </a:r>
            <a:r>
              <a:rPr lang="en-US" sz="4400">
                <a:solidFill>
                  <a:srgbClr val="0000CC"/>
                </a:solidFill>
                <a:latin typeface="Arial" panose="020B0604020202020204" pitchFamily="34" charset="0"/>
                <a:ea typeface="Calibri" panose="020F0502020204030204" pitchFamily="34" charset="0"/>
                <a:cs typeface="Arial" panose="020B0604020202020204" pitchFamily="34" charset="0"/>
              </a:rPr>
              <a:t>bày câu văn như thế nào?</a:t>
            </a:r>
            <a:endParaRPr lang="en-US" sz="3600">
              <a:solidFill>
                <a:srgbClr val="0000CC"/>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0"/>
              </a:spcAft>
            </a:pPr>
            <a:r>
              <a:rPr lang="en-US" sz="4400" smtClean="0">
                <a:solidFill>
                  <a:srgbClr val="0000CC"/>
                </a:solidFill>
                <a:latin typeface="Arial" panose="020B0604020202020204" pitchFamily="34" charset="0"/>
                <a:ea typeface="Calibri" panose="020F0502020204030204" pitchFamily="34" charset="0"/>
                <a:cs typeface="Arial" panose="020B0604020202020204" pitchFamily="34" charset="0"/>
              </a:rPr>
              <a:t>4. </a:t>
            </a:r>
            <a:r>
              <a:rPr lang="en-US" sz="4400">
                <a:solidFill>
                  <a:srgbClr val="0000CC"/>
                </a:solidFill>
                <a:latin typeface="Arial" panose="020B0604020202020204" pitchFamily="34" charset="0"/>
                <a:ea typeface="Calibri" panose="020F0502020204030204" pitchFamily="34" charset="0"/>
                <a:cs typeface="Arial" panose="020B0604020202020204" pitchFamily="34" charset="0"/>
              </a:rPr>
              <a:t>Sử dụng các dấu câu có hợp lí không?</a:t>
            </a:r>
            <a:endParaRPr lang="en-US" sz="3600">
              <a:solidFill>
                <a:srgbClr val="0000CC"/>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05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114300" y="88900"/>
            <a:ext cx="11988800" cy="66294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3785" y="0"/>
            <a:ext cx="19571677" cy="6475615"/>
          </a:xfrm>
          <a:prstGeom prst="rect">
            <a:avLst/>
          </a:prstGeom>
        </p:spPr>
      </p:pic>
    </p:spTree>
    <p:extLst>
      <p:ext uri="{BB962C8B-B14F-4D97-AF65-F5344CB8AC3E}">
        <p14:creationId xmlns:p14="http://schemas.microsoft.com/office/powerpoint/2010/main" val="11935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306483" y="1313728"/>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64294" y="1539819"/>
            <a:ext cx="3782830" cy="378283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8" y="-236619"/>
            <a:ext cx="1841977" cy="1841977"/>
          </a:xfrm>
          <a:prstGeom prst="rect">
            <a:avLst/>
          </a:prstGeom>
        </p:spPr>
      </p:pic>
      <p:grpSp>
        <p:nvGrpSpPr>
          <p:cNvPr id="8" name="组合 10"/>
          <p:cNvGrpSpPr/>
          <p:nvPr/>
        </p:nvGrpSpPr>
        <p:grpSpPr>
          <a:xfrm>
            <a:off x="5565959" y="1237585"/>
            <a:ext cx="5701282" cy="3384148"/>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2" name="Picture 11">
            <a:extLst>
              <a:ext uri="{FF2B5EF4-FFF2-40B4-BE49-F238E27FC236}">
                <a16:creationId xmlns:a16="http://schemas.microsoft.com/office/drawing/2014/main" id="{E2A0FD4D-7C5B-7155-42E1-ADF4D4C00EBC}"/>
              </a:ext>
            </a:extLst>
          </p:cNvPr>
          <p:cNvPicPr>
            <a:picLocks noChangeAspect="1"/>
          </p:cNvPicPr>
          <p:nvPr/>
        </p:nvPicPr>
        <p:blipFill>
          <a:blip r:embed="rId6"/>
          <a:stretch>
            <a:fillRect/>
          </a:stretch>
        </p:blipFill>
        <p:spPr>
          <a:xfrm>
            <a:off x="4744050" y="1773404"/>
            <a:ext cx="7655935" cy="2566638"/>
          </a:xfrm>
          <a:prstGeom prst="rect">
            <a:avLst/>
          </a:prstGeom>
        </p:spPr>
      </p:pic>
    </p:spTree>
    <p:extLst>
      <p:ext uri="{BB962C8B-B14F-4D97-AF65-F5344CB8AC3E}">
        <p14:creationId xmlns:p14="http://schemas.microsoft.com/office/powerpoint/2010/main" val="350459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10022463" y="4787735"/>
            <a:ext cx="2380088" cy="2515867"/>
          </a:xfrm>
          <a:prstGeom prst="rect">
            <a:avLst/>
          </a:prstGeom>
        </p:spPr>
      </p:pic>
      <p:pic>
        <p:nvPicPr>
          <p:cNvPr id="4"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04" y="201799"/>
            <a:ext cx="1940673" cy="1940673"/>
          </a:xfrm>
          <a:prstGeom prst="rect">
            <a:avLst/>
          </a:prstGeom>
        </p:spPr>
      </p:pic>
      <p:pic>
        <p:nvPicPr>
          <p:cNvPr id="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6805" y="200985"/>
            <a:ext cx="1466109" cy="1466109"/>
          </a:xfrm>
          <a:prstGeom prst="rect">
            <a:avLst/>
          </a:prstGeom>
        </p:spPr>
      </p:pic>
      <p:pic>
        <p:nvPicPr>
          <p:cNvPr id="12" name="Picture 11">
            <a:extLst>
              <a:ext uri="{FF2B5EF4-FFF2-40B4-BE49-F238E27FC236}">
                <a16:creationId xmlns:a16="http://schemas.microsoft.com/office/drawing/2014/main" id="{8D2C70C4-BEF1-9978-570D-527092D93F1D}"/>
              </a:ext>
            </a:extLst>
          </p:cNvPr>
          <p:cNvPicPr>
            <a:picLocks noChangeAspect="1"/>
          </p:cNvPicPr>
          <p:nvPr/>
        </p:nvPicPr>
        <p:blipFill>
          <a:blip r:embed="rId5"/>
          <a:stretch>
            <a:fillRect/>
          </a:stretch>
        </p:blipFill>
        <p:spPr>
          <a:xfrm>
            <a:off x="3928684" y="-23998"/>
            <a:ext cx="4334632" cy="2402032"/>
          </a:xfrm>
          <a:prstGeom prst="rect">
            <a:avLst/>
          </a:prstGeom>
        </p:spPr>
      </p:pic>
      <p:sp>
        <p:nvSpPr>
          <p:cNvPr id="9" name="Plaque 8">
            <a:extLst>
              <a:ext uri="{FF2B5EF4-FFF2-40B4-BE49-F238E27FC236}">
                <a16:creationId xmlns:a16="http://schemas.microsoft.com/office/drawing/2014/main" id="{1B70BF77-3FD0-5A04-F2AE-DF498BFC2936}"/>
              </a:ext>
            </a:extLst>
          </p:cNvPr>
          <p:cNvSpPr/>
          <p:nvPr/>
        </p:nvSpPr>
        <p:spPr>
          <a:xfrm>
            <a:off x="2439613" y="1583808"/>
            <a:ext cx="8115830" cy="1944573"/>
          </a:xfrm>
          <a:prstGeom prst="plaque">
            <a:avLst/>
          </a:prstGeom>
          <a:solidFill>
            <a:srgbClr val="E1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err="1">
                <a:solidFill>
                  <a:srgbClr val="003399"/>
                </a:solidFill>
                <a:latin typeface="Calibri" panose="020F0502020204030204" pitchFamily="34" charset="0"/>
                <a:ea typeface="Calibri" panose="020F0502020204030204" pitchFamily="34" charset="0"/>
                <a:cs typeface="Calibri" panose="020F0502020204030204" pitchFamily="34" charset="0"/>
              </a:rPr>
              <a:t>THỬ</a:t>
            </a:r>
            <a:r>
              <a:rPr lang="en-US" sz="6000" b="1" dirty="0">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3399"/>
                </a:solidFill>
                <a:latin typeface="Calibri" panose="020F0502020204030204" pitchFamily="34" charset="0"/>
                <a:ea typeface="Calibri" panose="020F0502020204030204" pitchFamily="34" charset="0"/>
                <a:cs typeface="Calibri" panose="020F0502020204030204" pitchFamily="34" charset="0"/>
              </a:rPr>
              <a:t>TÀI</a:t>
            </a:r>
            <a:r>
              <a:rPr lang="en-US" sz="6000" b="1" dirty="0">
                <a:solidFill>
                  <a:srgbClr val="003399"/>
                </a:solidFill>
                <a:latin typeface="Calibri" panose="020F0502020204030204" pitchFamily="34" charset="0"/>
                <a:ea typeface="Calibri" panose="020F0502020204030204" pitchFamily="34" charset="0"/>
                <a:cs typeface="Calibri" panose="020F0502020204030204" pitchFamily="34" charset="0"/>
              </a:rPr>
              <a:t> </a:t>
            </a:r>
          </a:p>
          <a:p>
            <a:pPr lvl="0" algn="ctr">
              <a:defRPr/>
            </a:pPr>
            <a:r>
              <a:rPr lang="en-US" sz="6000" b="1" dirty="0" err="1">
                <a:solidFill>
                  <a:srgbClr val="003399"/>
                </a:solidFill>
                <a:latin typeface="Calibri" panose="020F0502020204030204" pitchFamily="34" charset="0"/>
                <a:ea typeface="Calibri" panose="020F0502020204030204" pitchFamily="34" charset="0"/>
                <a:cs typeface="Calibri" panose="020F0502020204030204" pitchFamily="34" charset="0"/>
              </a:rPr>
              <a:t>CÙNG</a:t>
            </a:r>
            <a:r>
              <a:rPr lang="en-US" sz="6000" b="1" dirty="0">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3399"/>
                </a:solidFill>
                <a:latin typeface="Calibri" panose="020F0502020204030204" pitchFamily="34" charset="0"/>
                <a:ea typeface="Calibri" panose="020F0502020204030204" pitchFamily="34" charset="0"/>
                <a:cs typeface="Calibri" panose="020F0502020204030204" pitchFamily="34" charset="0"/>
              </a:rPr>
              <a:t>TRẠNG</a:t>
            </a:r>
            <a:r>
              <a:rPr lang="en-US" sz="6000" b="1" dirty="0">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3399"/>
                </a:solidFill>
                <a:latin typeface="Calibri" panose="020F0502020204030204" pitchFamily="34" charset="0"/>
                <a:ea typeface="Calibri" panose="020F0502020204030204" pitchFamily="34" charset="0"/>
                <a:cs typeface="Calibri" panose="020F0502020204030204" pitchFamily="34" charset="0"/>
              </a:rPr>
              <a:t>NGUYÊN</a:t>
            </a:r>
            <a:endParaRPr lang="en-US" sz="6000" b="1" dirty="0">
              <a:solidFill>
                <a:srgbClr val="003399"/>
              </a:solidFill>
              <a:latin typeface="Calibri" panose="020F0502020204030204" pitchFamily="34" charset="0"/>
              <a:ea typeface="Calibri" panose="020F0502020204030204" pitchFamily="34" charset="0"/>
              <a:cs typeface="Calibri" panose="020F0502020204030204" pitchFamily="34"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428" y="3635921"/>
            <a:ext cx="2756017" cy="335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499" y="3635921"/>
            <a:ext cx="2803675" cy="339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5574" y="3635921"/>
            <a:ext cx="2702461" cy="327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7028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259772" y="384465"/>
            <a:ext cx="11572627"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que 11">
            <a:extLst>
              <a:ext uri="{FF2B5EF4-FFF2-40B4-BE49-F238E27FC236}">
                <a16:creationId xmlns:a16="http://schemas.microsoft.com/office/drawing/2014/main" id="{1B70BF77-3FD0-5A04-F2AE-DF498BFC2936}"/>
              </a:ext>
            </a:extLst>
          </p:cNvPr>
          <p:cNvSpPr/>
          <p:nvPr/>
        </p:nvSpPr>
        <p:spPr>
          <a:xfrm>
            <a:off x="762000" y="482599"/>
            <a:ext cx="10617200" cy="3047689"/>
          </a:xfrm>
          <a:prstGeom prst="plaque">
            <a:avLst/>
          </a:prstGeom>
          <a:solidFill>
            <a:srgbClr val="E1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5000" b="1" dirty="0" err="1">
                <a:solidFill>
                  <a:srgbClr val="FF6600"/>
                </a:solidFill>
                <a:latin typeface="Calibri" panose="020F0502020204030204" pitchFamily="34" charset="0"/>
                <a:ea typeface="Calibri" panose="020F0502020204030204" pitchFamily="34" charset="0"/>
                <a:cs typeface="Calibri" panose="020F0502020204030204" pitchFamily="34" charset="0"/>
              </a:rPr>
              <a:t>Câu</a:t>
            </a:r>
            <a:r>
              <a:rPr lang="en-US" sz="5000" b="1" dirty="0">
                <a:solidFill>
                  <a:srgbClr val="FF6600"/>
                </a:solidFill>
                <a:latin typeface="Calibri" panose="020F0502020204030204" pitchFamily="34" charset="0"/>
                <a:ea typeface="Calibri" panose="020F0502020204030204" pitchFamily="34" charset="0"/>
                <a:cs typeface="Calibri" panose="020F0502020204030204" pitchFamily="34" charset="0"/>
              </a:rPr>
              <a:t> 1</a:t>
            </a:r>
            <a:r>
              <a:rPr lang="en-US" sz="5000" b="1">
                <a:solidFill>
                  <a:srgbClr val="FF6600"/>
                </a:solidFill>
                <a:latin typeface="Calibri" panose="020F0502020204030204" pitchFamily="34" charset="0"/>
                <a:ea typeface="Calibri" panose="020F0502020204030204" pitchFamily="34" charset="0"/>
                <a:cs typeface="Calibri" panose="020F0502020204030204" pitchFamily="34" charset="0"/>
              </a:rPr>
              <a:t>: </a:t>
            </a:r>
            <a:r>
              <a:rPr lang="en-US" sz="5000" b="1" kern="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Xác định đ</a:t>
            </a:r>
            <a:r>
              <a:rPr lang="vi-VN" sz="5000" b="1" kern="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ại từ nghi vấn trong câu</a:t>
            </a:r>
            <a:r>
              <a:rPr lang="en-US" sz="5000" b="1" kern="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5000" b="1" i="1" kern="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 hái được mấy bông hoa trong vườn?</a:t>
            </a:r>
            <a:endParaRPr lang="vi-VN" sz="50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DA6B0EA4-1608-82E2-206B-C60BEC43DA4C}"/>
              </a:ext>
            </a:extLst>
          </p:cNvPr>
          <p:cNvGrpSpPr/>
          <p:nvPr/>
        </p:nvGrpSpPr>
        <p:grpSpPr>
          <a:xfrm>
            <a:off x="768198" y="3983636"/>
            <a:ext cx="4522124" cy="1096625"/>
            <a:chOff x="319547" y="4292756"/>
            <a:chExt cx="8062453" cy="2339767"/>
          </a:xfrm>
        </p:grpSpPr>
        <p:sp>
          <p:nvSpPr>
            <p:cNvPr id="15" name="a">
              <a:extLst>
                <a:ext uri="{FF2B5EF4-FFF2-40B4-BE49-F238E27FC236}">
                  <a16:creationId xmlns:a16="http://schemas.microsoft.com/office/drawing/2014/main" id="{EAB5E2E6-AB40-CA86-18AE-91EDD4886A9D}"/>
                </a:ext>
              </a:extLst>
            </p:cNvPr>
            <p:cNvSpPr/>
            <p:nvPr/>
          </p:nvSpPr>
          <p:spPr>
            <a:xfrm>
              <a:off x="1078815" y="4457700"/>
              <a:ext cx="7303185" cy="2071398"/>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4400" b="1">
                  <a:solidFill>
                    <a:srgbClr val="009999"/>
                  </a:solidFill>
                </a:rPr>
                <a:t> </a:t>
              </a:r>
              <a:r>
                <a:rPr lang="en-US" sz="5000" b="1">
                  <a:solidFill>
                    <a:srgbClr val="009999"/>
                  </a:solidFill>
                </a:rPr>
                <a:t>bông hoa</a:t>
              </a:r>
            </a:p>
          </p:txBody>
        </p:sp>
        <p:pic>
          <p:nvPicPr>
            <p:cNvPr id="16" name="Picture 4">
              <a:extLst>
                <a:ext uri="{FF2B5EF4-FFF2-40B4-BE49-F238E27FC236}">
                  <a16:creationId xmlns:a16="http://schemas.microsoft.com/office/drawing/2014/main" id="{3B173673-7896-4B3F-6215-3E84F330847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19547" y="4292756"/>
              <a:ext cx="2111640" cy="2339767"/>
            </a:xfrm>
            <a:prstGeom prst="rect">
              <a:avLst/>
            </a:prstGeom>
          </p:spPr>
        </p:pic>
      </p:grpSp>
      <p:grpSp>
        <p:nvGrpSpPr>
          <p:cNvPr id="17" name="Group 16">
            <a:extLst>
              <a:ext uri="{FF2B5EF4-FFF2-40B4-BE49-F238E27FC236}">
                <a16:creationId xmlns:a16="http://schemas.microsoft.com/office/drawing/2014/main" id="{661E61BE-DC28-23A5-CAD5-864ADE21A4E4}"/>
              </a:ext>
            </a:extLst>
          </p:cNvPr>
          <p:cNvGrpSpPr/>
          <p:nvPr/>
        </p:nvGrpSpPr>
        <p:grpSpPr>
          <a:xfrm>
            <a:off x="6662026" y="4036794"/>
            <a:ext cx="4465967" cy="1026341"/>
            <a:chOff x="9105900" y="4442090"/>
            <a:chExt cx="7962331" cy="2189808"/>
          </a:xfrm>
        </p:grpSpPr>
        <p:sp>
          <p:nvSpPr>
            <p:cNvPr id="18" name="b">
              <a:extLst>
                <a:ext uri="{FF2B5EF4-FFF2-40B4-BE49-F238E27FC236}">
                  <a16:creationId xmlns:a16="http://schemas.microsoft.com/office/drawing/2014/main" id="{FAC374DE-B43D-216C-0523-944685A77EBC}"/>
                </a:ext>
              </a:extLst>
            </p:cNvPr>
            <p:cNvSpPr/>
            <p:nvPr/>
          </p:nvSpPr>
          <p:spPr>
            <a:xfrm>
              <a:off x="9765047" y="4457700"/>
              <a:ext cx="7303184" cy="20713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5000" b="1">
                  <a:solidFill>
                    <a:srgbClr val="009999"/>
                  </a:solidFill>
                  <a:latin typeface="Calibri" panose="020F0502020204030204"/>
                </a:rPr>
                <a:t>hái</a:t>
              </a:r>
              <a:endParaRPr kumimoji="0" lang="en-US" sz="5000" b="1" i="0" u="none" strike="noStrike" kern="1200" cap="none" spc="0" normalizeH="0" baseline="0" noProof="0" dirty="0">
                <a:ln>
                  <a:noFill/>
                </a:ln>
                <a:solidFill>
                  <a:srgbClr val="009999"/>
                </a:solidFill>
                <a:effectLst/>
                <a:uLnTx/>
                <a:uFillTx/>
                <a:latin typeface="Calibri" panose="020F0502020204030204"/>
              </a:endParaRPr>
            </a:p>
          </p:txBody>
        </p:sp>
        <p:pic>
          <p:nvPicPr>
            <p:cNvPr id="19" name="Picture 11">
              <a:extLst>
                <a:ext uri="{FF2B5EF4-FFF2-40B4-BE49-F238E27FC236}">
                  <a16:creationId xmlns:a16="http://schemas.microsoft.com/office/drawing/2014/main" id="{7C88BBE1-3319-937A-49A1-BA75A9206A4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9105900" y="4442090"/>
              <a:ext cx="1968090" cy="2189808"/>
            </a:xfrm>
            <a:prstGeom prst="rect">
              <a:avLst/>
            </a:prstGeom>
          </p:spPr>
        </p:pic>
      </p:grpSp>
      <p:grpSp>
        <p:nvGrpSpPr>
          <p:cNvPr id="20" name="Group 19">
            <a:extLst>
              <a:ext uri="{FF2B5EF4-FFF2-40B4-BE49-F238E27FC236}">
                <a16:creationId xmlns:a16="http://schemas.microsoft.com/office/drawing/2014/main" id="{A8A52A82-06C7-9FA0-2909-1853A8BAD1AD}"/>
              </a:ext>
            </a:extLst>
          </p:cNvPr>
          <p:cNvGrpSpPr/>
          <p:nvPr/>
        </p:nvGrpSpPr>
        <p:grpSpPr>
          <a:xfrm>
            <a:off x="762000" y="5467799"/>
            <a:ext cx="4527234" cy="1088866"/>
            <a:chOff x="310435" y="7338062"/>
            <a:chExt cx="8071566" cy="2323212"/>
          </a:xfrm>
        </p:grpSpPr>
        <p:sp>
          <p:nvSpPr>
            <p:cNvPr id="21" name="c">
              <a:extLst>
                <a:ext uri="{FF2B5EF4-FFF2-40B4-BE49-F238E27FC236}">
                  <a16:creationId xmlns:a16="http://schemas.microsoft.com/office/drawing/2014/main" id="{2C3C65E9-6A75-C893-A7E9-E00714F2ADE2}"/>
                </a:ext>
              </a:extLst>
            </p:cNvPr>
            <p:cNvSpPr/>
            <p:nvPr/>
          </p:nvSpPr>
          <p:spPr>
            <a:xfrm>
              <a:off x="1078816" y="7429561"/>
              <a:ext cx="7303185" cy="20713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9999"/>
                  </a:solidFill>
                  <a:effectLst/>
                  <a:uLnTx/>
                  <a:uFillTx/>
                  <a:latin typeface="Calibri" panose="020F0502020204030204"/>
                  <a:ea typeface="+mn-ea"/>
                  <a:cs typeface="+mn-cs"/>
                </a:rPr>
                <a:t>bạn</a:t>
              </a:r>
              <a:endParaRPr kumimoji="0" lang="en-US" sz="5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5" name="Picture 12">
              <a:extLst>
                <a:ext uri="{FF2B5EF4-FFF2-40B4-BE49-F238E27FC236}">
                  <a16:creationId xmlns:a16="http://schemas.microsoft.com/office/drawing/2014/main" id="{94123EF2-45E9-0A57-E0BF-609EFD6CC6D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10435" y="7338062"/>
              <a:ext cx="2128643" cy="2323212"/>
            </a:xfrm>
            <a:prstGeom prst="rect">
              <a:avLst/>
            </a:prstGeom>
          </p:spPr>
        </p:pic>
      </p:grpSp>
      <p:grpSp>
        <p:nvGrpSpPr>
          <p:cNvPr id="26" name="Group 25">
            <a:extLst>
              <a:ext uri="{FF2B5EF4-FFF2-40B4-BE49-F238E27FC236}">
                <a16:creationId xmlns:a16="http://schemas.microsoft.com/office/drawing/2014/main" id="{D23B9116-F1E3-235E-2D98-0D7B8688F67C}"/>
              </a:ext>
            </a:extLst>
          </p:cNvPr>
          <p:cNvGrpSpPr/>
          <p:nvPr/>
        </p:nvGrpSpPr>
        <p:grpSpPr>
          <a:xfrm>
            <a:off x="6689386" y="5455505"/>
            <a:ext cx="4438607" cy="1035711"/>
            <a:chOff x="9023499" y="7402261"/>
            <a:chExt cx="7913552" cy="2209800"/>
          </a:xfrm>
        </p:grpSpPr>
        <p:sp>
          <p:nvSpPr>
            <p:cNvPr id="27" name="d">
              <a:extLst>
                <a:ext uri="{FF2B5EF4-FFF2-40B4-BE49-F238E27FC236}">
                  <a16:creationId xmlns:a16="http://schemas.microsoft.com/office/drawing/2014/main" id="{BB68A2F2-E8B8-7366-E254-EEBF3C9150B0}"/>
                </a:ext>
              </a:extLst>
            </p:cNvPr>
            <p:cNvSpPr/>
            <p:nvPr/>
          </p:nvSpPr>
          <p:spPr>
            <a:xfrm>
              <a:off x="9633866" y="7428492"/>
              <a:ext cx="7303185" cy="20713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5000" b="1">
                  <a:solidFill>
                    <a:srgbClr val="009999"/>
                  </a:solidFill>
                </a:rPr>
                <a:t>mấy</a:t>
              </a:r>
              <a:endParaRPr kumimoji="0" lang="en-US" sz="5000" b="1" i="0" u="none" strike="noStrike" kern="1200" cap="none" spc="0" normalizeH="0" baseline="0" noProof="0" dirty="0">
                <a:ln>
                  <a:noFill/>
                </a:ln>
                <a:solidFill>
                  <a:srgbClr val="009999"/>
                </a:solidFill>
                <a:effectLst/>
                <a:uLnTx/>
                <a:uFillTx/>
                <a:latin typeface="Calibri" panose="020F0502020204030204"/>
              </a:endParaRPr>
            </a:p>
          </p:txBody>
        </p:sp>
        <p:pic>
          <p:nvPicPr>
            <p:cNvPr id="28" name="Picture 13">
              <a:extLst>
                <a:ext uri="{FF2B5EF4-FFF2-40B4-BE49-F238E27FC236}">
                  <a16:creationId xmlns:a16="http://schemas.microsoft.com/office/drawing/2014/main" id="{C34A1488-79C7-17C9-0DA6-BC53D8ABFF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9023499" y="7402261"/>
              <a:ext cx="2010918" cy="2209800"/>
            </a:xfrm>
            <a:prstGeom prst="rect">
              <a:avLst/>
            </a:prstGeom>
          </p:spPr>
        </p:pic>
      </p:grpSp>
      <p:sp>
        <p:nvSpPr>
          <p:cNvPr id="55" name="WordArt 43"/>
          <p:cNvSpPr>
            <a:spLocks noChangeArrowheads="1" noChangeShapeType="1" noTextEdit="1"/>
          </p:cNvSpPr>
          <p:nvPr/>
        </p:nvSpPr>
        <p:spPr bwMode="auto">
          <a:xfrm>
            <a:off x="5627361" y="5614326"/>
            <a:ext cx="666749" cy="742951"/>
          </a:xfrm>
          <a:prstGeom prst="rect">
            <a:avLst/>
          </a:prstGeom>
        </p:spPr>
        <p:txBody>
          <a:bodyPr wrap="none" fromWordArt="1">
            <a:prstTxWarp prst="textPlain">
              <a:avLst>
                <a:gd name="adj" fmla="val 50000"/>
              </a:avLst>
            </a:prstTxWarp>
          </a:bodyPr>
          <a:lstStyle/>
          <a:p>
            <a:pPr algn="ctr"/>
            <a:endPar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endParaRPr>
          </a:p>
        </p:txBody>
      </p:sp>
      <p:grpSp>
        <p:nvGrpSpPr>
          <p:cNvPr id="35" name="Group 33"/>
          <p:cNvGrpSpPr/>
          <p:nvPr/>
        </p:nvGrpSpPr>
        <p:grpSpPr bwMode="auto">
          <a:xfrm>
            <a:off x="5303510" y="5335733"/>
            <a:ext cx="1371600" cy="1371600"/>
            <a:chOff x="4320" y="2928"/>
            <a:chExt cx="1104" cy="1104"/>
          </a:xfrm>
        </p:grpSpPr>
        <p:sp>
          <p:nvSpPr>
            <p:cNvPr id="36"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lIns="91440" tIns="45720" rIns="91440" bIns="45720" anchor="ctr"/>
            <a:lstStyle/>
            <a:p>
              <a:pPr algn="ctr" defTabSz="685800"/>
              <a:endParaRPr lang="vi-VN" altLang="en-US" sz="6000">
                <a:solidFill>
                  <a:srgbClr val="FF0066"/>
                </a:solidFill>
                <a:latin typeface=".VnHelvetInsH" panose="020B7200000000000000" pitchFamily="34" charset="0"/>
              </a:endParaRPr>
            </a:p>
          </p:txBody>
        </p:sp>
        <p:sp>
          <p:nvSpPr>
            <p:cNvPr id="37"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3735" kern="10">
                  <a:ln w="9525">
                    <a:solidFill>
                      <a:srgbClr val="000000"/>
                    </a:solidFill>
                    <a:round/>
                  </a:ln>
                  <a:solidFill>
                    <a:srgbClr val="000000"/>
                  </a:solidFill>
                  <a:latin typeface="Times New Roman" panose="02020603050405020304"/>
                  <a:cs typeface="Times New Roman" panose="02020603050405020304"/>
                </a:rPr>
                <a:t>Hết giờ</a:t>
              </a:r>
            </a:p>
          </p:txBody>
        </p:sp>
      </p:grpSp>
      <p:sp>
        <p:nvSpPr>
          <p:cNvPr id="38" name="WordArt 36"/>
          <p:cNvSpPr>
            <a:spLocks noChangeArrowheads="1" noChangeShapeType="1" noTextEdit="1"/>
          </p:cNvSpPr>
          <p:nvPr/>
        </p:nvSpPr>
        <p:spPr bwMode="auto">
          <a:xfrm>
            <a:off x="5678297" y="5670141"/>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0</a:t>
            </a:r>
          </a:p>
        </p:txBody>
      </p:sp>
      <p:sp>
        <p:nvSpPr>
          <p:cNvPr id="39" name="WordArt 37"/>
          <p:cNvSpPr>
            <a:spLocks noChangeArrowheads="1" noChangeShapeType="1" noTextEdit="1"/>
          </p:cNvSpPr>
          <p:nvPr/>
        </p:nvSpPr>
        <p:spPr bwMode="auto">
          <a:xfrm>
            <a:off x="5787629" y="5596407"/>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1</a:t>
            </a:r>
          </a:p>
        </p:txBody>
      </p:sp>
      <p:sp>
        <p:nvSpPr>
          <p:cNvPr id="40" name="WordArt 38"/>
          <p:cNvSpPr>
            <a:spLocks noChangeArrowheads="1" noChangeShapeType="1" noTextEdit="1"/>
          </p:cNvSpPr>
          <p:nvPr/>
        </p:nvSpPr>
        <p:spPr bwMode="auto">
          <a:xfrm>
            <a:off x="5729652" y="5633907"/>
            <a:ext cx="666749" cy="742949"/>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2</a:t>
            </a:r>
          </a:p>
        </p:txBody>
      </p:sp>
      <p:sp>
        <p:nvSpPr>
          <p:cNvPr id="41" name="WordArt 39"/>
          <p:cNvSpPr>
            <a:spLocks noChangeArrowheads="1" noChangeShapeType="1" noTextEdit="1"/>
          </p:cNvSpPr>
          <p:nvPr/>
        </p:nvSpPr>
        <p:spPr bwMode="auto">
          <a:xfrm>
            <a:off x="5722361" y="5627208"/>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3</a:t>
            </a:r>
          </a:p>
        </p:txBody>
      </p:sp>
      <p:sp>
        <p:nvSpPr>
          <p:cNvPr id="42" name="WordArt 40"/>
          <p:cNvSpPr>
            <a:spLocks noChangeArrowheads="1" noChangeShapeType="1" noTextEdit="1"/>
          </p:cNvSpPr>
          <p:nvPr/>
        </p:nvSpPr>
        <p:spPr bwMode="auto">
          <a:xfrm>
            <a:off x="5671960" y="5618479"/>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4</a:t>
            </a:r>
          </a:p>
        </p:txBody>
      </p:sp>
      <p:sp>
        <p:nvSpPr>
          <p:cNvPr id="43" name="WordArt 41"/>
          <p:cNvSpPr>
            <a:spLocks noChangeArrowheads="1" noChangeShapeType="1" noTextEdit="1"/>
          </p:cNvSpPr>
          <p:nvPr/>
        </p:nvSpPr>
        <p:spPr bwMode="auto">
          <a:xfrm>
            <a:off x="5708118" y="5649280"/>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5</a:t>
            </a:r>
          </a:p>
        </p:txBody>
      </p:sp>
    </p:spTree>
    <p:extLst>
      <p:ext uri="{BB962C8B-B14F-4D97-AF65-F5344CB8AC3E}">
        <p14:creationId xmlns:p14="http://schemas.microsoft.com/office/powerpoint/2010/main" val="122327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 presetClass="entr" presetSubtype="4" fill="hold" nodeType="withEffect" p14:presetBounceEnd="70667">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70667">
                                          <p:cBhvr additive="base">
                                            <p:cTn id="10" dur="1000" fill="hold"/>
                                            <p:tgtEl>
                                              <p:spTgt spid="13"/>
                                            </p:tgtEl>
                                            <p:attrNameLst>
                                              <p:attrName>ppt_x</p:attrName>
                                            </p:attrNameLst>
                                          </p:cBhvr>
                                          <p:tavLst>
                                            <p:tav tm="0">
                                              <p:val>
                                                <p:strVal val="#ppt_x"/>
                                              </p:val>
                                            </p:tav>
                                            <p:tav tm="100000">
                                              <p:val>
                                                <p:strVal val="#ppt_x"/>
                                              </p:val>
                                            </p:tav>
                                          </p:tavLst>
                                        </p:anim>
                                        <p:anim calcmode="lin" valueType="num" p14:bounceEnd="70667">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0667">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14:bounceEnd="70667">
                                          <p:cBhvr additive="base">
                                            <p:cTn id="14"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5" dur="10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70667">
                                      <p:stCondLst>
                                        <p:cond delay="1000"/>
                                      </p:stCondLst>
                                      <p:childTnLst>
                                        <p:set>
                                          <p:cBhvr>
                                            <p:cTn id="17" dur="1" fill="hold">
                                              <p:stCondLst>
                                                <p:cond delay="0"/>
                                              </p:stCondLst>
                                            </p:cTn>
                                            <p:tgtEl>
                                              <p:spTgt spid="17"/>
                                            </p:tgtEl>
                                            <p:attrNameLst>
                                              <p:attrName>style.visibility</p:attrName>
                                            </p:attrNameLst>
                                          </p:cBhvr>
                                          <p:to>
                                            <p:strVal val="visible"/>
                                          </p:to>
                                        </p:set>
                                        <p:anim calcmode="lin" valueType="num" p14:bounceEnd="70667">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1500"/>
                                      </p:stCondLst>
                                      <p:childTnLst>
                                        <p:set>
                                          <p:cBhvr>
                                            <p:cTn id="21" dur="1" fill="hold">
                                              <p:stCondLst>
                                                <p:cond delay="0"/>
                                              </p:stCondLst>
                                            </p:cTn>
                                            <p:tgtEl>
                                              <p:spTgt spid="26"/>
                                            </p:tgtEl>
                                            <p:attrNameLst>
                                              <p:attrName>style.visibility</p:attrName>
                                            </p:attrNameLst>
                                          </p:cBhvr>
                                          <p:to>
                                            <p:strVal val="visible"/>
                                          </p:to>
                                        </p:set>
                                        <p:anim calcmode="lin" valueType="num" p14:bounceEnd="70667">
                                          <p:cBhvr additive="base">
                                            <p:cTn id="22" dur="1000" fill="hold"/>
                                            <p:tgtEl>
                                              <p:spTgt spid="26"/>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childTnLst>
                              </p:cTn>
                            </p:par>
                            <p:par>
                              <p:cTn id="28" fill="hold">
                                <p:stCondLst>
                                  <p:cond delay="3000"/>
                                </p:stCondLst>
                                <p:childTnLst>
                                  <p:par>
                                    <p:cTn id="29" presetID="53" presetClass="exit" presetSubtype="16" fill="hold" grpId="1" nodeType="afterEffect" nodePh="1">
                                      <p:stCondLst>
                                        <p:cond delay="0"/>
                                      </p:stCondLst>
                                      <p:endCondLst>
                                        <p:cond evt="begin" delay="0">
                                          <p:tn val="29"/>
                                        </p:cond>
                                      </p:endCondLst>
                                      <p:childTnLst>
                                        <p:anim calcmode="lin" valueType="num">
                                          <p:cBhvr>
                                            <p:cTn id="30" dur="500"/>
                                            <p:tgtEl>
                                              <p:spTgt spid="55"/>
                                            </p:tgtEl>
                                            <p:attrNameLst>
                                              <p:attrName>ppt_w</p:attrName>
                                            </p:attrNameLst>
                                          </p:cBhvr>
                                          <p:tavLst>
                                            <p:tav tm="0">
                                              <p:val>
                                                <p:strVal val="ppt_w"/>
                                              </p:val>
                                            </p:tav>
                                            <p:tav tm="100000">
                                              <p:val>
                                                <p:fltVal val="0"/>
                                              </p:val>
                                            </p:tav>
                                          </p:tavLst>
                                        </p:anim>
                                        <p:anim calcmode="lin" valueType="num">
                                          <p:cBhvr>
                                            <p:cTn id="31" dur="500"/>
                                            <p:tgtEl>
                                              <p:spTgt spid="55"/>
                                            </p:tgtEl>
                                            <p:attrNameLst>
                                              <p:attrName>ppt_h</p:attrName>
                                            </p:attrNameLst>
                                          </p:cBhvr>
                                          <p:tavLst>
                                            <p:tav tm="0">
                                              <p:val>
                                                <p:strVal val="ppt_h"/>
                                              </p:val>
                                            </p:tav>
                                            <p:tav tm="100000">
                                              <p:val>
                                                <p:fltVal val="0"/>
                                              </p:val>
                                            </p:tav>
                                          </p:tavLst>
                                        </p:anim>
                                        <p:animEffect transition="out" filter="fade">
                                          <p:cBhvr>
                                            <p:cTn id="32" dur="500"/>
                                            <p:tgtEl>
                                              <p:spTgt spid="55"/>
                                            </p:tgtEl>
                                          </p:cBhvr>
                                        </p:animEffect>
                                        <p:set>
                                          <p:cBhvr>
                                            <p:cTn id="33" dur="1" fill="hold">
                                              <p:stCondLst>
                                                <p:cond delay="499"/>
                                              </p:stCondLst>
                                            </p:cTn>
                                            <p:tgtEl>
                                              <p:spTgt spid="5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dissolve">
                                          <p:cBhvr>
                                            <p:cTn id="38"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500"/>
                                </p:stCondLst>
                                <p:childTnLst>
                                  <p:par>
                                    <p:cTn id="40" presetID="53" presetClass="exit" presetSubtype="16" fill="hold" grpId="1" nodeType="afterEffect">
                                      <p:stCondLst>
                                        <p:cond delay="0"/>
                                      </p:stCondLst>
                                      <p:childTnLst>
                                        <p:anim calcmode="lin" valueType="num">
                                          <p:cBhvr>
                                            <p:cTn id="41" dur="500"/>
                                            <p:tgtEl>
                                              <p:spTgt spid="43"/>
                                            </p:tgtEl>
                                            <p:attrNameLst>
                                              <p:attrName>ppt_w</p:attrName>
                                            </p:attrNameLst>
                                          </p:cBhvr>
                                          <p:tavLst>
                                            <p:tav tm="0">
                                              <p:val>
                                                <p:strVal val="ppt_w"/>
                                              </p:val>
                                            </p:tav>
                                            <p:tav tm="100000">
                                              <p:val>
                                                <p:fltVal val="0"/>
                                              </p:val>
                                            </p:tav>
                                          </p:tavLst>
                                        </p:anim>
                                        <p:anim calcmode="lin" valueType="num">
                                          <p:cBhvr>
                                            <p:cTn id="42" dur="500"/>
                                            <p:tgtEl>
                                              <p:spTgt spid="43"/>
                                            </p:tgtEl>
                                            <p:attrNameLst>
                                              <p:attrName>ppt_h</p:attrName>
                                            </p:attrNameLst>
                                          </p:cBhvr>
                                          <p:tavLst>
                                            <p:tav tm="0">
                                              <p:val>
                                                <p:strVal val="ppt_h"/>
                                              </p:val>
                                            </p:tav>
                                            <p:tav tm="100000">
                                              <p:val>
                                                <p:fltVal val="0"/>
                                              </p:val>
                                            </p:tav>
                                          </p:tavLst>
                                        </p:anim>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childTnLst>
                              </p:cTn>
                            </p:par>
                            <p:par>
                              <p:cTn id="45" fill="hold">
                                <p:stCondLst>
                                  <p:cond delay="1000"/>
                                </p:stCondLst>
                                <p:childTnLst>
                                  <p:par>
                                    <p:cTn id="46" presetID="9"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dissolv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1500"/>
                                </p:stCondLst>
                                <p:childTnLst>
                                  <p:par>
                                    <p:cTn id="50" presetID="53" presetClass="exit" presetSubtype="16" fill="hold" grpId="1" nodeType="afterEffect">
                                      <p:stCondLst>
                                        <p:cond delay="0"/>
                                      </p:stCondLst>
                                      <p:childTnLst>
                                        <p:anim calcmode="lin" valueType="num">
                                          <p:cBhvr>
                                            <p:cTn id="51" dur="500"/>
                                            <p:tgtEl>
                                              <p:spTgt spid="42"/>
                                            </p:tgtEl>
                                            <p:attrNameLst>
                                              <p:attrName>ppt_w</p:attrName>
                                            </p:attrNameLst>
                                          </p:cBhvr>
                                          <p:tavLst>
                                            <p:tav tm="0">
                                              <p:val>
                                                <p:strVal val="ppt_w"/>
                                              </p:val>
                                            </p:tav>
                                            <p:tav tm="100000">
                                              <p:val>
                                                <p:fltVal val="0"/>
                                              </p:val>
                                            </p:tav>
                                          </p:tavLst>
                                        </p:anim>
                                        <p:anim calcmode="lin" valueType="num">
                                          <p:cBhvr>
                                            <p:cTn id="52" dur="500"/>
                                            <p:tgtEl>
                                              <p:spTgt spid="42"/>
                                            </p:tgtEl>
                                            <p:attrNameLst>
                                              <p:attrName>ppt_h</p:attrName>
                                            </p:attrNameLst>
                                          </p:cBhvr>
                                          <p:tavLst>
                                            <p:tav tm="0">
                                              <p:val>
                                                <p:strVal val="ppt_h"/>
                                              </p:val>
                                            </p:tav>
                                            <p:tav tm="100000">
                                              <p:val>
                                                <p:fltVal val="0"/>
                                              </p:val>
                                            </p:tav>
                                          </p:tavLst>
                                        </p:anim>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par>
                              <p:cTn id="55" fill="hold">
                                <p:stCondLst>
                                  <p:cond delay="2000"/>
                                </p:stCondLst>
                                <p:childTnLst>
                                  <p:par>
                                    <p:cTn id="56" presetID="9"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dissolve">
                                          <p:cBhvr>
                                            <p:cTn id="58" dur="500"/>
                                            <p:tgtEl>
                                              <p:spTgt spid="41"/>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2500"/>
                                </p:stCondLst>
                                <p:childTnLst>
                                  <p:par>
                                    <p:cTn id="60" presetID="53" presetClass="exit" presetSubtype="16" fill="hold" grpId="1" nodeType="afterEffect">
                                      <p:stCondLst>
                                        <p:cond delay="0"/>
                                      </p:stCondLst>
                                      <p:childTnLst>
                                        <p:anim calcmode="lin" valueType="num">
                                          <p:cBhvr>
                                            <p:cTn id="61" dur="500"/>
                                            <p:tgtEl>
                                              <p:spTgt spid="41"/>
                                            </p:tgtEl>
                                            <p:attrNameLst>
                                              <p:attrName>ppt_w</p:attrName>
                                            </p:attrNameLst>
                                          </p:cBhvr>
                                          <p:tavLst>
                                            <p:tav tm="0">
                                              <p:val>
                                                <p:strVal val="ppt_w"/>
                                              </p:val>
                                            </p:tav>
                                            <p:tav tm="100000">
                                              <p:val>
                                                <p:fltVal val="0"/>
                                              </p:val>
                                            </p:tav>
                                          </p:tavLst>
                                        </p:anim>
                                        <p:anim calcmode="lin" valueType="num">
                                          <p:cBhvr>
                                            <p:cTn id="62" dur="500"/>
                                            <p:tgtEl>
                                              <p:spTgt spid="41"/>
                                            </p:tgtEl>
                                            <p:attrNameLst>
                                              <p:attrName>ppt_h</p:attrName>
                                            </p:attrNameLst>
                                          </p:cBhvr>
                                          <p:tavLst>
                                            <p:tav tm="0">
                                              <p:val>
                                                <p:strVal val="ppt_h"/>
                                              </p:val>
                                            </p:tav>
                                            <p:tav tm="100000">
                                              <p:val>
                                                <p:fltVal val="0"/>
                                              </p:val>
                                            </p:tav>
                                          </p:tavLst>
                                        </p:anim>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childTnLst>
                              </p:cTn>
                            </p:par>
                            <p:par>
                              <p:cTn id="65" fill="hold">
                                <p:stCondLst>
                                  <p:cond delay="3000"/>
                                </p:stCondLst>
                                <p:childTnLst>
                                  <p:par>
                                    <p:cTn id="66" presetID="9"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dissolve">
                                          <p:cBhvr>
                                            <p:cTn id="68" dur="500"/>
                                            <p:tgtEl>
                                              <p:spTgt spid="40"/>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3500"/>
                                </p:stCondLst>
                                <p:childTnLst>
                                  <p:par>
                                    <p:cTn id="70" presetID="53" presetClass="exit" presetSubtype="16" fill="hold" grpId="1" nodeType="afterEffect">
                                      <p:stCondLst>
                                        <p:cond delay="0"/>
                                      </p:stCondLst>
                                      <p:childTnLst>
                                        <p:anim calcmode="lin" valueType="num">
                                          <p:cBhvr>
                                            <p:cTn id="71" dur="500"/>
                                            <p:tgtEl>
                                              <p:spTgt spid="40"/>
                                            </p:tgtEl>
                                            <p:attrNameLst>
                                              <p:attrName>ppt_w</p:attrName>
                                            </p:attrNameLst>
                                          </p:cBhvr>
                                          <p:tavLst>
                                            <p:tav tm="0">
                                              <p:val>
                                                <p:strVal val="ppt_w"/>
                                              </p:val>
                                            </p:tav>
                                            <p:tav tm="100000">
                                              <p:val>
                                                <p:fltVal val="0"/>
                                              </p:val>
                                            </p:tav>
                                          </p:tavLst>
                                        </p:anim>
                                        <p:anim calcmode="lin" valueType="num">
                                          <p:cBhvr>
                                            <p:cTn id="72" dur="500"/>
                                            <p:tgtEl>
                                              <p:spTgt spid="40"/>
                                            </p:tgtEl>
                                            <p:attrNameLst>
                                              <p:attrName>ppt_h</p:attrName>
                                            </p:attrNameLst>
                                          </p:cBhvr>
                                          <p:tavLst>
                                            <p:tav tm="0">
                                              <p:val>
                                                <p:strVal val="ppt_h"/>
                                              </p:val>
                                            </p:tav>
                                            <p:tav tm="100000">
                                              <p:val>
                                                <p:fltVal val="0"/>
                                              </p:val>
                                            </p:tav>
                                          </p:tavLst>
                                        </p:anim>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par>
                              <p:cTn id="75" fill="hold">
                                <p:stCondLst>
                                  <p:cond delay="4000"/>
                                </p:stCondLst>
                                <p:childTnLst>
                                  <p:par>
                                    <p:cTn id="76" presetID="9" presetClass="entr"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dissolve">
                                          <p:cBhvr>
                                            <p:cTn id="78" dur="500"/>
                                            <p:tgtEl>
                                              <p:spTgt spid="39"/>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p:stCondLst>
                                  <p:cond delay="4500"/>
                                </p:stCondLst>
                                <p:childTnLst>
                                  <p:par>
                                    <p:cTn id="80" presetID="53" presetClass="exit" presetSubtype="16" fill="hold" grpId="1" nodeType="afterEffect">
                                      <p:stCondLst>
                                        <p:cond delay="0"/>
                                      </p:stCondLst>
                                      <p:childTnLst>
                                        <p:anim calcmode="lin" valueType="num">
                                          <p:cBhvr>
                                            <p:cTn id="81" dur="500"/>
                                            <p:tgtEl>
                                              <p:spTgt spid="39"/>
                                            </p:tgtEl>
                                            <p:attrNameLst>
                                              <p:attrName>ppt_w</p:attrName>
                                            </p:attrNameLst>
                                          </p:cBhvr>
                                          <p:tavLst>
                                            <p:tav tm="0">
                                              <p:val>
                                                <p:strVal val="ppt_w"/>
                                              </p:val>
                                            </p:tav>
                                            <p:tav tm="100000">
                                              <p:val>
                                                <p:fltVal val="0"/>
                                              </p:val>
                                            </p:tav>
                                          </p:tavLst>
                                        </p:anim>
                                        <p:anim calcmode="lin" valueType="num">
                                          <p:cBhvr>
                                            <p:cTn id="82" dur="500"/>
                                            <p:tgtEl>
                                              <p:spTgt spid="39"/>
                                            </p:tgtEl>
                                            <p:attrNameLst>
                                              <p:attrName>ppt_h</p:attrName>
                                            </p:attrNameLst>
                                          </p:cBhvr>
                                          <p:tavLst>
                                            <p:tav tm="0">
                                              <p:val>
                                                <p:strVal val="ppt_h"/>
                                              </p:val>
                                            </p:tav>
                                            <p:tav tm="100000">
                                              <p:val>
                                                <p:fltVal val="0"/>
                                              </p:val>
                                            </p:tav>
                                          </p:tavLst>
                                        </p:anim>
                                        <p:animEffect transition="out" filter="fade">
                                          <p:cBhvr>
                                            <p:cTn id="83" dur="500"/>
                                            <p:tgtEl>
                                              <p:spTgt spid="39"/>
                                            </p:tgtEl>
                                          </p:cBhvr>
                                        </p:animEffect>
                                        <p:set>
                                          <p:cBhvr>
                                            <p:cTn id="84" dur="1" fill="hold">
                                              <p:stCondLst>
                                                <p:cond delay="499"/>
                                              </p:stCondLst>
                                            </p:cTn>
                                            <p:tgtEl>
                                              <p:spTgt spid="39"/>
                                            </p:tgtEl>
                                            <p:attrNameLst>
                                              <p:attrName>style.visibility</p:attrName>
                                            </p:attrNameLst>
                                          </p:cBhvr>
                                          <p:to>
                                            <p:strVal val="hidden"/>
                                          </p:to>
                                        </p:set>
                                      </p:childTnLst>
                                    </p:cTn>
                                  </p:par>
                                </p:childTnLst>
                              </p:cTn>
                            </p:par>
                            <p:par>
                              <p:cTn id="85" fill="hold">
                                <p:stCondLst>
                                  <p:cond delay="5000"/>
                                </p:stCondLst>
                                <p:childTnLst>
                                  <p:par>
                                    <p:cTn id="86" presetID="9"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500"/>
                                            <p:tgtEl>
                                              <p:spTgt spid="38"/>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p:stCondLst>
                                  <p:cond delay="5500"/>
                                </p:stCondLst>
                                <p:childTnLst>
                                  <p:par>
                                    <p:cTn id="90" presetID="53" presetClass="exit" presetSubtype="16" fill="hold" grpId="1" nodeType="afterEffect">
                                      <p:stCondLst>
                                        <p:cond delay="0"/>
                                      </p:stCondLst>
                                      <p:childTnLst>
                                        <p:anim calcmode="lin" valueType="num">
                                          <p:cBhvr>
                                            <p:cTn id="91" dur="500"/>
                                            <p:tgtEl>
                                              <p:spTgt spid="38"/>
                                            </p:tgtEl>
                                            <p:attrNameLst>
                                              <p:attrName>ppt_w</p:attrName>
                                            </p:attrNameLst>
                                          </p:cBhvr>
                                          <p:tavLst>
                                            <p:tav tm="0">
                                              <p:val>
                                                <p:strVal val="ppt_w"/>
                                              </p:val>
                                            </p:tav>
                                            <p:tav tm="100000">
                                              <p:val>
                                                <p:fltVal val="0"/>
                                              </p:val>
                                            </p:tav>
                                          </p:tavLst>
                                        </p:anim>
                                        <p:anim calcmode="lin" valueType="num">
                                          <p:cBhvr>
                                            <p:cTn id="92" dur="500"/>
                                            <p:tgtEl>
                                              <p:spTgt spid="38"/>
                                            </p:tgtEl>
                                            <p:attrNameLst>
                                              <p:attrName>ppt_h</p:attrName>
                                            </p:attrNameLst>
                                          </p:cBhvr>
                                          <p:tavLst>
                                            <p:tav tm="0">
                                              <p:val>
                                                <p:strVal val="ppt_h"/>
                                              </p:val>
                                            </p:tav>
                                            <p:tav tm="100000">
                                              <p:val>
                                                <p:fltVal val="0"/>
                                              </p:val>
                                            </p:tav>
                                          </p:tavLst>
                                        </p:anim>
                                        <p:animEffect transition="out" filter="fade">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Reng reng.wav"/>
                                            </p:tgtEl>
                                          </p:cMediaNode>
                                        </p:audio>
                                      </p:subTnLst>
                                    </p:cTn>
                                  </p:par>
                                </p:childTnLst>
                              </p:cTn>
                            </p:par>
                          </p:childTnLst>
                        </p:cTn>
                      </p:par>
                      <p:par>
                        <p:cTn id="100" fill="hold">
                          <p:stCondLst>
                            <p:cond delay="indefinite"/>
                          </p:stCondLst>
                          <p:childTnLst>
                            <p:par>
                              <p:cTn id="101" fill="hold">
                                <p:stCondLst>
                                  <p:cond delay="0"/>
                                </p:stCondLst>
                                <p:childTnLst>
                                  <p:par>
                                    <p:cTn id="102" presetID="2" presetClass="exit" presetSubtype="1" fill="hold" nodeType="clickEffect">
                                      <p:stCondLst>
                                        <p:cond delay="0"/>
                                      </p:stCondLst>
                                      <p:childTnLst>
                                        <p:anim calcmode="lin" valueType="num">
                                          <p:cBhvr additive="base">
                                            <p:cTn id="103" dur="1000"/>
                                            <p:tgtEl>
                                              <p:spTgt spid="35"/>
                                            </p:tgtEl>
                                            <p:attrNameLst>
                                              <p:attrName>ppt_x</p:attrName>
                                            </p:attrNameLst>
                                          </p:cBhvr>
                                          <p:tavLst>
                                            <p:tav tm="0">
                                              <p:val>
                                                <p:strVal val="ppt_x"/>
                                              </p:val>
                                            </p:tav>
                                            <p:tav tm="100000">
                                              <p:val>
                                                <p:strVal val="ppt_x"/>
                                              </p:val>
                                            </p:tav>
                                          </p:tavLst>
                                        </p:anim>
                                        <p:anim calcmode="lin" valueType="num">
                                          <p:cBhvr additive="base">
                                            <p:cTn id="104" dur="1000"/>
                                            <p:tgtEl>
                                              <p:spTgt spid="35"/>
                                            </p:tgtEl>
                                            <p:attrNameLst>
                                              <p:attrName>ppt_y</p:attrName>
                                            </p:attrNameLst>
                                          </p:cBhvr>
                                          <p:tavLst>
                                            <p:tav tm="0">
                                              <p:val>
                                                <p:strVal val="ppt_y"/>
                                              </p:val>
                                            </p:tav>
                                            <p:tav tm="100000">
                                              <p:val>
                                                <p:strVal val="0-ppt_h/2"/>
                                              </p:val>
                                            </p:tav>
                                          </p:tavLst>
                                        </p:anim>
                                        <p:set>
                                          <p:cBhvr>
                                            <p:cTn id="105" dur="1" fill="hold">
                                              <p:stCondLst>
                                                <p:cond delay="999"/>
                                              </p:stCondLst>
                                            </p:cTn>
                                            <p:tgtEl>
                                              <p:spTgt spid="3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applause.wav"/>
                                            </p:tgtEl>
                                          </p:cMediaNode>
                                        </p:audio>
                                      </p:subTnLst>
                                    </p:cTn>
                                  </p:par>
                                  <p:par>
                                    <p:cTn id="111" presetID="10" presetClass="exit" presetSubtype="0" fill="hold"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applause.wav"/>
                                            </p:tgtEl>
                                          </p:cMediaNode>
                                        </p:audio>
                                      </p:subTnLst>
                                    </p:cTn>
                                  </p:par>
                                  <p:par>
                                    <p:cTn id="114" presetID="10" presetClass="exit" presetSubtype="0" fill="hold"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26" presetClass="emph" presetSubtype="0" fill="hold" nodeType="withEffect">
                                      <p:stCondLst>
                                        <p:cond delay="0"/>
                                      </p:stCondLst>
                                      <p:childTnLst>
                                        <p:animEffect transition="out" filter="fade">
                                          <p:cBhvr>
                                            <p:cTn id="121" dur="500" tmFilter="0, 0; .2, .5; .8, .5; 1, 0"/>
                                            <p:tgtEl>
                                              <p:spTgt spid="13"/>
                                            </p:tgtEl>
                                          </p:cBhvr>
                                        </p:animEffect>
                                        <p:animScale>
                                          <p:cBhvr>
                                            <p:cTn id="122"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123" restart="whenNotActive" fill="hold" evtFilter="cancelBubble" nodeType="interactiveSeq">
                    <p:stCondLst>
                      <p:cond evt="onClick" delay="0">
                        <p:tgtEl>
                          <p:spTgt spid="20"/>
                        </p:tgtEl>
                      </p:cond>
                    </p:stCondLst>
                    <p:endSync evt="end" delay="0">
                      <p:rtn val="all"/>
                    </p:endSync>
                    <p:childTnLst>
                      <p:par>
                        <p:cTn id="124" fill="hold">
                          <p:stCondLst>
                            <p:cond delay="0"/>
                          </p:stCondLst>
                          <p:childTnLst>
                            <p:par>
                              <p:cTn id="125" fill="hold">
                                <p:stCondLst>
                                  <p:cond delay="0"/>
                                </p:stCondLst>
                                <p:childTnLst>
                                  <p:par>
                                    <p:cTn id="126" presetID="26" presetClass="emph" presetSubtype="0" fill="hold" nodeType="withEffect">
                                      <p:stCondLst>
                                        <p:cond delay="0"/>
                                      </p:stCondLst>
                                      <p:childTnLst>
                                        <p:animEffect transition="out" filter="fade">
                                          <p:cBhvr>
                                            <p:cTn id="127" dur="500" tmFilter="0, 0; .2, .5; .8, .5; 1, 0"/>
                                            <p:tgtEl>
                                              <p:spTgt spid="20"/>
                                            </p:tgtEl>
                                          </p:cBhvr>
                                        </p:animEffect>
                                        <p:animScale>
                                          <p:cBhvr>
                                            <p:cTn id="12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129" restart="whenNotActive" fill="hold" evtFilter="cancelBubble" nodeType="interactiveSeq">
                    <p:stCondLst>
                      <p:cond evt="onClick" delay="0">
                        <p:tgtEl>
                          <p:spTgt spid="26"/>
                        </p:tgtEl>
                      </p:cond>
                    </p:stCondLst>
                    <p:endSync evt="end" delay="0">
                      <p:rtn val="all"/>
                    </p:endSync>
                    <p:childTnLst>
                      <p:par>
                        <p:cTn id="130" fill="hold">
                          <p:stCondLst>
                            <p:cond delay="0"/>
                          </p:stCondLst>
                          <p:childTnLst>
                            <p:par>
                              <p:cTn id="131" fill="hold">
                                <p:stCondLst>
                                  <p:cond delay="0"/>
                                </p:stCondLst>
                                <p:childTnLst>
                                  <p:par>
                                    <p:cTn id="132" presetID="31" presetClass="exit" presetSubtype="0" fill="hold" nodeType="withEffect">
                                      <p:stCondLst>
                                        <p:cond delay="200"/>
                                      </p:stCondLst>
                                      <p:childTnLst>
                                        <p:anim calcmode="lin" valueType="num">
                                          <p:cBhvr>
                                            <p:cTn id="133" dur="1000"/>
                                            <p:tgtEl>
                                              <p:spTgt spid="13"/>
                                            </p:tgtEl>
                                            <p:attrNameLst>
                                              <p:attrName>ppt_w</p:attrName>
                                            </p:attrNameLst>
                                          </p:cBhvr>
                                          <p:tavLst>
                                            <p:tav tm="0">
                                              <p:val>
                                                <p:strVal val="ppt_w"/>
                                              </p:val>
                                            </p:tav>
                                            <p:tav tm="100000">
                                              <p:val>
                                                <p:fltVal val="0"/>
                                              </p:val>
                                            </p:tav>
                                          </p:tavLst>
                                        </p:anim>
                                        <p:anim calcmode="lin" valueType="num">
                                          <p:cBhvr>
                                            <p:cTn id="134" dur="1000"/>
                                            <p:tgtEl>
                                              <p:spTgt spid="13"/>
                                            </p:tgtEl>
                                            <p:attrNameLst>
                                              <p:attrName>ppt_h</p:attrName>
                                            </p:attrNameLst>
                                          </p:cBhvr>
                                          <p:tavLst>
                                            <p:tav tm="0">
                                              <p:val>
                                                <p:strVal val="ppt_h"/>
                                              </p:val>
                                            </p:tav>
                                            <p:tav tm="100000">
                                              <p:val>
                                                <p:fltVal val="0"/>
                                              </p:val>
                                            </p:tav>
                                          </p:tavLst>
                                        </p:anim>
                                        <p:anim calcmode="lin" valueType="num">
                                          <p:cBhvr>
                                            <p:cTn id="135" dur="1000"/>
                                            <p:tgtEl>
                                              <p:spTgt spid="13"/>
                                            </p:tgtEl>
                                            <p:attrNameLst>
                                              <p:attrName>style.rotation</p:attrName>
                                            </p:attrNameLst>
                                          </p:cBhvr>
                                          <p:tavLst>
                                            <p:tav tm="0">
                                              <p:val>
                                                <p:fltVal val="0"/>
                                              </p:val>
                                            </p:tav>
                                            <p:tav tm="100000">
                                              <p:val>
                                                <p:fltVal val="90"/>
                                              </p:val>
                                            </p:tav>
                                          </p:tavLst>
                                        </p:anim>
                                        <p:animEffect transition="out" filter="fade">
                                          <p:cBhvr>
                                            <p:cTn id="136" dur="1000"/>
                                            <p:tgtEl>
                                              <p:spTgt spid="13"/>
                                            </p:tgtEl>
                                          </p:cBhvr>
                                        </p:animEffect>
                                        <p:set>
                                          <p:cBhvr>
                                            <p:cTn id="137" dur="1" fill="hold">
                                              <p:stCondLst>
                                                <p:cond delay="999"/>
                                              </p:stCondLst>
                                            </p:cTn>
                                            <p:tgtEl>
                                              <p:spTgt spid="13"/>
                                            </p:tgtEl>
                                            <p:attrNameLst>
                                              <p:attrName>style.visibility</p:attrName>
                                            </p:attrNameLst>
                                          </p:cBhvr>
                                          <p:to>
                                            <p:strVal val="hidden"/>
                                          </p:to>
                                        </p:set>
                                      </p:childTnLst>
                                    </p:cTn>
                                  </p:par>
                                  <p:par>
                                    <p:cTn id="138" presetID="31" presetClass="exit" presetSubtype="0" fill="hold" nodeType="withEffect">
                                      <p:stCondLst>
                                        <p:cond delay="200"/>
                                      </p:stCondLst>
                                      <p:childTnLst>
                                        <p:anim calcmode="lin" valueType="num">
                                          <p:cBhvr>
                                            <p:cTn id="139" dur="1000"/>
                                            <p:tgtEl>
                                              <p:spTgt spid="20"/>
                                            </p:tgtEl>
                                            <p:attrNameLst>
                                              <p:attrName>ppt_w</p:attrName>
                                            </p:attrNameLst>
                                          </p:cBhvr>
                                          <p:tavLst>
                                            <p:tav tm="0">
                                              <p:val>
                                                <p:strVal val="ppt_w"/>
                                              </p:val>
                                            </p:tav>
                                            <p:tav tm="100000">
                                              <p:val>
                                                <p:fltVal val="0"/>
                                              </p:val>
                                            </p:tav>
                                          </p:tavLst>
                                        </p:anim>
                                        <p:anim calcmode="lin" valueType="num">
                                          <p:cBhvr>
                                            <p:cTn id="140" dur="1000"/>
                                            <p:tgtEl>
                                              <p:spTgt spid="20"/>
                                            </p:tgtEl>
                                            <p:attrNameLst>
                                              <p:attrName>ppt_h</p:attrName>
                                            </p:attrNameLst>
                                          </p:cBhvr>
                                          <p:tavLst>
                                            <p:tav tm="0">
                                              <p:val>
                                                <p:strVal val="ppt_h"/>
                                              </p:val>
                                            </p:tav>
                                            <p:tav tm="100000">
                                              <p:val>
                                                <p:fltVal val="0"/>
                                              </p:val>
                                            </p:tav>
                                          </p:tavLst>
                                        </p:anim>
                                        <p:anim calcmode="lin" valueType="num">
                                          <p:cBhvr>
                                            <p:cTn id="141" dur="1000"/>
                                            <p:tgtEl>
                                              <p:spTgt spid="20"/>
                                            </p:tgtEl>
                                            <p:attrNameLst>
                                              <p:attrName>style.rotation</p:attrName>
                                            </p:attrNameLst>
                                          </p:cBhvr>
                                          <p:tavLst>
                                            <p:tav tm="0">
                                              <p:val>
                                                <p:fltVal val="0"/>
                                              </p:val>
                                            </p:tav>
                                            <p:tav tm="100000">
                                              <p:val>
                                                <p:fltVal val="90"/>
                                              </p:val>
                                            </p:tav>
                                          </p:tavLst>
                                        </p:anim>
                                        <p:animEffect transition="out" filter="fade">
                                          <p:cBhvr>
                                            <p:cTn id="142" dur="1000"/>
                                            <p:tgtEl>
                                              <p:spTgt spid="20"/>
                                            </p:tgtEl>
                                          </p:cBhvr>
                                        </p:animEffect>
                                        <p:set>
                                          <p:cBhvr>
                                            <p:cTn id="143" dur="1" fill="hold">
                                              <p:stCondLst>
                                                <p:cond delay="999"/>
                                              </p:stCondLst>
                                            </p:cTn>
                                            <p:tgtEl>
                                              <p:spTgt spid="20"/>
                                            </p:tgtEl>
                                            <p:attrNameLst>
                                              <p:attrName>style.visibility</p:attrName>
                                            </p:attrNameLst>
                                          </p:cBhvr>
                                          <p:to>
                                            <p:strVal val="hidden"/>
                                          </p:to>
                                        </p:set>
                                      </p:childTnLst>
                                    </p:cTn>
                                  </p:par>
                                  <p:par>
                                    <p:cTn id="144" presetID="31" presetClass="exit" presetSubtype="0" fill="hold" nodeType="withEffect">
                                      <p:stCondLst>
                                        <p:cond delay="200"/>
                                      </p:stCondLst>
                                      <p:childTnLst>
                                        <p:anim calcmode="lin" valueType="num">
                                          <p:cBhvr>
                                            <p:cTn id="145" dur="1000"/>
                                            <p:tgtEl>
                                              <p:spTgt spid="17"/>
                                            </p:tgtEl>
                                            <p:attrNameLst>
                                              <p:attrName>ppt_w</p:attrName>
                                            </p:attrNameLst>
                                          </p:cBhvr>
                                          <p:tavLst>
                                            <p:tav tm="0">
                                              <p:val>
                                                <p:strVal val="ppt_w"/>
                                              </p:val>
                                            </p:tav>
                                            <p:tav tm="100000">
                                              <p:val>
                                                <p:fltVal val="0"/>
                                              </p:val>
                                            </p:tav>
                                          </p:tavLst>
                                        </p:anim>
                                        <p:anim calcmode="lin" valueType="num">
                                          <p:cBhvr>
                                            <p:cTn id="146" dur="1000"/>
                                            <p:tgtEl>
                                              <p:spTgt spid="17"/>
                                            </p:tgtEl>
                                            <p:attrNameLst>
                                              <p:attrName>ppt_h</p:attrName>
                                            </p:attrNameLst>
                                          </p:cBhvr>
                                          <p:tavLst>
                                            <p:tav tm="0">
                                              <p:val>
                                                <p:strVal val="ppt_h"/>
                                              </p:val>
                                            </p:tav>
                                            <p:tav tm="100000">
                                              <p:val>
                                                <p:fltVal val="0"/>
                                              </p:val>
                                            </p:tav>
                                          </p:tavLst>
                                        </p:anim>
                                        <p:anim calcmode="lin" valueType="num">
                                          <p:cBhvr>
                                            <p:cTn id="147" dur="1000"/>
                                            <p:tgtEl>
                                              <p:spTgt spid="17"/>
                                            </p:tgtEl>
                                            <p:attrNameLst>
                                              <p:attrName>style.rotation</p:attrName>
                                            </p:attrNameLst>
                                          </p:cBhvr>
                                          <p:tavLst>
                                            <p:tav tm="0">
                                              <p:val>
                                                <p:fltVal val="0"/>
                                              </p:val>
                                            </p:tav>
                                            <p:tav tm="100000">
                                              <p:val>
                                                <p:fltVal val="90"/>
                                              </p:val>
                                            </p:tav>
                                          </p:tavLst>
                                        </p:anim>
                                        <p:animEffect transition="out" filter="fade">
                                          <p:cBhvr>
                                            <p:cTn id="148" dur="1000"/>
                                            <p:tgtEl>
                                              <p:spTgt spid="17"/>
                                            </p:tgtEl>
                                          </p:cBhvr>
                                        </p:animEffect>
                                        <p:set>
                                          <p:cBhvr>
                                            <p:cTn id="14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0" restart="whenNotActive" fill="hold" evtFilter="cancelBubble" nodeType="interactiveSeq">
                    <p:stCondLst>
                      <p:cond evt="onClick" delay="0">
                        <p:tgtEl>
                          <p:spTgt spid="17"/>
                        </p:tgtEl>
                      </p:cond>
                    </p:stCondLst>
                    <p:endSync evt="end" delay="0">
                      <p:rtn val="all"/>
                    </p:endSync>
                    <p:childTnLst>
                      <p:par>
                        <p:cTn id="151" fill="hold">
                          <p:stCondLst>
                            <p:cond delay="0"/>
                          </p:stCondLst>
                          <p:childTnLst>
                            <p:par>
                              <p:cTn id="152" fill="hold">
                                <p:stCondLst>
                                  <p:cond delay="0"/>
                                </p:stCondLst>
                                <p:childTnLst>
                                  <p:par>
                                    <p:cTn id="153" presetID="26" presetClass="emph" presetSubtype="0" fill="hold" nodeType="clickEffect">
                                      <p:stCondLst>
                                        <p:cond delay="0"/>
                                      </p:stCondLst>
                                      <p:childTnLst>
                                        <p:animEffect transition="out" filter="fade">
                                          <p:cBhvr>
                                            <p:cTn id="154" dur="500" tmFilter="0, 0; .2, .5; .8, .5; 1, 0"/>
                                            <p:tgtEl>
                                              <p:spTgt spid="17"/>
                                            </p:tgtEl>
                                          </p:cBhvr>
                                        </p:animEffect>
                                        <p:animScale>
                                          <p:cBhvr>
                                            <p:cTn id="155"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bldLst>
          <p:bldP spid="12" grpId="0" animBg="1"/>
          <p:bldP spid="55" grpId="0" animBg="1"/>
          <p:bldP spid="55"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11" name="cashreg.wav"/>
                                            </p:tgtEl>
                                          </p:cMediaNode>
                                        </p:audio>
                                      </p:sub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ppt_x"/>
                                              </p:val>
                                            </p:tav>
                                            <p:tav tm="100000">
                                              <p:val>
                                                <p:strVal val="#ppt_x"/>
                                              </p:val>
                                            </p:tav>
                                          </p:tavLst>
                                        </p:anim>
                                        <p:anim calcmode="lin" valueType="num">
                                          <p:cBhvr additive="base">
                                            <p:cTn id="15" dur="10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50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1000" fill="hold"/>
                                            <p:tgtEl>
                                              <p:spTgt spid="26"/>
                                            </p:tgtEl>
                                            <p:attrNameLst>
                                              <p:attrName>ppt_x</p:attrName>
                                            </p:attrNameLst>
                                          </p:cBhvr>
                                          <p:tavLst>
                                            <p:tav tm="0">
                                              <p:val>
                                                <p:strVal val="#ppt_x"/>
                                              </p:val>
                                            </p:tav>
                                            <p:tav tm="100000">
                                              <p:val>
                                                <p:strVal val="#ppt_x"/>
                                              </p:val>
                                            </p:tav>
                                          </p:tavLst>
                                        </p:anim>
                                        <p:anim calcmode="lin" valueType="num">
                                          <p:cBhvr additive="base">
                                            <p:cTn id="23" dur="10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childTnLst>
                              </p:cTn>
                            </p:par>
                            <p:par>
                              <p:cTn id="28" fill="hold">
                                <p:stCondLst>
                                  <p:cond delay="3000"/>
                                </p:stCondLst>
                                <p:childTnLst>
                                  <p:par>
                                    <p:cTn id="29" presetID="53" presetClass="exit" presetSubtype="16" fill="hold" grpId="1" nodeType="afterEffect" nodePh="1">
                                      <p:stCondLst>
                                        <p:cond delay="0"/>
                                      </p:stCondLst>
                                      <p:endCondLst>
                                        <p:cond evt="begin" delay="0">
                                          <p:tn val="29"/>
                                        </p:cond>
                                      </p:endCondLst>
                                      <p:childTnLst>
                                        <p:anim calcmode="lin" valueType="num">
                                          <p:cBhvr>
                                            <p:cTn id="30" dur="500"/>
                                            <p:tgtEl>
                                              <p:spTgt spid="55"/>
                                            </p:tgtEl>
                                            <p:attrNameLst>
                                              <p:attrName>ppt_w</p:attrName>
                                            </p:attrNameLst>
                                          </p:cBhvr>
                                          <p:tavLst>
                                            <p:tav tm="0">
                                              <p:val>
                                                <p:strVal val="ppt_w"/>
                                              </p:val>
                                            </p:tav>
                                            <p:tav tm="100000">
                                              <p:val>
                                                <p:fltVal val="0"/>
                                              </p:val>
                                            </p:tav>
                                          </p:tavLst>
                                        </p:anim>
                                        <p:anim calcmode="lin" valueType="num">
                                          <p:cBhvr>
                                            <p:cTn id="31" dur="500"/>
                                            <p:tgtEl>
                                              <p:spTgt spid="55"/>
                                            </p:tgtEl>
                                            <p:attrNameLst>
                                              <p:attrName>ppt_h</p:attrName>
                                            </p:attrNameLst>
                                          </p:cBhvr>
                                          <p:tavLst>
                                            <p:tav tm="0">
                                              <p:val>
                                                <p:strVal val="ppt_h"/>
                                              </p:val>
                                            </p:tav>
                                            <p:tav tm="100000">
                                              <p:val>
                                                <p:fltVal val="0"/>
                                              </p:val>
                                            </p:tav>
                                          </p:tavLst>
                                        </p:anim>
                                        <p:animEffect transition="out" filter="fade">
                                          <p:cBhvr>
                                            <p:cTn id="32" dur="500"/>
                                            <p:tgtEl>
                                              <p:spTgt spid="55"/>
                                            </p:tgtEl>
                                          </p:cBhvr>
                                        </p:animEffect>
                                        <p:set>
                                          <p:cBhvr>
                                            <p:cTn id="33" dur="1" fill="hold">
                                              <p:stCondLst>
                                                <p:cond delay="499"/>
                                              </p:stCondLst>
                                            </p:cTn>
                                            <p:tgtEl>
                                              <p:spTgt spid="5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dissolve">
                                          <p:cBhvr>
                                            <p:cTn id="38"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12" name="camera.wav"/>
                                            </p:tgtEl>
                                          </p:cMediaNode>
                                        </p:audio>
                                      </p:subTnLst>
                                    </p:cTn>
                                  </p:par>
                                </p:childTnLst>
                              </p:cTn>
                            </p:par>
                            <p:par>
                              <p:cTn id="39" fill="hold">
                                <p:stCondLst>
                                  <p:cond delay="500"/>
                                </p:stCondLst>
                                <p:childTnLst>
                                  <p:par>
                                    <p:cTn id="40" presetID="53" presetClass="exit" presetSubtype="16" fill="hold" grpId="1" nodeType="afterEffect">
                                      <p:stCondLst>
                                        <p:cond delay="0"/>
                                      </p:stCondLst>
                                      <p:childTnLst>
                                        <p:anim calcmode="lin" valueType="num">
                                          <p:cBhvr>
                                            <p:cTn id="41" dur="500"/>
                                            <p:tgtEl>
                                              <p:spTgt spid="43"/>
                                            </p:tgtEl>
                                            <p:attrNameLst>
                                              <p:attrName>ppt_w</p:attrName>
                                            </p:attrNameLst>
                                          </p:cBhvr>
                                          <p:tavLst>
                                            <p:tav tm="0">
                                              <p:val>
                                                <p:strVal val="ppt_w"/>
                                              </p:val>
                                            </p:tav>
                                            <p:tav tm="100000">
                                              <p:val>
                                                <p:fltVal val="0"/>
                                              </p:val>
                                            </p:tav>
                                          </p:tavLst>
                                        </p:anim>
                                        <p:anim calcmode="lin" valueType="num">
                                          <p:cBhvr>
                                            <p:cTn id="42" dur="500"/>
                                            <p:tgtEl>
                                              <p:spTgt spid="43"/>
                                            </p:tgtEl>
                                            <p:attrNameLst>
                                              <p:attrName>ppt_h</p:attrName>
                                            </p:attrNameLst>
                                          </p:cBhvr>
                                          <p:tavLst>
                                            <p:tav tm="0">
                                              <p:val>
                                                <p:strVal val="ppt_h"/>
                                              </p:val>
                                            </p:tav>
                                            <p:tav tm="100000">
                                              <p:val>
                                                <p:fltVal val="0"/>
                                              </p:val>
                                            </p:tav>
                                          </p:tavLst>
                                        </p:anim>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childTnLst>
                              </p:cTn>
                            </p:par>
                            <p:par>
                              <p:cTn id="45" fill="hold">
                                <p:stCondLst>
                                  <p:cond delay="1000"/>
                                </p:stCondLst>
                                <p:childTnLst>
                                  <p:par>
                                    <p:cTn id="46" presetID="9"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dissolv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12" name="camera.wav"/>
                                            </p:tgtEl>
                                          </p:cMediaNode>
                                        </p:audio>
                                      </p:subTnLst>
                                    </p:cTn>
                                  </p:par>
                                </p:childTnLst>
                              </p:cTn>
                            </p:par>
                            <p:par>
                              <p:cTn id="49" fill="hold">
                                <p:stCondLst>
                                  <p:cond delay="1500"/>
                                </p:stCondLst>
                                <p:childTnLst>
                                  <p:par>
                                    <p:cTn id="50" presetID="53" presetClass="exit" presetSubtype="16" fill="hold" grpId="1" nodeType="afterEffect">
                                      <p:stCondLst>
                                        <p:cond delay="0"/>
                                      </p:stCondLst>
                                      <p:childTnLst>
                                        <p:anim calcmode="lin" valueType="num">
                                          <p:cBhvr>
                                            <p:cTn id="51" dur="500"/>
                                            <p:tgtEl>
                                              <p:spTgt spid="42"/>
                                            </p:tgtEl>
                                            <p:attrNameLst>
                                              <p:attrName>ppt_w</p:attrName>
                                            </p:attrNameLst>
                                          </p:cBhvr>
                                          <p:tavLst>
                                            <p:tav tm="0">
                                              <p:val>
                                                <p:strVal val="ppt_w"/>
                                              </p:val>
                                            </p:tav>
                                            <p:tav tm="100000">
                                              <p:val>
                                                <p:fltVal val="0"/>
                                              </p:val>
                                            </p:tav>
                                          </p:tavLst>
                                        </p:anim>
                                        <p:anim calcmode="lin" valueType="num">
                                          <p:cBhvr>
                                            <p:cTn id="52" dur="500"/>
                                            <p:tgtEl>
                                              <p:spTgt spid="42"/>
                                            </p:tgtEl>
                                            <p:attrNameLst>
                                              <p:attrName>ppt_h</p:attrName>
                                            </p:attrNameLst>
                                          </p:cBhvr>
                                          <p:tavLst>
                                            <p:tav tm="0">
                                              <p:val>
                                                <p:strVal val="ppt_h"/>
                                              </p:val>
                                            </p:tav>
                                            <p:tav tm="100000">
                                              <p:val>
                                                <p:fltVal val="0"/>
                                              </p:val>
                                            </p:tav>
                                          </p:tavLst>
                                        </p:anim>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par>
                              <p:cTn id="55" fill="hold">
                                <p:stCondLst>
                                  <p:cond delay="2000"/>
                                </p:stCondLst>
                                <p:childTnLst>
                                  <p:par>
                                    <p:cTn id="56" presetID="9"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dissolve">
                                          <p:cBhvr>
                                            <p:cTn id="58" dur="500"/>
                                            <p:tgtEl>
                                              <p:spTgt spid="41"/>
                                            </p:tgtEl>
                                          </p:cBhvr>
                                        </p:animEffect>
                                      </p:childTnLst>
                                      <p:subTnLst>
                                        <p:audio>
                                          <p:cMediaNode>
                                            <p:cTn display="0" masterRel="sameClick">
                                              <p:stCondLst>
                                                <p:cond evt="begin" delay="0">
                                                  <p:tn val="56"/>
                                                </p:cond>
                                              </p:stCondLst>
                                              <p:endCondLst>
                                                <p:cond evt="onStopAudio" delay="0">
                                                  <p:tgtEl>
                                                    <p:sldTgt/>
                                                  </p:tgtEl>
                                                </p:cond>
                                              </p:endCondLst>
                                            </p:cTn>
                                            <p:tgtEl>
                                              <p:sndTgt r:embed="rId12" name="camera.wav"/>
                                            </p:tgtEl>
                                          </p:cMediaNode>
                                        </p:audio>
                                      </p:subTnLst>
                                    </p:cTn>
                                  </p:par>
                                </p:childTnLst>
                              </p:cTn>
                            </p:par>
                            <p:par>
                              <p:cTn id="59" fill="hold">
                                <p:stCondLst>
                                  <p:cond delay="2500"/>
                                </p:stCondLst>
                                <p:childTnLst>
                                  <p:par>
                                    <p:cTn id="60" presetID="53" presetClass="exit" presetSubtype="16" fill="hold" grpId="1" nodeType="afterEffect">
                                      <p:stCondLst>
                                        <p:cond delay="0"/>
                                      </p:stCondLst>
                                      <p:childTnLst>
                                        <p:anim calcmode="lin" valueType="num">
                                          <p:cBhvr>
                                            <p:cTn id="61" dur="500"/>
                                            <p:tgtEl>
                                              <p:spTgt spid="41"/>
                                            </p:tgtEl>
                                            <p:attrNameLst>
                                              <p:attrName>ppt_w</p:attrName>
                                            </p:attrNameLst>
                                          </p:cBhvr>
                                          <p:tavLst>
                                            <p:tav tm="0">
                                              <p:val>
                                                <p:strVal val="ppt_w"/>
                                              </p:val>
                                            </p:tav>
                                            <p:tav tm="100000">
                                              <p:val>
                                                <p:fltVal val="0"/>
                                              </p:val>
                                            </p:tav>
                                          </p:tavLst>
                                        </p:anim>
                                        <p:anim calcmode="lin" valueType="num">
                                          <p:cBhvr>
                                            <p:cTn id="62" dur="500"/>
                                            <p:tgtEl>
                                              <p:spTgt spid="41"/>
                                            </p:tgtEl>
                                            <p:attrNameLst>
                                              <p:attrName>ppt_h</p:attrName>
                                            </p:attrNameLst>
                                          </p:cBhvr>
                                          <p:tavLst>
                                            <p:tav tm="0">
                                              <p:val>
                                                <p:strVal val="ppt_h"/>
                                              </p:val>
                                            </p:tav>
                                            <p:tav tm="100000">
                                              <p:val>
                                                <p:fltVal val="0"/>
                                              </p:val>
                                            </p:tav>
                                          </p:tavLst>
                                        </p:anim>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childTnLst>
                              </p:cTn>
                            </p:par>
                            <p:par>
                              <p:cTn id="65" fill="hold">
                                <p:stCondLst>
                                  <p:cond delay="3000"/>
                                </p:stCondLst>
                                <p:childTnLst>
                                  <p:par>
                                    <p:cTn id="66" presetID="9"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dissolve">
                                          <p:cBhvr>
                                            <p:cTn id="68" dur="500"/>
                                            <p:tgtEl>
                                              <p:spTgt spid="40"/>
                                            </p:tgtEl>
                                          </p:cBhvr>
                                        </p:animEffect>
                                      </p:childTnLst>
                                      <p:subTnLst>
                                        <p:audio>
                                          <p:cMediaNode>
                                            <p:cTn display="0" masterRel="sameClick">
                                              <p:stCondLst>
                                                <p:cond evt="begin" delay="0">
                                                  <p:tn val="66"/>
                                                </p:cond>
                                              </p:stCondLst>
                                              <p:endCondLst>
                                                <p:cond evt="onStopAudio" delay="0">
                                                  <p:tgtEl>
                                                    <p:sldTgt/>
                                                  </p:tgtEl>
                                                </p:cond>
                                              </p:endCondLst>
                                            </p:cTn>
                                            <p:tgtEl>
                                              <p:sndTgt r:embed="rId12" name="camera.wav"/>
                                            </p:tgtEl>
                                          </p:cMediaNode>
                                        </p:audio>
                                      </p:subTnLst>
                                    </p:cTn>
                                  </p:par>
                                </p:childTnLst>
                              </p:cTn>
                            </p:par>
                            <p:par>
                              <p:cTn id="69" fill="hold">
                                <p:stCondLst>
                                  <p:cond delay="3500"/>
                                </p:stCondLst>
                                <p:childTnLst>
                                  <p:par>
                                    <p:cTn id="70" presetID="53" presetClass="exit" presetSubtype="16" fill="hold" grpId="1" nodeType="afterEffect">
                                      <p:stCondLst>
                                        <p:cond delay="0"/>
                                      </p:stCondLst>
                                      <p:childTnLst>
                                        <p:anim calcmode="lin" valueType="num">
                                          <p:cBhvr>
                                            <p:cTn id="71" dur="500"/>
                                            <p:tgtEl>
                                              <p:spTgt spid="40"/>
                                            </p:tgtEl>
                                            <p:attrNameLst>
                                              <p:attrName>ppt_w</p:attrName>
                                            </p:attrNameLst>
                                          </p:cBhvr>
                                          <p:tavLst>
                                            <p:tav tm="0">
                                              <p:val>
                                                <p:strVal val="ppt_w"/>
                                              </p:val>
                                            </p:tav>
                                            <p:tav tm="100000">
                                              <p:val>
                                                <p:fltVal val="0"/>
                                              </p:val>
                                            </p:tav>
                                          </p:tavLst>
                                        </p:anim>
                                        <p:anim calcmode="lin" valueType="num">
                                          <p:cBhvr>
                                            <p:cTn id="72" dur="500"/>
                                            <p:tgtEl>
                                              <p:spTgt spid="40"/>
                                            </p:tgtEl>
                                            <p:attrNameLst>
                                              <p:attrName>ppt_h</p:attrName>
                                            </p:attrNameLst>
                                          </p:cBhvr>
                                          <p:tavLst>
                                            <p:tav tm="0">
                                              <p:val>
                                                <p:strVal val="ppt_h"/>
                                              </p:val>
                                            </p:tav>
                                            <p:tav tm="100000">
                                              <p:val>
                                                <p:fltVal val="0"/>
                                              </p:val>
                                            </p:tav>
                                          </p:tavLst>
                                        </p:anim>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par>
                              <p:cTn id="75" fill="hold">
                                <p:stCondLst>
                                  <p:cond delay="4000"/>
                                </p:stCondLst>
                                <p:childTnLst>
                                  <p:par>
                                    <p:cTn id="76" presetID="9" presetClass="entr"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dissolve">
                                          <p:cBhvr>
                                            <p:cTn id="78" dur="500"/>
                                            <p:tgtEl>
                                              <p:spTgt spid="39"/>
                                            </p:tgtEl>
                                          </p:cBhvr>
                                        </p:animEffect>
                                      </p:childTnLst>
                                      <p:subTnLst>
                                        <p:audio>
                                          <p:cMediaNode>
                                            <p:cTn display="0" masterRel="sameClick">
                                              <p:stCondLst>
                                                <p:cond evt="begin" delay="0">
                                                  <p:tn val="76"/>
                                                </p:cond>
                                              </p:stCondLst>
                                              <p:endCondLst>
                                                <p:cond evt="onStopAudio" delay="0">
                                                  <p:tgtEl>
                                                    <p:sldTgt/>
                                                  </p:tgtEl>
                                                </p:cond>
                                              </p:endCondLst>
                                            </p:cTn>
                                            <p:tgtEl>
                                              <p:sndTgt r:embed="rId12" name="camera.wav"/>
                                            </p:tgtEl>
                                          </p:cMediaNode>
                                        </p:audio>
                                      </p:subTnLst>
                                    </p:cTn>
                                  </p:par>
                                </p:childTnLst>
                              </p:cTn>
                            </p:par>
                            <p:par>
                              <p:cTn id="79" fill="hold">
                                <p:stCondLst>
                                  <p:cond delay="4500"/>
                                </p:stCondLst>
                                <p:childTnLst>
                                  <p:par>
                                    <p:cTn id="80" presetID="53" presetClass="exit" presetSubtype="16" fill="hold" grpId="1" nodeType="afterEffect">
                                      <p:stCondLst>
                                        <p:cond delay="0"/>
                                      </p:stCondLst>
                                      <p:childTnLst>
                                        <p:anim calcmode="lin" valueType="num">
                                          <p:cBhvr>
                                            <p:cTn id="81" dur="500"/>
                                            <p:tgtEl>
                                              <p:spTgt spid="39"/>
                                            </p:tgtEl>
                                            <p:attrNameLst>
                                              <p:attrName>ppt_w</p:attrName>
                                            </p:attrNameLst>
                                          </p:cBhvr>
                                          <p:tavLst>
                                            <p:tav tm="0">
                                              <p:val>
                                                <p:strVal val="ppt_w"/>
                                              </p:val>
                                            </p:tav>
                                            <p:tav tm="100000">
                                              <p:val>
                                                <p:fltVal val="0"/>
                                              </p:val>
                                            </p:tav>
                                          </p:tavLst>
                                        </p:anim>
                                        <p:anim calcmode="lin" valueType="num">
                                          <p:cBhvr>
                                            <p:cTn id="82" dur="500"/>
                                            <p:tgtEl>
                                              <p:spTgt spid="39"/>
                                            </p:tgtEl>
                                            <p:attrNameLst>
                                              <p:attrName>ppt_h</p:attrName>
                                            </p:attrNameLst>
                                          </p:cBhvr>
                                          <p:tavLst>
                                            <p:tav tm="0">
                                              <p:val>
                                                <p:strVal val="ppt_h"/>
                                              </p:val>
                                            </p:tav>
                                            <p:tav tm="100000">
                                              <p:val>
                                                <p:fltVal val="0"/>
                                              </p:val>
                                            </p:tav>
                                          </p:tavLst>
                                        </p:anim>
                                        <p:animEffect transition="out" filter="fade">
                                          <p:cBhvr>
                                            <p:cTn id="83" dur="500"/>
                                            <p:tgtEl>
                                              <p:spTgt spid="39"/>
                                            </p:tgtEl>
                                          </p:cBhvr>
                                        </p:animEffect>
                                        <p:set>
                                          <p:cBhvr>
                                            <p:cTn id="84" dur="1" fill="hold">
                                              <p:stCondLst>
                                                <p:cond delay="499"/>
                                              </p:stCondLst>
                                            </p:cTn>
                                            <p:tgtEl>
                                              <p:spTgt spid="39"/>
                                            </p:tgtEl>
                                            <p:attrNameLst>
                                              <p:attrName>style.visibility</p:attrName>
                                            </p:attrNameLst>
                                          </p:cBhvr>
                                          <p:to>
                                            <p:strVal val="hidden"/>
                                          </p:to>
                                        </p:set>
                                      </p:childTnLst>
                                    </p:cTn>
                                  </p:par>
                                </p:childTnLst>
                              </p:cTn>
                            </p:par>
                            <p:par>
                              <p:cTn id="85" fill="hold">
                                <p:stCondLst>
                                  <p:cond delay="5000"/>
                                </p:stCondLst>
                                <p:childTnLst>
                                  <p:par>
                                    <p:cTn id="86" presetID="9"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500"/>
                                            <p:tgtEl>
                                              <p:spTgt spid="38"/>
                                            </p:tgtEl>
                                          </p:cBhvr>
                                        </p:animEffect>
                                      </p:childTnLst>
                                      <p:subTnLst>
                                        <p:audio>
                                          <p:cMediaNode>
                                            <p:cTn display="0" masterRel="sameClick">
                                              <p:stCondLst>
                                                <p:cond evt="begin" delay="0">
                                                  <p:tn val="86"/>
                                                </p:cond>
                                              </p:stCondLst>
                                              <p:endCondLst>
                                                <p:cond evt="onStopAudio" delay="0">
                                                  <p:tgtEl>
                                                    <p:sldTgt/>
                                                  </p:tgtEl>
                                                </p:cond>
                                              </p:endCondLst>
                                            </p:cTn>
                                            <p:tgtEl>
                                              <p:sndTgt r:embed="rId12" name="camera.wav"/>
                                            </p:tgtEl>
                                          </p:cMediaNode>
                                        </p:audio>
                                      </p:subTnLst>
                                    </p:cTn>
                                  </p:par>
                                </p:childTnLst>
                              </p:cTn>
                            </p:par>
                            <p:par>
                              <p:cTn id="89" fill="hold">
                                <p:stCondLst>
                                  <p:cond delay="5500"/>
                                </p:stCondLst>
                                <p:childTnLst>
                                  <p:par>
                                    <p:cTn id="90" presetID="53" presetClass="exit" presetSubtype="16" fill="hold" grpId="1" nodeType="afterEffect">
                                      <p:stCondLst>
                                        <p:cond delay="0"/>
                                      </p:stCondLst>
                                      <p:childTnLst>
                                        <p:anim calcmode="lin" valueType="num">
                                          <p:cBhvr>
                                            <p:cTn id="91" dur="500"/>
                                            <p:tgtEl>
                                              <p:spTgt spid="38"/>
                                            </p:tgtEl>
                                            <p:attrNameLst>
                                              <p:attrName>ppt_w</p:attrName>
                                            </p:attrNameLst>
                                          </p:cBhvr>
                                          <p:tavLst>
                                            <p:tav tm="0">
                                              <p:val>
                                                <p:strVal val="ppt_w"/>
                                              </p:val>
                                            </p:tav>
                                            <p:tav tm="100000">
                                              <p:val>
                                                <p:fltVal val="0"/>
                                              </p:val>
                                            </p:tav>
                                          </p:tavLst>
                                        </p:anim>
                                        <p:anim calcmode="lin" valueType="num">
                                          <p:cBhvr>
                                            <p:cTn id="92" dur="500"/>
                                            <p:tgtEl>
                                              <p:spTgt spid="38"/>
                                            </p:tgtEl>
                                            <p:attrNameLst>
                                              <p:attrName>ppt_h</p:attrName>
                                            </p:attrNameLst>
                                          </p:cBhvr>
                                          <p:tavLst>
                                            <p:tav tm="0">
                                              <p:val>
                                                <p:strVal val="ppt_h"/>
                                              </p:val>
                                            </p:tav>
                                            <p:tav tm="100000">
                                              <p:val>
                                                <p:fltVal val="0"/>
                                              </p:val>
                                            </p:tav>
                                          </p:tavLst>
                                        </p:anim>
                                        <p:animEffect transition="out" filter="fade">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3" name="Reng reng.wav"/>
                                            </p:tgtEl>
                                          </p:cMediaNode>
                                        </p:audio>
                                      </p:subTnLst>
                                    </p:cTn>
                                  </p:par>
                                </p:childTnLst>
                              </p:cTn>
                            </p:par>
                          </p:childTnLst>
                        </p:cTn>
                      </p:par>
                      <p:par>
                        <p:cTn id="100" fill="hold">
                          <p:stCondLst>
                            <p:cond delay="indefinite"/>
                          </p:stCondLst>
                          <p:childTnLst>
                            <p:par>
                              <p:cTn id="101" fill="hold">
                                <p:stCondLst>
                                  <p:cond delay="0"/>
                                </p:stCondLst>
                                <p:childTnLst>
                                  <p:par>
                                    <p:cTn id="102" presetID="2" presetClass="exit" presetSubtype="1" fill="hold" nodeType="clickEffect">
                                      <p:stCondLst>
                                        <p:cond delay="0"/>
                                      </p:stCondLst>
                                      <p:childTnLst>
                                        <p:anim calcmode="lin" valueType="num">
                                          <p:cBhvr additive="base">
                                            <p:cTn id="103" dur="1000"/>
                                            <p:tgtEl>
                                              <p:spTgt spid="35"/>
                                            </p:tgtEl>
                                            <p:attrNameLst>
                                              <p:attrName>ppt_x</p:attrName>
                                            </p:attrNameLst>
                                          </p:cBhvr>
                                          <p:tavLst>
                                            <p:tav tm="0">
                                              <p:val>
                                                <p:strVal val="ppt_x"/>
                                              </p:val>
                                            </p:tav>
                                            <p:tav tm="100000">
                                              <p:val>
                                                <p:strVal val="ppt_x"/>
                                              </p:val>
                                            </p:tav>
                                          </p:tavLst>
                                        </p:anim>
                                        <p:anim calcmode="lin" valueType="num">
                                          <p:cBhvr additive="base">
                                            <p:cTn id="104" dur="1000"/>
                                            <p:tgtEl>
                                              <p:spTgt spid="35"/>
                                            </p:tgtEl>
                                            <p:attrNameLst>
                                              <p:attrName>ppt_y</p:attrName>
                                            </p:attrNameLst>
                                          </p:cBhvr>
                                          <p:tavLst>
                                            <p:tav tm="0">
                                              <p:val>
                                                <p:strVal val="ppt_y"/>
                                              </p:val>
                                            </p:tav>
                                            <p:tav tm="100000">
                                              <p:val>
                                                <p:strVal val="0-ppt_h/2"/>
                                              </p:val>
                                            </p:tav>
                                          </p:tavLst>
                                        </p:anim>
                                        <p:set>
                                          <p:cBhvr>
                                            <p:cTn id="105" dur="1" fill="hold">
                                              <p:stCondLst>
                                                <p:cond delay="999"/>
                                              </p:stCondLst>
                                            </p:cTn>
                                            <p:tgtEl>
                                              <p:spTgt spid="3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14" name="applause.wav"/>
                                            </p:tgtEl>
                                          </p:cMediaNode>
                                        </p:audio>
                                      </p:subTnLst>
                                    </p:cTn>
                                  </p:par>
                                  <p:par>
                                    <p:cTn id="111" presetID="10" presetClass="exit" presetSubtype="0" fill="hold"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14" name="applause.wav"/>
                                            </p:tgtEl>
                                          </p:cMediaNode>
                                        </p:audio>
                                      </p:subTnLst>
                                    </p:cTn>
                                  </p:par>
                                  <p:par>
                                    <p:cTn id="114" presetID="10" presetClass="exit" presetSubtype="0" fill="hold"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1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26" presetClass="emph" presetSubtype="0" fill="hold" nodeType="withEffect">
                                      <p:stCondLst>
                                        <p:cond delay="0"/>
                                      </p:stCondLst>
                                      <p:childTnLst>
                                        <p:animEffect transition="out" filter="fade">
                                          <p:cBhvr>
                                            <p:cTn id="121" dur="500" tmFilter="0, 0; .2, .5; .8, .5; 1, 0"/>
                                            <p:tgtEl>
                                              <p:spTgt spid="13"/>
                                            </p:tgtEl>
                                          </p:cBhvr>
                                        </p:animEffect>
                                        <p:animScale>
                                          <p:cBhvr>
                                            <p:cTn id="122"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123" restart="whenNotActive" fill="hold" evtFilter="cancelBubble" nodeType="interactiveSeq">
                    <p:stCondLst>
                      <p:cond evt="onClick" delay="0">
                        <p:tgtEl>
                          <p:spTgt spid="20"/>
                        </p:tgtEl>
                      </p:cond>
                    </p:stCondLst>
                    <p:endSync evt="end" delay="0">
                      <p:rtn val="all"/>
                    </p:endSync>
                    <p:childTnLst>
                      <p:par>
                        <p:cTn id="124" fill="hold">
                          <p:stCondLst>
                            <p:cond delay="0"/>
                          </p:stCondLst>
                          <p:childTnLst>
                            <p:par>
                              <p:cTn id="125" fill="hold">
                                <p:stCondLst>
                                  <p:cond delay="0"/>
                                </p:stCondLst>
                                <p:childTnLst>
                                  <p:par>
                                    <p:cTn id="126" presetID="26" presetClass="emph" presetSubtype="0" fill="hold" nodeType="withEffect">
                                      <p:stCondLst>
                                        <p:cond delay="0"/>
                                      </p:stCondLst>
                                      <p:childTnLst>
                                        <p:animEffect transition="out" filter="fade">
                                          <p:cBhvr>
                                            <p:cTn id="127" dur="500" tmFilter="0, 0; .2, .5; .8, .5; 1, 0"/>
                                            <p:tgtEl>
                                              <p:spTgt spid="20"/>
                                            </p:tgtEl>
                                          </p:cBhvr>
                                        </p:animEffect>
                                        <p:animScale>
                                          <p:cBhvr>
                                            <p:cTn id="12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129" restart="whenNotActive" fill="hold" evtFilter="cancelBubble" nodeType="interactiveSeq">
                    <p:stCondLst>
                      <p:cond evt="onClick" delay="0">
                        <p:tgtEl>
                          <p:spTgt spid="26"/>
                        </p:tgtEl>
                      </p:cond>
                    </p:stCondLst>
                    <p:endSync evt="end" delay="0">
                      <p:rtn val="all"/>
                    </p:endSync>
                    <p:childTnLst>
                      <p:par>
                        <p:cTn id="130" fill="hold">
                          <p:stCondLst>
                            <p:cond delay="0"/>
                          </p:stCondLst>
                          <p:childTnLst>
                            <p:par>
                              <p:cTn id="131" fill="hold">
                                <p:stCondLst>
                                  <p:cond delay="0"/>
                                </p:stCondLst>
                                <p:childTnLst>
                                  <p:par>
                                    <p:cTn id="132" presetID="31" presetClass="exit" presetSubtype="0" fill="hold" nodeType="withEffect">
                                      <p:stCondLst>
                                        <p:cond delay="200"/>
                                      </p:stCondLst>
                                      <p:childTnLst>
                                        <p:anim calcmode="lin" valueType="num">
                                          <p:cBhvr>
                                            <p:cTn id="133" dur="1000"/>
                                            <p:tgtEl>
                                              <p:spTgt spid="13"/>
                                            </p:tgtEl>
                                            <p:attrNameLst>
                                              <p:attrName>ppt_w</p:attrName>
                                            </p:attrNameLst>
                                          </p:cBhvr>
                                          <p:tavLst>
                                            <p:tav tm="0">
                                              <p:val>
                                                <p:strVal val="ppt_w"/>
                                              </p:val>
                                            </p:tav>
                                            <p:tav tm="100000">
                                              <p:val>
                                                <p:fltVal val="0"/>
                                              </p:val>
                                            </p:tav>
                                          </p:tavLst>
                                        </p:anim>
                                        <p:anim calcmode="lin" valueType="num">
                                          <p:cBhvr>
                                            <p:cTn id="134" dur="1000"/>
                                            <p:tgtEl>
                                              <p:spTgt spid="13"/>
                                            </p:tgtEl>
                                            <p:attrNameLst>
                                              <p:attrName>ppt_h</p:attrName>
                                            </p:attrNameLst>
                                          </p:cBhvr>
                                          <p:tavLst>
                                            <p:tav tm="0">
                                              <p:val>
                                                <p:strVal val="ppt_h"/>
                                              </p:val>
                                            </p:tav>
                                            <p:tav tm="100000">
                                              <p:val>
                                                <p:fltVal val="0"/>
                                              </p:val>
                                            </p:tav>
                                          </p:tavLst>
                                        </p:anim>
                                        <p:anim calcmode="lin" valueType="num">
                                          <p:cBhvr>
                                            <p:cTn id="135" dur="1000"/>
                                            <p:tgtEl>
                                              <p:spTgt spid="13"/>
                                            </p:tgtEl>
                                            <p:attrNameLst>
                                              <p:attrName>style.rotation</p:attrName>
                                            </p:attrNameLst>
                                          </p:cBhvr>
                                          <p:tavLst>
                                            <p:tav tm="0">
                                              <p:val>
                                                <p:fltVal val="0"/>
                                              </p:val>
                                            </p:tav>
                                            <p:tav tm="100000">
                                              <p:val>
                                                <p:fltVal val="90"/>
                                              </p:val>
                                            </p:tav>
                                          </p:tavLst>
                                        </p:anim>
                                        <p:animEffect transition="out" filter="fade">
                                          <p:cBhvr>
                                            <p:cTn id="136" dur="1000"/>
                                            <p:tgtEl>
                                              <p:spTgt spid="13"/>
                                            </p:tgtEl>
                                          </p:cBhvr>
                                        </p:animEffect>
                                        <p:set>
                                          <p:cBhvr>
                                            <p:cTn id="137" dur="1" fill="hold">
                                              <p:stCondLst>
                                                <p:cond delay="999"/>
                                              </p:stCondLst>
                                            </p:cTn>
                                            <p:tgtEl>
                                              <p:spTgt spid="13"/>
                                            </p:tgtEl>
                                            <p:attrNameLst>
                                              <p:attrName>style.visibility</p:attrName>
                                            </p:attrNameLst>
                                          </p:cBhvr>
                                          <p:to>
                                            <p:strVal val="hidden"/>
                                          </p:to>
                                        </p:set>
                                      </p:childTnLst>
                                    </p:cTn>
                                  </p:par>
                                  <p:par>
                                    <p:cTn id="138" presetID="31" presetClass="exit" presetSubtype="0" fill="hold" nodeType="withEffect">
                                      <p:stCondLst>
                                        <p:cond delay="200"/>
                                      </p:stCondLst>
                                      <p:childTnLst>
                                        <p:anim calcmode="lin" valueType="num">
                                          <p:cBhvr>
                                            <p:cTn id="139" dur="1000"/>
                                            <p:tgtEl>
                                              <p:spTgt spid="20"/>
                                            </p:tgtEl>
                                            <p:attrNameLst>
                                              <p:attrName>ppt_w</p:attrName>
                                            </p:attrNameLst>
                                          </p:cBhvr>
                                          <p:tavLst>
                                            <p:tav tm="0">
                                              <p:val>
                                                <p:strVal val="ppt_w"/>
                                              </p:val>
                                            </p:tav>
                                            <p:tav tm="100000">
                                              <p:val>
                                                <p:fltVal val="0"/>
                                              </p:val>
                                            </p:tav>
                                          </p:tavLst>
                                        </p:anim>
                                        <p:anim calcmode="lin" valueType="num">
                                          <p:cBhvr>
                                            <p:cTn id="140" dur="1000"/>
                                            <p:tgtEl>
                                              <p:spTgt spid="20"/>
                                            </p:tgtEl>
                                            <p:attrNameLst>
                                              <p:attrName>ppt_h</p:attrName>
                                            </p:attrNameLst>
                                          </p:cBhvr>
                                          <p:tavLst>
                                            <p:tav tm="0">
                                              <p:val>
                                                <p:strVal val="ppt_h"/>
                                              </p:val>
                                            </p:tav>
                                            <p:tav tm="100000">
                                              <p:val>
                                                <p:fltVal val="0"/>
                                              </p:val>
                                            </p:tav>
                                          </p:tavLst>
                                        </p:anim>
                                        <p:anim calcmode="lin" valueType="num">
                                          <p:cBhvr>
                                            <p:cTn id="141" dur="1000"/>
                                            <p:tgtEl>
                                              <p:spTgt spid="20"/>
                                            </p:tgtEl>
                                            <p:attrNameLst>
                                              <p:attrName>style.rotation</p:attrName>
                                            </p:attrNameLst>
                                          </p:cBhvr>
                                          <p:tavLst>
                                            <p:tav tm="0">
                                              <p:val>
                                                <p:fltVal val="0"/>
                                              </p:val>
                                            </p:tav>
                                            <p:tav tm="100000">
                                              <p:val>
                                                <p:fltVal val="90"/>
                                              </p:val>
                                            </p:tav>
                                          </p:tavLst>
                                        </p:anim>
                                        <p:animEffect transition="out" filter="fade">
                                          <p:cBhvr>
                                            <p:cTn id="142" dur="1000"/>
                                            <p:tgtEl>
                                              <p:spTgt spid="20"/>
                                            </p:tgtEl>
                                          </p:cBhvr>
                                        </p:animEffect>
                                        <p:set>
                                          <p:cBhvr>
                                            <p:cTn id="143" dur="1" fill="hold">
                                              <p:stCondLst>
                                                <p:cond delay="999"/>
                                              </p:stCondLst>
                                            </p:cTn>
                                            <p:tgtEl>
                                              <p:spTgt spid="20"/>
                                            </p:tgtEl>
                                            <p:attrNameLst>
                                              <p:attrName>style.visibility</p:attrName>
                                            </p:attrNameLst>
                                          </p:cBhvr>
                                          <p:to>
                                            <p:strVal val="hidden"/>
                                          </p:to>
                                        </p:set>
                                      </p:childTnLst>
                                    </p:cTn>
                                  </p:par>
                                  <p:par>
                                    <p:cTn id="144" presetID="31" presetClass="exit" presetSubtype="0" fill="hold" nodeType="withEffect">
                                      <p:stCondLst>
                                        <p:cond delay="200"/>
                                      </p:stCondLst>
                                      <p:childTnLst>
                                        <p:anim calcmode="lin" valueType="num">
                                          <p:cBhvr>
                                            <p:cTn id="145" dur="1000"/>
                                            <p:tgtEl>
                                              <p:spTgt spid="17"/>
                                            </p:tgtEl>
                                            <p:attrNameLst>
                                              <p:attrName>ppt_w</p:attrName>
                                            </p:attrNameLst>
                                          </p:cBhvr>
                                          <p:tavLst>
                                            <p:tav tm="0">
                                              <p:val>
                                                <p:strVal val="ppt_w"/>
                                              </p:val>
                                            </p:tav>
                                            <p:tav tm="100000">
                                              <p:val>
                                                <p:fltVal val="0"/>
                                              </p:val>
                                            </p:tav>
                                          </p:tavLst>
                                        </p:anim>
                                        <p:anim calcmode="lin" valueType="num">
                                          <p:cBhvr>
                                            <p:cTn id="146" dur="1000"/>
                                            <p:tgtEl>
                                              <p:spTgt spid="17"/>
                                            </p:tgtEl>
                                            <p:attrNameLst>
                                              <p:attrName>ppt_h</p:attrName>
                                            </p:attrNameLst>
                                          </p:cBhvr>
                                          <p:tavLst>
                                            <p:tav tm="0">
                                              <p:val>
                                                <p:strVal val="ppt_h"/>
                                              </p:val>
                                            </p:tav>
                                            <p:tav tm="100000">
                                              <p:val>
                                                <p:fltVal val="0"/>
                                              </p:val>
                                            </p:tav>
                                          </p:tavLst>
                                        </p:anim>
                                        <p:anim calcmode="lin" valueType="num">
                                          <p:cBhvr>
                                            <p:cTn id="147" dur="1000"/>
                                            <p:tgtEl>
                                              <p:spTgt spid="17"/>
                                            </p:tgtEl>
                                            <p:attrNameLst>
                                              <p:attrName>style.rotation</p:attrName>
                                            </p:attrNameLst>
                                          </p:cBhvr>
                                          <p:tavLst>
                                            <p:tav tm="0">
                                              <p:val>
                                                <p:fltVal val="0"/>
                                              </p:val>
                                            </p:tav>
                                            <p:tav tm="100000">
                                              <p:val>
                                                <p:fltVal val="90"/>
                                              </p:val>
                                            </p:tav>
                                          </p:tavLst>
                                        </p:anim>
                                        <p:animEffect transition="out" filter="fade">
                                          <p:cBhvr>
                                            <p:cTn id="148" dur="1000"/>
                                            <p:tgtEl>
                                              <p:spTgt spid="17"/>
                                            </p:tgtEl>
                                          </p:cBhvr>
                                        </p:animEffect>
                                        <p:set>
                                          <p:cBhvr>
                                            <p:cTn id="14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0" restart="whenNotActive" fill="hold" evtFilter="cancelBubble" nodeType="interactiveSeq">
                    <p:stCondLst>
                      <p:cond evt="onClick" delay="0">
                        <p:tgtEl>
                          <p:spTgt spid="17"/>
                        </p:tgtEl>
                      </p:cond>
                    </p:stCondLst>
                    <p:endSync evt="end" delay="0">
                      <p:rtn val="all"/>
                    </p:endSync>
                    <p:childTnLst>
                      <p:par>
                        <p:cTn id="151" fill="hold">
                          <p:stCondLst>
                            <p:cond delay="0"/>
                          </p:stCondLst>
                          <p:childTnLst>
                            <p:par>
                              <p:cTn id="152" fill="hold">
                                <p:stCondLst>
                                  <p:cond delay="0"/>
                                </p:stCondLst>
                                <p:childTnLst>
                                  <p:par>
                                    <p:cTn id="153" presetID="26" presetClass="emph" presetSubtype="0" fill="hold" nodeType="clickEffect">
                                      <p:stCondLst>
                                        <p:cond delay="0"/>
                                      </p:stCondLst>
                                      <p:childTnLst>
                                        <p:animEffect transition="out" filter="fade">
                                          <p:cBhvr>
                                            <p:cTn id="154" dur="500" tmFilter="0, 0; .2, .5; .8, .5; 1, 0"/>
                                            <p:tgtEl>
                                              <p:spTgt spid="17"/>
                                            </p:tgtEl>
                                          </p:cBhvr>
                                        </p:animEffect>
                                        <p:animScale>
                                          <p:cBhvr>
                                            <p:cTn id="155"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bldLst>
          <p:bldP spid="12" grpId="0" animBg="1"/>
          <p:bldP spid="55" grpId="0" animBg="1"/>
          <p:bldP spid="55"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22139" y="413715"/>
            <a:ext cx="11562236"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laque 11">
            <a:extLst>
              <a:ext uri="{FF2B5EF4-FFF2-40B4-BE49-F238E27FC236}">
                <a16:creationId xmlns:a16="http://schemas.microsoft.com/office/drawing/2014/main" id="{4A4E891E-7B5B-4326-B1E4-A1FDC0F6C7B6}"/>
              </a:ext>
            </a:extLst>
          </p:cNvPr>
          <p:cNvSpPr/>
          <p:nvPr/>
        </p:nvSpPr>
        <p:spPr>
          <a:xfrm>
            <a:off x="762000" y="279400"/>
            <a:ext cx="10617200" cy="2496216"/>
          </a:xfrm>
          <a:prstGeom prst="plaque">
            <a:avLst/>
          </a:prstGeom>
          <a:solidFill>
            <a:srgbClr val="E1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500" b="1" kern="0">
                <a:solidFill>
                  <a:srgbClr val="E65000"/>
                </a:solidFill>
                <a:latin typeface="Calibri" panose="020F0502020204030204" pitchFamily="34" charset="0"/>
                <a:ea typeface="Tahoma" panose="020B0604030504040204" pitchFamily="34" charset="0"/>
                <a:cs typeface="Calibri" panose="020F0502020204030204" pitchFamily="34" charset="0"/>
              </a:rPr>
              <a:t>Câu </a:t>
            </a:r>
            <a:r>
              <a:rPr lang="en-US" sz="4500" b="1" kern="0">
                <a:solidFill>
                  <a:srgbClr val="E65000"/>
                </a:solidFill>
                <a:latin typeface="Calibri" panose="020F0502020204030204" pitchFamily="34" charset="0"/>
                <a:ea typeface="Tahoma" panose="020B0604030504040204" pitchFamily="34" charset="0"/>
                <a:cs typeface="Calibri" panose="020F0502020204030204" pitchFamily="34" charset="0"/>
              </a:rPr>
              <a:t>2</a:t>
            </a:r>
            <a:r>
              <a:rPr lang="vi-VN" sz="4500" b="1" kern="0">
                <a:solidFill>
                  <a:srgbClr val="E65000"/>
                </a:solidFill>
                <a:latin typeface="Calibri" panose="020F0502020204030204" pitchFamily="34" charset="0"/>
                <a:ea typeface="Tahoma" panose="020B0604030504040204" pitchFamily="34" charset="0"/>
                <a:cs typeface="Calibri" panose="020F0502020204030204" pitchFamily="34" charset="0"/>
              </a:rPr>
              <a:t>: </a:t>
            </a:r>
            <a:r>
              <a:rPr lang="en-US" sz="4500" b="1" kern="0">
                <a:solidFill>
                  <a:srgbClr val="E65000"/>
                </a:solidFill>
                <a:latin typeface="Calibri" panose="020F0502020204030204" pitchFamily="34" charset="0"/>
                <a:ea typeface="Tahoma" panose="020B0604030504040204" pitchFamily="34" charset="0"/>
                <a:cs typeface="Calibri" panose="020F0502020204030204" pitchFamily="34" charset="0"/>
              </a:rPr>
              <a:t>Tìm các đại từ trong câu thơ sau?</a:t>
            </a:r>
          </a:p>
          <a:p>
            <a:pPr algn="ctr"/>
            <a:r>
              <a:rPr lang="en-US" sz="4500" b="1" i="1" kern="0">
                <a:solidFill>
                  <a:srgbClr val="006600"/>
                </a:solidFill>
                <a:latin typeface="Calibri" panose="020F0502020204030204" pitchFamily="34" charset="0"/>
                <a:ea typeface="Tahoma" panose="020B0604030504040204" pitchFamily="34" charset="0"/>
                <a:cs typeface="Calibri" panose="020F0502020204030204" pitchFamily="34" charset="0"/>
              </a:rPr>
              <a:t>Ta về mình có nhớ ta</a:t>
            </a:r>
          </a:p>
          <a:p>
            <a:pPr algn="ctr"/>
            <a:r>
              <a:rPr lang="en-US" sz="4500" b="1" i="1" kern="0">
                <a:solidFill>
                  <a:srgbClr val="006600"/>
                </a:solidFill>
                <a:latin typeface="Calibri" panose="020F0502020204030204" pitchFamily="34" charset="0"/>
                <a:ea typeface="Tahoma" panose="020B0604030504040204" pitchFamily="34" charset="0"/>
                <a:cs typeface="Calibri" panose="020F0502020204030204" pitchFamily="34" charset="0"/>
              </a:rPr>
              <a:t>Ta về, ta nhớ những hoa cùng người.</a:t>
            </a:r>
          </a:p>
        </p:txBody>
      </p:sp>
      <p:grpSp>
        <p:nvGrpSpPr>
          <p:cNvPr id="13" name="Group 12">
            <a:extLst>
              <a:ext uri="{FF2B5EF4-FFF2-40B4-BE49-F238E27FC236}">
                <a16:creationId xmlns:a16="http://schemas.microsoft.com/office/drawing/2014/main" id="{A1E58233-6706-9D03-8AC2-0ED4943905F6}"/>
              </a:ext>
            </a:extLst>
          </p:cNvPr>
          <p:cNvGrpSpPr/>
          <p:nvPr/>
        </p:nvGrpSpPr>
        <p:grpSpPr>
          <a:xfrm>
            <a:off x="1268038" y="3346483"/>
            <a:ext cx="4274779" cy="1057146"/>
            <a:chOff x="-4283002" y="7640576"/>
            <a:chExt cx="8253476" cy="2422812"/>
          </a:xfrm>
        </p:grpSpPr>
        <p:sp>
          <p:nvSpPr>
            <p:cNvPr id="15" name="a">
              <a:extLst>
                <a:ext uri="{FF2B5EF4-FFF2-40B4-BE49-F238E27FC236}">
                  <a16:creationId xmlns:a16="http://schemas.microsoft.com/office/drawing/2014/main" id="{5B3AD23B-881F-B354-64C6-927DB7BD1453}"/>
                </a:ext>
              </a:extLst>
            </p:cNvPr>
            <p:cNvSpPr/>
            <p:nvPr/>
          </p:nvSpPr>
          <p:spPr>
            <a:xfrm>
              <a:off x="-4156986" y="7991989"/>
              <a:ext cx="8127460" cy="2071399"/>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5000" b="1">
                  <a:solidFill>
                    <a:srgbClr val="009999"/>
                  </a:solidFill>
                  <a:latin typeface="Calibri" panose="020F0502020204030204"/>
                </a:rPr>
                <a:t>ta</a:t>
              </a:r>
              <a:endParaRPr kumimoji="0" lang="en-US" sz="5000" b="1" i="0" u="none" strike="noStrike" kern="1200" cap="none" spc="0" normalizeH="0" baseline="0" noProof="0" dirty="0">
                <a:ln>
                  <a:noFill/>
                </a:ln>
                <a:solidFill>
                  <a:srgbClr val="009999"/>
                </a:solidFill>
                <a:effectLst/>
                <a:uLnTx/>
                <a:uFillTx/>
                <a:latin typeface="Calibri" panose="020F0502020204030204"/>
              </a:endParaRPr>
            </a:p>
          </p:txBody>
        </p:sp>
        <p:pic>
          <p:nvPicPr>
            <p:cNvPr id="16" name="Picture 4">
              <a:extLst>
                <a:ext uri="{FF2B5EF4-FFF2-40B4-BE49-F238E27FC236}">
                  <a16:creationId xmlns:a16="http://schemas.microsoft.com/office/drawing/2014/main" id="{166C4D14-15F9-A192-A1A2-BF5890C5EF5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283002" y="7640576"/>
              <a:ext cx="2111640" cy="2339767"/>
            </a:xfrm>
            <a:prstGeom prst="rect">
              <a:avLst/>
            </a:prstGeom>
          </p:spPr>
        </p:pic>
      </p:grpSp>
      <p:grpSp>
        <p:nvGrpSpPr>
          <p:cNvPr id="17" name="Group 16">
            <a:extLst>
              <a:ext uri="{FF2B5EF4-FFF2-40B4-BE49-F238E27FC236}">
                <a16:creationId xmlns:a16="http://schemas.microsoft.com/office/drawing/2014/main" id="{89372561-6E0D-5C85-1C99-1634C38191E1}"/>
              </a:ext>
            </a:extLst>
          </p:cNvPr>
          <p:cNvGrpSpPr/>
          <p:nvPr/>
        </p:nvGrpSpPr>
        <p:grpSpPr>
          <a:xfrm>
            <a:off x="6784409" y="3480187"/>
            <a:ext cx="4592531" cy="965100"/>
            <a:chOff x="9353767" y="4457700"/>
            <a:chExt cx="8127822" cy="2189809"/>
          </a:xfrm>
        </p:grpSpPr>
        <p:sp>
          <p:nvSpPr>
            <p:cNvPr id="18" name="b">
              <a:extLst>
                <a:ext uri="{FF2B5EF4-FFF2-40B4-BE49-F238E27FC236}">
                  <a16:creationId xmlns:a16="http://schemas.microsoft.com/office/drawing/2014/main" id="{EAB78BBA-2C14-704C-50B6-AEF9EE27C614}"/>
                </a:ext>
              </a:extLst>
            </p:cNvPr>
            <p:cNvSpPr/>
            <p:nvPr/>
          </p:nvSpPr>
          <p:spPr>
            <a:xfrm>
              <a:off x="9765047" y="4457700"/>
              <a:ext cx="7716542" cy="20713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5000" b="1">
                  <a:solidFill>
                    <a:srgbClr val="009999"/>
                  </a:solidFill>
                </a:rPr>
                <a:t>     ta, mình</a:t>
              </a:r>
              <a:endParaRPr kumimoji="0" lang="en-US" sz="5000" b="1" i="0" u="none" strike="noStrike" kern="1200" cap="none" spc="0" normalizeH="0" baseline="0" noProof="0" dirty="0">
                <a:ln>
                  <a:noFill/>
                </a:ln>
                <a:solidFill>
                  <a:srgbClr val="009999"/>
                </a:solidFill>
                <a:effectLst/>
                <a:uLnTx/>
                <a:uFillTx/>
                <a:latin typeface="Calibri" panose="020F0502020204030204"/>
              </a:endParaRPr>
            </a:p>
          </p:txBody>
        </p:sp>
        <p:pic>
          <p:nvPicPr>
            <p:cNvPr id="19" name="Picture 11">
              <a:extLst>
                <a:ext uri="{FF2B5EF4-FFF2-40B4-BE49-F238E27FC236}">
                  <a16:creationId xmlns:a16="http://schemas.microsoft.com/office/drawing/2014/main" id="{471771B8-887A-7361-286F-2468C50DAAB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9353767" y="4457701"/>
              <a:ext cx="1968090" cy="2189808"/>
            </a:xfrm>
            <a:prstGeom prst="rect">
              <a:avLst/>
            </a:prstGeom>
          </p:spPr>
        </p:pic>
      </p:grpSp>
      <p:grpSp>
        <p:nvGrpSpPr>
          <p:cNvPr id="21" name="Group 20">
            <a:extLst>
              <a:ext uri="{FF2B5EF4-FFF2-40B4-BE49-F238E27FC236}">
                <a16:creationId xmlns:a16="http://schemas.microsoft.com/office/drawing/2014/main" id="{2049103A-E474-C51C-D0FF-315B5C03348E}"/>
              </a:ext>
            </a:extLst>
          </p:cNvPr>
          <p:cNvGrpSpPr/>
          <p:nvPr/>
        </p:nvGrpSpPr>
        <p:grpSpPr>
          <a:xfrm>
            <a:off x="3802201" y="5032180"/>
            <a:ext cx="4587597" cy="994068"/>
            <a:chOff x="310435" y="7338060"/>
            <a:chExt cx="8071565" cy="2323212"/>
          </a:xfrm>
        </p:grpSpPr>
        <p:sp>
          <p:nvSpPr>
            <p:cNvPr id="25" name="c">
              <a:extLst>
                <a:ext uri="{FF2B5EF4-FFF2-40B4-BE49-F238E27FC236}">
                  <a16:creationId xmlns:a16="http://schemas.microsoft.com/office/drawing/2014/main" id="{F95D77EB-E2C1-ED3B-D1E8-B5D05D3FCC3D}"/>
                </a:ext>
              </a:extLst>
            </p:cNvPr>
            <p:cNvSpPr/>
            <p:nvPr/>
          </p:nvSpPr>
          <p:spPr>
            <a:xfrm>
              <a:off x="1078816" y="7429560"/>
              <a:ext cx="7303184" cy="20713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4000" b="1">
                  <a:solidFill>
                    <a:srgbClr val="009999"/>
                  </a:solidFill>
                </a:rPr>
                <a:t>       </a:t>
              </a:r>
              <a:r>
                <a:rPr lang="en-US" sz="5000" b="1">
                  <a:solidFill>
                    <a:srgbClr val="009999"/>
                  </a:solidFill>
                </a:rPr>
                <a:t>hoa, người</a:t>
              </a:r>
              <a:endParaRPr kumimoji="0" lang="en-US" sz="5000" b="1" i="0" u="none" strike="noStrike" kern="1200" cap="none" spc="0" normalizeH="0" baseline="0" noProof="0" dirty="0">
                <a:ln>
                  <a:noFill/>
                </a:ln>
                <a:solidFill>
                  <a:srgbClr val="009999"/>
                </a:solidFill>
                <a:effectLst/>
                <a:uLnTx/>
                <a:uFillTx/>
                <a:latin typeface="Calibri" panose="020F0502020204030204"/>
              </a:endParaRPr>
            </a:p>
          </p:txBody>
        </p:sp>
        <p:pic>
          <p:nvPicPr>
            <p:cNvPr id="26" name="Picture 12">
              <a:extLst>
                <a:ext uri="{FF2B5EF4-FFF2-40B4-BE49-F238E27FC236}">
                  <a16:creationId xmlns:a16="http://schemas.microsoft.com/office/drawing/2014/main" id="{3652499D-61FA-8D71-4233-C1205A3D666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10435" y="7338060"/>
              <a:ext cx="2128643" cy="2323212"/>
            </a:xfrm>
            <a:prstGeom prst="rect">
              <a:avLst/>
            </a:prstGeom>
          </p:spPr>
        </p:pic>
      </p:grpSp>
      <p:grpSp>
        <p:nvGrpSpPr>
          <p:cNvPr id="22" name="Group 33"/>
          <p:cNvGrpSpPr/>
          <p:nvPr/>
        </p:nvGrpSpPr>
        <p:grpSpPr bwMode="auto">
          <a:xfrm>
            <a:off x="9596360" y="4826694"/>
            <a:ext cx="1371600" cy="1371600"/>
            <a:chOff x="4320" y="2928"/>
            <a:chExt cx="1104" cy="1104"/>
          </a:xfrm>
        </p:grpSpPr>
        <p:sp>
          <p:nvSpPr>
            <p:cNvPr id="23"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lIns="91440" tIns="45720" rIns="91440" bIns="45720" anchor="ctr"/>
            <a:lstStyle/>
            <a:p>
              <a:pPr algn="ctr" defTabSz="685800"/>
              <a:endParaRPr lang="vi-VN" altLang="en-US" sz="6000">
                <a:solidFill>
                  <a:srgbClr val="FF0066"/>
                </a:solidFill>
                <a:latin typeface=".VnHelvetInsH" panose="020B7200000000000000" pitchFamily="34" charset="0"/>
              </a:endParaRPr>
            </a:p>
          </p:txBody>
        </p:sp>
        <p:sp>
          <p:nvSpPr>
            <p:cNvPr id="27"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3735" kern="10">
                  <a:ln w="9525">
                    <a:solidFill>
                      <a:srgbClr val="000000"/>
                    </a:solidFill>
                    <a:round/>
                  </a:ln>
                  <a:solidFill>
                    <a:srgbClr val="000000"/>
                  </a:solidFill>
                  <a:latin typeface="Times New Roman" panose="02020603050405020304"/>
                  <a:cs typeface="Times New Roman" panose="02020603050405020304"/>
                </a:rPr>
                <a:t>Hết giờ</a:t>
              </a:r>
            </a:p>
          </p:txBody>
        </p:sp>
      </p:grpSp>
      <p:sp>
        <p:nvSpPr>
          <p:cNvPr id="28" name="WordArt 36"/>
          <p:cNvSpPr>
            <a:spLocks noChangeArrowheads="1" noChangeShapeType="1" noTextEdit="1"/>
          </p:cNvSpPr>
          <p:nvPr/>
        </p:nvSpPr>
        <p:spPr bwMode="auto">
          <a:xfrm>
            <a:off x="9971147" y="5161102"/>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0</a:t>
            </a:r>
          </a:p>
        </p:txBody>
      </p:sp>
      <p:sp>
        <p:nvSpPr>
          <p:cNvPr id="29" name="WordArt 37"/>
          <p:cNvSpPr>
            <a:spLocks noChangeArrowheads="1" noChangeShapeType="1" noTextEdit="1"/>
          </p:cNvSpPr>
          <p:nvPr/>
        </p:nvSpPr>
        <p:spPr bwMode="auto">
          <a:xfrm>
            <a:off x="10080479" y="5087368"/>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1</a:t>
            </a:r>
          </a:p>
        </p:txBody>
      </p:sp>
      <p:sp>
        <p:nvSpPr>
          <p:cNvPr id="31" name="WordArt 38"/>
          <p:cNvSpPr>
            <a:spLocks noChangeArrowheads="1" noChangeShapeType="1" noTextEdit="1"/>
          </p:cNvSpPr>
          <p:nvPr/>
        </p:nvSpPr>
        <p:spPr bwMode="auto">
          <a:xfrm>
            <a:off x="10022502" y="5124868"/>
            <a:ext cx="666749" cy="742949"/>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2</a:t>
            </a:r>
          </a:p>
        </p:txBody>
      </p:sp>
      <p:sp>
        <p:nvSpPr>
          <p:cNvPr id="32" name="WordArt 39"/>
          <p:cNvSpPr>
            <a:spLocks noChangeArrowheads="1" noChangeShapeType="1" noTextEdit="1"/>
          </p:cNvSpPr>
          <p:nvPr/>
        </p:nvSpPr>
        <p:spPr bwMode="auto">
          <a:xfrm>
            <a:off x="10015211" y="5118169"/>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3</a:t>
            </a:r>
          </a:p>
        </p:txBody>
      </p:sp>
      <p:sp>
        <p:nvSpPr>
          <p:cNvPr id="33" name="WordArt 40"/>
          <p:cNvSpPr>
            <a:spLocks noChangeArrowheads="1" noChangeShapeType="1" noTextEdit="1"/>
          </p:cNvSpPr>
          <p:nvPr/>
        </p:nvSpPr>
        <p:spPr bwMode="auto">
          <a:xfrm>
            <a:off x="9964810" y="5109440"/>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4</a:t>
            </a:r>
          </a:p>
        </p:txBody>
      </p:sp>
      <p:sp>
        <p:nvSpPr>
          <p:cNvPr id="34" name="WordArt 41"/>
          <p:cNvSpPr>
            <a:spLocks noChangeArrowheads="1" noChangeShapeType="1" noTextEdit="1"/>
          </p:cNvSpPr>
          <p:nvPr/>
        </p:nvSpPr>
        <p:spPr bwMode="auto">
          <a:xfrm>
            <a:off x="10000968" y="5140241"/>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5</a:t>
            </a:r>
          </a:p>
        </p:txBody>
      </p:sp>
    </p:spTree>
    <p:extLst>
      <p:ext uri="{BB962C8B-B14F-4D97-AF65-F5344CB8AC3E}">
        <p14:creationId xmlns:p14="http://schemas.microsoft.com/office/powerpoint/2010/main" val="377131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 presetClass="entr" presetSubtype="4" fill="hold" nodeType="withEffect" p14:presetBounceEnd="70667">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70667">
                                          <p:cBhvr additive="base">
                                            <p:cTn id="10" dur="1000" fill="hold"/>
                                            <p:tgtEl>
                                              <p:spTgt spid="13"/>
                                            </p:tgtEl>
                                            <p:attrNameLst>
                                              <p:attrName>ppt_x</p:attrName>
                                            </p:attrNameLst>
                                          </p:cBhvr>
                                          <p:tavLst>
                                            <p:tav tm="0">
                                              <p:val>
                                                <p:strVal val="#ppt_x"/>
                                              </p:val>
                                            </p:tav>
                                            <p:tav tm="100000">
                                              <p:val>
                                                <p:strVal val="#ppt_x"/>
                                              </p:val>
                                            </p:tav>
                                          </p:tavLst>
                                        </p:anim>
                                        <p:anim calcmode="lin" valueType="num" p14:bounceEnd="70667">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0667">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14:bounceEnd="70667">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5" dur="10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70667">
                                      <p:stCondLst>
                                        <p:cond delay="1000"/>
                                      </p:stCondLst>
                                      <p:childTnLst>
                                        <p:set>
                                          <p:cBhvr>
                                            <p:cTn id="17" dur="1" fill="hold">
                                              <p:stCondLst>
                                                <p:cond delay="0"/>
                                              </p:stCondLst>
                                            </p:cTn>
                                            <p:tgtEl>
                                              <p:spTgt spid="17"/>
                                            </p:tgtEl>
                                            <p:attrNameLst>
                                              <p:attrName>style.visibility</p:attrName>
                                            </p:attrNameLst>
                                          </p:cBhvr>
                                          <p:to>
                                            <p:strVal val="visible"/>
                                          </p:to>
                                        </p:set>
                                        <p:anim calcmode="lin" valueType="num" p14:bounceEnd="70667">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dissolve">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par>
                              <p:cTn id="25" fill="hold">
                                <p:stCondLst>
                                  <p:cond delay="500"/>
                                </p:stCondLst>
                                <p:childTnLst>
                                  <p:par>
                                    <p:cTn id="26" presetID="53" presetClass="exit" presetSubtype="16" fill="hold" grpId="1" nodeType="afterEffect">
                                      <p:stCondLst>
                                        <p:cond delay="0"/>
                                      </p:stCondLst>
                                      <p:childTnLst>
                                        <p:anim calcmode="lin" valueType="num">
                                          <p:cBhvr>
                                            <p:cTn id="27" dur="500"/>
                                            <p:tgtEl>
                                              <p:spTgt spid="34"/>
                                            </p:tgtEl>
                                            <p:attrNameLst>
                                              <p:attrName>ppt_w</p:attrName>
                                            </p:attrNameLst>
                                          </p:cBhvr>
                                          <p:tavLst>
                                            <p:tav tm="0">
                                              <p:val>
                                                <p:strVal val="ppt_w"/>
                                              </p:val>
                                            </p:tav>
                                            <p:tav tm="100000">
                                              <p:val>
                                                <p:fltVal val="0"/>
                                              </p:val>
                                            </p:tav>
                                          </p:tavLst>
                                        </p:anim>
                                        <p:anim calcmode="lin" valueType="num">
                                          <p:cBhvr>
                                            <p:cTn id="28" dur="500"/>
                                            <p:tgtEl>
                                              <p:spTgt spid="34"/>
                                            </p:tgtEl>
                                            <p:attrNameLst>
                                              <p:attrName>ppt_h</p:attrName>
                                            </p:attrNameLst>
                                          </p:cBhvr>
                                          <p:tavLst>
                                            <p:tav tm="0">
                                              <p:val>
                                                <p:strVal val="ppt_h"/>
                                              </p:val>
                                            </p:tav>
                                            <p:tav tm="100000">
                                              <p:val>
                                                <p:fltVal val="0"/>
                                              </p:val>
                                            </p:tav>
                                          </p:tavLst>
                                        </p:anim>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par>
                              <p:cTn id="35" fill="hold">
                                <p:stCondLst>
                                  <p:cond delay="1500"/>
                                </p:stCondLst>
                                <p:childTnLst>
                                  <p:par>
                                    <p:cTn id="36" presetID="53" presetClass="exit" presetSubtype="16" fill="hold" grpId="1" nodeType="afterEffect">
                                      <p:stCondLst>
                                        <p:cond delay="0"/>
                                      </p:stCondLst>
                                      <p:childTnLst>
                                        <p:anim calcmode="lin" valueType="num">
                                          <p:cBhvr>
                                            <p:cTn id="37" dur="500"/>
                                            <p:tgtEl>
                                              <p:spTgt spid="33"/>
                                            </p:tgtEl>
                                            <p:attrNameLst>
                                              <p:attrName>ppt_w</p:attrName>
                                            </p:attrNameLst>
                                          </p:cBhvr>
                                          <p:tavLst>
                                            <p:tav tm="0">
                                              <p:val>
                                                <p:strVal val="ppt_w"/>
                                              </p:val>
                                            </p:tav>
                                            <p:tav tm="100000">
                                              <p:val>
                                                <p:fltVal val="0"/>
                                              </p:val>
                                            </p:tav>
                                          </p:tavLst>
                                        </p:anim>
                                        <p:anim calcmode="lin" valueType="num">
                                          <p:cBhvr>
                                            <p:cTn id="38" dur="500"/>
                                            <p:tgtEl>
                                              <p:spTgt spid="33"/>
                                            </p:tgtEl>
                                            <p:attrNameLst>
                                              <p:attrName>ppt_h</p:attrName>
                                            </p:attrNameLst>
                                          </p:cBhvr>
                                          <p:tavLst>
                                            <p:tav tm="0">
                                              <p:val>
                                                <p:strVal val="ppt_h"/>
                                              </p:val>
                                            </p:tav>
                                            <p:tav tm="100000">
                                              <p:val>
                                                <p:fltVal val="0"/>
                                              </p:val>
                                            </p:tav>
                                          </p:tavLst>
                                        </p:anim>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p:stCondLst>
                                  <p:cond delay="2500"/>
                                </p:stCondLst>
                                <p:childTnLst>
                                  <p:par>
                                    <p:cTn id="46" presetID="53" presetClass="exit" presetSubtype="16" fill="hold" grpId="1" nodeType="afterEffect">
                                      <p:stCondLst>
                                        <p:cond delay="0"/>
                                      </p:stCondLst>
                                      <p:childTnLst>
                                        <p:anim calcmode="lin" valueType="num">
                                          <p:cBhvr>
                                            <p:cTn id="47" dur="500"/>
                                            <p:tgtEl>
                                              <p:spTgt spid="32"/>
                                            </p:tgtEl>
                                            <p:attrNameLst>
                                              <p:attrName>ppt_w</p:attrName>
                                            </p:attrNameLst>
                                          </p:cBhvr>
                                          <p:tavLst>
                                            <p:tav tm="0">
                                              <p:val>
                                                <p:strVal val="ppt_w"/>
                                              </p:val>
                                            </p:tav>
                                            <p:tav tm="100000">
                                              <p:val>
                                                <p:fltVal val="0"/>
                                              </p:val>
                                            </p:tav>
                                          </p:tavLst>
                                        </p:anim>
                                        <p:anim calcmode="lin" valueType="num">
                                          <p:cBhvr>
                                            <p:cTn id="48" dur="500"/>
                                            <p:tgtEl>
                                              <p:spTgt spid="32"/>
                                            </p:tgtEl>
                                            <p:attrNameLst>
                                              <p:attrName>ppt_h</p:attrName>
                                            </p:attrNameLst>
                                          </p:cBhvr>
                                          <p:tavLst>
                                            <p:tav tm="0">
                                              <p:val>
                                                <p:strVal val="ppt_h"/>
                                              </p:val>
                                            </p:tav>
                                            <p:tav tm="100000">
                                              <p:val>
                                                <p:fltVal val="0"/>
                                              </p:val>
                                            </p:tav>
                                          </p:tavLst>
                                        </p:anim>
                                        <p:animEffect transition="out" filter="fad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p:stCondLst>
                                  <p:cond delay="3500"/>
                                </p:stCondLst>
                                <p:childTnLst>
                                  <p:par>
                                    <p:cTn id="56" presetID="53" presetClass="exit" presetSubtype="16" fill="hold" grpId="1" nodeType="afterEffect">
                                      <p:stCondLst>
                                        <p:cond delay="0"/>
                                      </p:stCondLst>
                                      <p:childTnLst>
                                        <p:anim calcmode="lin" valueType="num">
                                          <p:cBhvr>
                                            <p:cTn id="57" dur="500"/>
                                            <p:tgtEl>
                                              <p:spTgt spid="31"/>
                                            </p:tgtEl>
                                            <p:attrNameLst>
                                              <p:attrName>ppt_w</p:attrName>
                                            </p:attrNameLst>
                                          </p:cBhvr>
                                          <p:tavLst>
                                            <p:tav tm="0">
                                              <p:val>
                                                <p:strVal val="ppt_w"/>
                                              </p:val>
                                            </p:tav>
                                            <p:tav tm="100000">
                                              <p:val>
                                                <p:fltVal val="0"/>
                                              </p:val>
                                            </p:tav>
                                          </p:tavLst>
                                        </p:anim>
                                        <p:anim calcmode="lin" valueType="num">
                                          <p:cBhvr>
                                            <p:cTn id="58" dur="500"/>
                                            <p:tgtEl>
                                              <p:spTgt spid="31"/>
                                            </p:tgtEl>
                                            <p:attrNameLst>
                                              <p:attrName>ppt_h</p:attrName>
                                            </p:attrNameLst>
                                          </p:cBhvr>
                                          <p:tavLst>
                                            <p:tav tm="0">
                                              <p:val>
                                                <p:strVal val="ppt_h"/>
                                              </p:val>
                                            </p:tav>
                                            <p:tav tm="100000">
                                              <p:val>
                                                <p:fltVal val="0"/>
                                              </p:val>
                                            </p:tav>
                                          </p:tavLst>
                                        </p:anim>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p:stCondLst>
                                  <p:cond delay="4500"/>
                                </p:stCondLst>
                                <p:childTnLst>
                                  <p:par>
                                    <p:cTn id="66" presetID="53" presetClass="exit" presetSubtype="16" fill="hold" grpId="1" nodeType="afterEffect">
                                      <p:stCondLst>
                                        <p:cond delay="0"/>
                                      </p:stCondLst>
                                      <p:childTnLst>
                                        <p:anim calcmode="lin" valueType="num">
                                          <p:cBhvr>
                                            <p:cTn id="67" dur="500"/>
                                            <p:tgtEl>
                                              <p:spTgt spid="29"/>
                                            </p:tgtEl>
                                            <p:attrNameLst>
                                              <p:attrName>ppt_w</p:attrName>
                                            </p:attrNameLst>
                                          </p:cBhvr>
                                          <p:tavLst>
                                            <p:tav tm="0">
                                              <p:val>
                                                <p:strVal val="ppt_w"/>
                                              </p:val>
                                            </p:tav>
                                            <p:tav tm="100000">
                                              <p:val>
                                                <p:fltVal val="0"/>
                                              </p:val>
                                            </p:tav>
                                          </p:tavLst>
                                        </p:anim>
                                        <p:anim calcmode="lin" valueType="num">
                                          <p:cBhvr>
                                            <p:cTn id="68" dur="500"/>
                                            <p:tgtEl>
                                              <p:spTgt spid="29"/>
                                            </p:tgtEl>
                                            <p:attrNameLst>
                                              <p:attrName>ppt_h</p:attrName>
                                            </p:attrNameLst>
                                          </p:cBhvr>
                                          <p:tavLst>
                                            <p:tav tm="0">
                                              <p:val>
                                                <p:strVal val="ppt_h"/>
                                              </p:val>
                                            </p:tav>
                                            <p:tav tm="100000">
                                              <p:val>
                                                <p:fltVal val="0"/>
                                              </p:val>
                                            </p:tav>
                                          </p:tavLst>
                                        </p:anim>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par>
                              <p:cTn id="71" fill="hold">
                                <p:stCondLst>
                                  <p:cond delay="5000"/>
                                </p:stCondLst>
                                <p:childTnLst>
                                  <p:par>
                                    <p:cTn id="72" presetID="9" presetClass="entr" presetSubtype="0"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dissolve">
                                          <p:cBhvr>
                                            <p:cTn id="74" dur="500"/>
                                            <p:tgtEl>
                                              <p:spTgt spid="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p:stCondLst>
                                  <p:cond delay="5500"/>
                                </p:stCondLst>
                                <p:childTnLst>
                                  <p:par>
                                    <p:cTn id="76" presetID="53" presetClass="exit" presetSubtype="16" fill="hold" grpId="1" nodeType="afterEffect">
                                      <p:stCondLst>
                                        <p:cond delay="0"/>
                                      </p:stCondLst>
                                      <p:childTnLst>
                                        <p:anim calcmode="lin" valueType="num">
                                          <p:cBhvr>
                                            <p:cTn id="77" dur="500"/>
                                            <p:tgtEl>
                                              <p:spTgt spid="28"/>
                                            </p:tgtEl>
                                            <p:attrNameLst>
                                              <p:attrName>ppt_w</p:attrName>
                                            </p:attrNameLst>
                                          </p:cBhvr>
                                          <p:tavLst>
                                            <p:tav tm="0">
                                              <p:val>
                                                <p:strVal val="ppt_w"/>
                                              </p:val>
                                            </p:tav>
                                            <p:tav tm="100000">
                                              <p:val>
                                                <p:fltVal val="0"/>
                                              </p:val>
                                            </p:tav>
                                          </p:tavLst>
                                        </p:anim>
                                        <p:anim calcmode="lin" valueType="num">
                                          <p:cBhvr>
                                            <p:cTn id="78" dur="500"/>
                                            <p:tgtEl>
                                              <p:spTgt spid="28"/>
                                            </p:tgtEl>
                                            <p:attrNameLst>
                                              <p:attrName>ppt_h</p:attrName>
                                            </p:attrNameLst>
                                          </p:cBhvr>
                                          <p:tavLst>
                                            <p:tav tm="0">
                                              <p:val>
                                                <p:strVal val="ppt_h"/>
                                              </p:val>
                                            </p:tav>
                                            <p:tav tm="100000">
                                              <p:val>
                                                <p:fltVal val="0"/>
                                              </p:val>
                                            </p:tav>
                                          </p:tavLst>
                                        </p:anim>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53" presetClass="entr" presetSubtype="16"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subTnLst>
                                        <p:audio>
                                          <p:cMediaNode>
                                            <p:cTn display="0" masterRel="sameClick">
                                              <p:stCondLst>
                                                <p:cond evt="begin" delay="0">
                                                  <p:tn val="81"/>
                                                </p:cond>
                                              </p:stCondLst>
                                              <p:endCondLst>
                                                <p:cond evt="onStopAudio" delay="0">
                                                  <p:tgtEl>
                                                    <p:sldTgt/>
                                                  </p:tgtEl>
                                                </p:cond>
                                              </p:endCondLst>
                                            </p:cTn>
                                            <p:tgtEl>
                                              <p:sndTgt r:embed="rId4" name="Reng reng.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xit" presetSubtype="1" fill="hold" nodeType="clickEffect">
                                      <p:stCondLst>
                                        <p:cond delay="0"/>
                                      </p:stCondLst>
                                      <p:childTnLst>
                                        <p:anim calcmode="lin" valueType="num">
                                          <p:cBhvr additive="base">
                                            <p:cTn id="89" dur="1000"/>
                                            <p:tgtEl>
                                              <p:spTgt spid="22"/>
                                            </p:tgtEl>
                                            <p:attrNameLst>
                                              <p:attrName>ppt_x</p:attrName>
                                            </p:attrNameLst>
                                          </p:cBhvr>
                                          <p:tavLst>
                                            <p:tav tm="0">
                                              <p:val>
                                                <p:strVal val="ppt_x"/>
                                              </p:val>
                                            </p:tav>
                                            <p:tav tm="100000">
                                              <p:val>
                                                <p:strVal val="ppt_x"/>
                                              </p:val>
                                            </p:tav>
                                          </p:tavLst>
                                        </p:anim>
                                        <p:anim calcmode="lin" valueType="num">
                                          <p:cBhvr additive="base">
                                            <p:cTn id="90" dur="1000"/>
                                            <p:tgtEl>
                                              <p:spTgt spid="22"/>
                                            </p:tgtEl>
                                            <p:attrNameLst>
                                              <p:attrName>ppt_y</p:attrName>
                                            </p:attrNameLst>
                                          </p:cBhvr>
                                          <p:tavLst>
                                            <p:tav tm="0">
                                              <p:val>
                                                <p:strVal val="ppt_y"/>
                                              </p:val>
                                            </p:tav>
                                            <p:tav tm="100000">
                                              <p:val>
                                                <p:strVal val="0-ppt_h/2"/>
                                              </p:val>
                                            </p:tav>
                                          </p:tavLst>
                                        </p:anim>
                                        <p:set>
                                          <p:cBhvr>
                                            <p:cTn id="91" dur="1" fill="hold">
                                              <p:stCondLst>
                                                <p:cond delay="999"/>
                                              </p:stCondLst>
                                            </p:cTn>
                                            <p:tgtEl>
                                              <p:spTgt spid="22"/>
                                            </p:tgtEl>
                                            <p:attrNameLst>
                                              <p:attrName>style.visibility</p:attrName>
                                            </p:attrNameLst>
                                          </p:cBhvr>
                                          <p:to>
                                            <p:strVal val="hidden"/>
                                          </p:to>
                                        </p:set>
                                      </p:childTnLst>
                                    </p:cTn>
                                  </p:par>
                                  <p:par>
                                    <p:cTn id="92" presetID="26" presetClass="emph" presetSubtype="0" fill="hold" nodeType="withEffect">
                                      <p:stCondLst>
                                        <p:cond delay="2500"/>
                                      </p:stCondLst>
                                      <p:childTnLst>
                                        <p:animEffect transition="out" filter="fade">
                                          <p:cBhvr>
                                            <p:cTn id="93" dur="500" tmFilter="0, 0; .2, .5; .8, .5; 1, 0"/>
                                            <p:tgtEl>
                                              <p:spTgt spid="17"/>
                                            </p:tgtEl>
                                          </p:cBhvr>
                                        </p:animEffect>
                                        <p:animScale>
                                          <p:cBhvr>
                                            <p:cTn id="94" dur="250" autoRev="1" fill="hold"/>
                                            <p:tgtEl>
                                              <p:spTgt spid="17"/>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applause.wav"/>
                                            </p:tgtEl>
                                          </p:cMediaNode>
                                        </p:audio>
                                      </p:subTnLst>
                                    </p:cTn>
                                  </p:par>
                                  <p:par>
                                    <p:cTn id="100" presetID="10" presetClass="exit" presetSubtype="0" fill="hold"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8" grpId="1"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10" name="cashreg.wav"/>
                                            </p:tgtEl>
                                          </p:cMediaNode>
                                        </p:audio>
                                      </p:sub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dissolve">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11" name="camera.wav"/>
                                            </p:tgtEl>
                                          </p:cMediaNode>
                                        </p:audio>
                                      </p:subTnLst>
                                    </p:cTn>
                                  </p:par>
                                </p:childTnLst>
                              </p:cTn>
                            </p:par>
                            <p:par>
                              <p:cTn id="25" fill="hold">
                                <p:stCondLst>
                                  <p:cond delay="500"/>
                                </p:stCondLst>
                                <p:childTnLst>
                                  <p:par>
                                    <p:cTn id="26" presetID="53" presetClass="exit" presetSubtype="16" fill="hold" grpId="1" nodeType="afterEffect">
                                      <p:stCondLst>
                                        <p:cond delay="0"/>
                                      </p:stCondLst>
                                      <p:childTnLst>
                                        <p:anim calcmode="lin" valueType="num">
                                          <p:cBhvr>
                                            <p:cTn id="27" dur="500"/>
                                            <p:tgtEl>
                                              <p:spTgt spid="34"/>
                                            </p:tgtEl>
                                            <p:attrNameLst>
                                              <p:attrName>ppt_w</p:attrName>
                                            </p:attrNameLst>
                                          </p:cBhvr>
                                          <p:tavLst>
                                            <p:tav tm="0">
                                              <p:val>
                                                <p:strVal val="ppt_w"/>
                                              </p:val>
                                            </p:tav>
                                            <p:tav tm="100000">
                                              <p:val>
                                                <p:fltVal val="0"/>
                                              </p:val>
                                            </p:tav>
                                          </p:tavLst>
                                        </p:anim>
                                        <p:anim calcmode="lin" valueType="num">
                                          <p:cBhvr>
                                            <p:cTn id="28" dur="500"/>
                                            <p:tgtEl>
                                              <p:spTgt spid="34"/>
                                            </p:tgtEl>
                                            <p:attrNameLst>
                                              <p:attrName>ppt_h</p:attrName>
                                            </p:attrNameLst>
                                          </p:cBhvr>
                                          <p:tavLst>
                                            <p:tav tm="0">
                                              <p:val>
                                                <p:strVal val="ppt_h"/>
                                              </p:val>
                                            </p:tav>
                                            <p:tav tm="100000">
                                              <p:val>
                                                <p:fltVal val="0"/>
                                              </p:val>
                                            </p:tav>
                                          </p:tavLst>
                                        </p:anim>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subTnLst>
                                        <p:audio>
                                          <p:cMediaNode>
                                            <p:cTn display="0" masterRel="sameClick">
                                              <p:stCondLst>
                                                <p:cond evt="begin" delay="0">
                                                  <p:tn val="32"/>
                                                </p:cond>
                                              </p:stCondLst>
                                              <p:endCondLst>
                                                <p:cond evt="onStopAudio" delay="0">
                                                  <p:tgtEl>
                                                    <p:sldTgt/>
                                                  </p:tgtEl>
                                                </p:cond>
                                              </p:endCondLst>
                                            </p:cTn>
                                            <p:tgtEl>
                                              <p:sndTgt r:embed="rId11" name="camera.wav"/>
                                            </p:tgtEl>
                                          </p:cMediaNode>
                                        </p:audio>
                                      </p:subTnLst>
                                    </p:cTn>
                                  </p:par>
                                </p:childTnLst>
                              </p:cTn>
                            </p:par>
                            <p:par>
                              <p:cTn id="35" fill="hold">
                                <p:stCondLst>
                                  <p:cond delay="1500"/>
                                </p:stCondLst>
                                <p:childTnLst>
                                  <p:par>
                                    <p:cTn id="36" presetID="53" presetClass="exit" presetSubtype="16" fill="hold" grpId="1" nodeType="afterEffect">
                                      <p:stCondLst>
                                        <p:cond delay="0"/>
                                      </p:stCondLst>
                                      <p:childTnLst>
                                        <p:anim calcmode="lin" valueType="num">
                                          <p:cBhvr>
                                            <p:cTn id="37" dur="500"/>
                                            <p:tgtEl>
                                              <p:spTgt spid="33"/>
                                            </p:tgtEl>
                                            <p:attrNameLst>
                                              <p:attrName>ppt_w</p:attrName>
                                            </p:attrNameLst>
                                          </p:cBhvr>
                                          <p:tavLst>
                                            <p:tav tm="0">
                                              <p:val>
                                                <p:strVal val="ppt_w"/>
                                              </p:val>
                                            </p:tav>
                                            <p:tav tm="100000">
                                              <p:val>
                                                <p:fltVal val="0"/>
                                              </p:val>
                                            </p:tav>
                                          </p:tavLst>
                                        </p:anim>
                                        <p:anim calcmode="lin" valueType="num">
                                          <p:cBhvr>
                                            <p:cTn id="38" dur="500"/>
                                            <p:tgtEl>
                                              <p:spTgt spid="33"/>
                                            </p:tgtEl>
                                            <p:attrNameLst>
                                              <p:attrName>ppt_h</p:attrName>
                                            </p:attrNameLst>
                                          </p:cBhvr>
                                          <p:tavLst>
                                            <p:tav tm="0">
                                              <p:val>
                                                <p:strVal val="ppt_h"/>
                                              </p:val>
                                            </p:tav>
                                            <p:tav tm="100000">
                                              <p:val>
                                                <p:fltVal val="0"/>
                                              </p:val>
                                            </p:tav>
                                          </p:tavLst>
                                        </p:anim>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11" name="camera.wav"/>
                                            </p:tgtEl>
                                          </p:cMediaNode>
                                        </p:audio>
                                      </p:subTnLst>
                                    </p:cTn>
                                  </p:par>
                                </p:childTnLst>
                              </p:cTn>
                            </p:par>
                            <p:par>
                              <p:cTn id="45" fill="hold">
                                <p:stCondLst>
                                  <p:cond delay="2500"/>
                                </p:stCondLst>
                                <p:childTnLst>
                                  <p:par>
                                    <p:cTn id="46" presetID="53" presetClass="exit" presetSubtype="16" fill="hold" grpId="1" nodeType="afterEffect">
                                      <p:stCondLst>
                                        <p:cond delay="0"/>
                                      </p:stCondLst>
                                      <p:childTnLst>
                                        <p:anim calcmode="lin" valueType="num">
                                          <p:cBhvr>
                                            <p:cTn id="47" dur="500"/>
                                            <p:tgtEl>
                                              <p:spTgt spid="32"/>
                                            </p:tgtEl>
                                            <p:attrNameLst>
                                              <p:attrName>ppt_w</p:attrName>
                                            </p:attrNameLst>
                                          </p:cBhvr>
                                          <p:tavLst>
                                            <p:tav tm="0">
                                              <p:val>
                                                <p:strVal val="ppt_w"/>
                                              </p:val>
                                            </p:tav>
                                            <p:tav tm="100000">
                                              <p:val>
                                                <p:fltVal val="0"/>
                                              </p:val>
                                            </p:tav>
                                          </p:tavLst>
                                        </p:anim>
                                        <p:anim calcmode="lin" valueType="num">
                                          <p:cBhvr>
                                            <p:cTn id="48" dur="500"/>
                                            <p:tgtEl>
                                              <p:spTgt spid="32"/>
                                            </p:tgtEl>
                                            <p:attrNameLst>
                                              <p:attrName>ppt_h</p:attrName>
                                            </p:attrNameLst>
                                          </p:cBhvr>
                                          <p:tavLst>
                                            <p:tav tm="0">
                                              <p:val>
                                                <p:strVal val="ppt_h"/>
                                              </p:val>
                                            </p:tav>
                                            <p:tav tm="100000">
                                              <p:val>
                                                <p:fltVal val="0"/>
                                              </p:val>
                                            </p:tav>
                                          </p:tavLst>
                                        </p:anim>
                                        <p:animEffect transition="out" filter="fad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subTnLst>
                                        <p:audio>
                                          <p:cMediaNode>
                                            <p:cTn display="0" masterRel="sameClick">
                                              <p:stCondLst>
                                                <p:cond evt="begin" delay="0">
                                                  <p:tn val="52"/>
                                                </p:cond>
                                              </p:stCondLst>
                                              <p:endCondLst>
                                                <p:cond evt="onStopAudio" delay="0">
                                                  <p:tgtEl>
                                                    <p:sldTgt/>
                                                  </p:tgtEl>
                                                </p:cond>
                                              </p:endCondLst>
                                            </p:cTn>
                                            <p:tgtEl>
                                              <p:sndTgt r:embed="rId11" name="camera.wav"/>
                                            </p:tgtEl>
                                          </p:cMediaNode>
                                        </p:audio>
                                      </p:subTnLst>
                                    </p:cTn>
                                  </p:par>
                                </p:childTnLst>
                              </p:cTn>
                            </p:par>
                            <p:par>
                              <p:cTn id="55" fill="hold">
                                <p:stCondLst>
                                  <p:cond delay="3500"/>
                                </p:stCondLst>
                                <p:childTnLst>
                                  <p:par>
                                    <p:cTn id="56" presetID="53" presetClass="exit" presetSubtype="16" fill="hold" grpId="1" nodeType="afterEffect">
                                      <p:stCondLst>
                                        <p:cond delay="0"/>
                                      </p:stCondLst>
                                      <p:childTnLst>
                                        <p:anim calcmode="lin" valueType="num">
                                          <p:cBhvr>
                                            <p:cTn id="57" dur="500"/>
                                            <p:tgtEl>
                                              <p:spTgt spid="31"/>
                                            </p:tgtEl>
                                            <p:attrNameLst>
                                              <p:attrName>ppt_w</p:attrName>
                                            </p:attrNameLst>
                                          </p:cBhvr>
                                          <p:tavLst>
                                            <p:tav tm="0">
                                              <p:val>
                                                <p:strVal val="ppt_w"/>
                                              </p:val>
                                            </p:tav>
                                            <p:tav tm="100000">
                                              <p:val>
                                                <p:fltVal val="0"/>
                                              </p:val>
                                            </p:tav>
                                          </p:tavLst>
                                        </p:anim>
                                        <p:anim calcmode="lin" valueType="num">
                                          <p:cBhvr>
                                            <p:cTn id="58" dur="500"/>
                                            <p:tgtEl>
                                              <p:spTgt spid="31"/>
                                            </p:tgtEl>
                                            <p:attrNameLst>
                                              <p:attrName>ppt_h</p:attrName>
                                            </p:attrNameLst>
                                          </p:cBhvr>
                                          <p:tavLst>
                                            <p:tav tm="0">
                                              <p:val>
                                                <p:strVal val="ppt_h"/>
                                              </p:val>
                                            </p:tav>
                                            <p:tav tm="100000">
                                              <p:val>
                                                <p:fltVal val="0"/>
                                              </p:val>
                                            </p:tav>
                                          </p:tavLst>
                                        </p:anim>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subTnLst>
                                        <p:audio>
                                          <p:cMediaNode>
                                            <p:cTn display="0" masterRel="sameClick">
                                              <p:stCondLst>
                                                <p:cond evt="begin" delay="0">
                                                  <p:tn val="62"/>
                                                </p:cond>
                                              </p:stCondLst>
                                              <p:endCondLst>
                                                <p:cond evt="onStopAudio" delay="0">
                                                  <p:tgtEl>
                                                    <p:sldTgt/>
                                                  </p:tgtEl>
                                                </p:cond>
                                              </p:endCondLst>
                                            </p:cTn>
                                            <p:tgtEl>
                                              <p:sndTgt r:embed="rId11" name="camera.wav"/>
                                            </p:tgtEl>
                                          </p:cMediaNode>
                                        </p:audio>
                                      </p:subTnLst>
                                    </p:cTn>
                                  </p:par>
                                </p:childTnLst>
                              </p:cTn>
                            </p:par>
                            <p:par>
                              <p:cTn id="65" fill="hold">
                                <p:stCondLst>
                                  <p:cond delay="4500"/>
                                </p:stCondLst>
                                <p:childTnLst>
                                  <p:par>
                                    <p:cTn id="66" presetID="53" presetClass="exit" presetSubtype="16" fill="hold" grpId="1" nodeType="afterEffect">
                                      <p:stCondLst>
                                        <p:cond delay="0"/>
                                      </p:stCondLst>
                                      <p:childTnLst>
                                        <p:anim calcmode="lin" valueType="num">
                                          <p:cBhvr>
                                            <p:cTn id="67" dur="500"/>
                                            <p:tgtEl>
                                              <p:spTgt spid="29"/>
                                            </p:tgtEl>
                                            <p:attrNameLst>
                                              <p:attrName>ppt_w</p:attrName>
                                            </p:attrNameLst>
                                          </p:cBhvr>
                                          <p:tavLst>
                                            <p:tav tm="0">
                                              <p:val>
                                                <p:strVal val="ppt_w"/>
                                              </p:val>
                                            </p:tav>
                                            <p:tav tm="100000">
                                              <p:val>
                                                <p:fltVal val="0"/>
                                              </p:val>
                                            </p:tav>
                                          </p:tavLst>
                                        </p:anim>
                                        <p:anim calcmode="lin" valueType="num">
                                          <p:cBhvr>
                                            <p:cTn id="68" dur="500"/>
                                            <p:tgtEl>
                                              <p:spTgt spid="29"/>
                                            </p:tgtEl>
                                            <p:attrNameLst>
                                              <p:attrName>ppt_h</p:attrName>
                                            </p:attrNameLst>
                                          </p:cBhvr>
                                          <p:tavLst>
                                            <p:tav tm="0">
                                              <p:val>
                                                <p:strVal val="ppt_h"/>
                                              </p:val>
                                            </p:tav>
                                            <p:tav tm="100000">
                                              <p:val>
                                                <p:fltVal val="0"/>
                                              </p:val>
                                            </p:tav>
                                          </p:tavLst>
                                        </p:anim>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par>
                              <p:cTn id="71" fill="hold">
                                <p:stCondLst>
                                  <p:cond delay="5000"/>
                                </p:stCondLst>
                                <p:childTnLst>
                                  <p:par>
                                    <p:cTn id="72" presetID="9" presetClass="entr" presetSubtype="0"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dissolve">
                                          <p:cBhvr>
                                            <p:cTn id="74" dur="500"/>
                                            <p:tgtEl>
                                              <p:spTgt spid="28"/>
                                            </p:tgtEl>
                                          </p:cBhvr>
                                        </p:animEffect>
                                      </p:childTnLst>
                                      <p:subTnLst>
                                        <p:audio>
                                          <p:cMediaNode>
                                            <p:cTn display="0" masterRel="sameClick">
                                              <p:stCondLst>
                                                <p:cond evt="begin" delay="0">
                                                  <p:tn val="72"/>
                                                </p:cond>
                                              </p:stCondLst>
                                              <p:endCondLst>
                                                <p:cond evt="onStopAudio" delay="0">
                                                  <p:tgtEl>
                                                    <p:sldTgt/>
                                                  </p:tgtEl>
                                                </p:cond>
                                              </p:endCondLst>
                                            </p:cTn>
                                            <p:tgtEl>
                                              <p:sndTgt r:embed="rId11" name="camera.wav"/>
                                            </p:tgtEl>
                                          </p:cMediaNode>
                                        </p:audio>
                                      </p:subTnLst>
                                    </p:cTn>
                                  </p:par>
                                </p:childTnLst>
                              </p:cTn>
                            </p:par>
                            <p:par>
                              <p:cTn id="75" fill="hold">
                                <p:stCondLst>
                                  <p:cond delay="5500"/>
                                </p:stCondLst>
                                <p:childTnLst>
                                  <p:par>
                                    <p:cTn id="76" presetID="53" presetClass="exit" presetSubtype="16" fill="hold" grpId="1" nodeType="afterEffect">
                                      <p:stCondLst>
                                        <p:cond delay="0"/>
                                      </p:stCondLst>
                                      <p:childTnLst>
                                        <p:anim calcmode="lin" valueType="num">
                                          <p:cBhvr>
                                            <p:cTn id="77" dur="500"/>
                                            <p:tgtEl>
                                              <p:spTgt spid="28"/>
                                            </p:tgtEl>
                                            <p:attrNameLst>
                                              <p:attrName>ppt_w</p:attrName>
                                            </p:attrNameLst>
                                          </p:cBhvr>
                                          <p:tavLst>
                                            <p:tav tm="0">
                                              <p:val>
                                                <p:strVal val="ppt_w"/>
                                              </p:val>
                                            </p:tav>
                                            <p:tav tm="100000">
                                              <p:val>
                                                <p:fltVal val="0"/>
                                              </p:val>
                                            </p:tav>
                                          </p:tavLst>
                                        </p:anim>
                                        <p:anim calcmode="lin" valueType="num">
                                          <p:cBhvr>
                                            <p:cTn id="78" dur="500"/>
                                            <p:tgtEl>
                                              <p:spTgt spid="28"/>
                                            </p:tgtEl>
                                            <p:attrNameLst>
                                              <p:attrName>ppt_h</p:attrName>
                                            </p:attrNameLst>
                                          </p:cBhvr>
                                          <p:tavLst>
                                            <p:tav tm="0">
                                              <p:val>
                                                <p:strVal val="ppt_h"/>
                                              </p:val>
                                            </p:tav>
                                            <p:tav tm="100000">
                                              <p:val>
                                                <p:fltVal val="0"/>
                                              </p:val>
                                            </p:tav>
                                          </p:tavLst>
                                        </p:anim>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53" presetClass="entr" presetSubtype="16"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subTnLst>
                                        <p:audio>
                                          <p:cMediaNode>
                                            <p:cTn display="0" masterRel="sameClick">
                                              <p:stCondLst>
                                                <p:cond evt="begin" delay="0">
                                                  <p:tn val="81"/>
                                                </p:cond>
                                              </p:stCondLst>
                                              <p:endCondLst>
                                                <p:cond evt="onStopAudio" delay="0">
                                                  <p:tgtEl>
                                                    <p:sldTgt/>
                                                  </p:tgtEl>
                                                </p:cond>
                                              </p:endCondLst>
                                            </p:cTn>
                                            <p:tgtEl>
                                              <p:sndTgt r:embed="rId12" name="Reng reng.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xit" presetSubtype="1" fill="hold" nodeType="clickEffect">
                                      <p:stCondLst>
                                        <p:cond delay="0"/>
                                      </p:stCondLst>
                                      <p:childTnLst>
                                        <p:anim calcmode="lin" valueType="num">
                                          <p:cBhvr additive="base">
                                            <p:cTn id="89" dur="1000"/>
                                            <p:tgtEl>
                                              <p:spTgt spid="22"/>
                                            </p:tgtEl>
                                            <p:attrNameLst>
                                              <p:attrName>ppt_x</p:attrName>
                                            </p:attrNameLst>
                                          </p:cBhvr>
                                          <p:tavLst>
                                            <p:tav tm="0">
                                              <p:val>
                                                <p:strVal val="ppt_x"/>
                                              </p:val>
                                            </p:tav>
                                            <p:tav tm="100000">
                                              <p:val>
                                                <p:strVal val="ppt_x"/>
                                              </p:val>
                                            </p:tav>
                                          </p:tavLst>
                                        </p:anim>
                                        <p:anim calcmode="lin" valueType="num">
                                          <p:cBhvr additive="base">
                                            <p:cTn id="90" dur="1000"/>
                                            <p:tgtEl>
                                              <p:spTgt spid="22"/>
                                            </p:tgtEl>
                                            <p:attrNameLst>
                                              <p:attrName>ppt_y</p:attrName>
                                            </p:attrNameLst>
                                          </p:cBhvr>
                                          <p:tavLst>
                                            <p:tav tm="0">
                                              <p:val>
                                                <p:strVal val="ppt_y"/>
                                              </p:val>
                                            </p:tav>
                                            <p:tav tm="100000">
                                              <p:val>
                                                <p:strVal val="0-ppt_h/2"/>
                                              </p:val>
                                            </p:tav>
                                          </p:tavLst>
                                        </p:anim>
                                        <p:set>
                                          <p:cBhvr>
                                            <p:cTn id="91" dur="1" fill="hold">
                                              <p:stCondLst>
                                                <p:cond delay="999"/>
                                              </p:stCondLst>
                                            </p:cTn>
                                            <p:tgtEl>
                                              <p:spTgt spid="22"/>
                                            </p:tgtEl>
                                            <p:attrNameLst>
                                              <p:attrName>style.visibility</p:attrName>
                                            </p:attrNameLst>
                                          </p:cBhvr>
                                          <p:to>
                                            <p:strVal val="hidden"/>
                                          </p:to>
                                        </p:set>
                                      </p:childTnLst>
                                    </p:cTn>
                                  </p:par>
                                  <p:par>
                                    <p:cTn id="92" presetID="26" presetClass="emph" presetSubtype="0" fill="hold" nodeType="withEffect">
                                      <p:stCondLst>
                                        <p:cond delay="2500"/>
                                      </p:stCondLst>
                                      <p:childTnLst>
                                        <p:animEffect transition="out" filter="fade">
                                          <p:cBhvr>
                                            <p:cTn id="93" dur="500" tmFilter="0, 0; .2, .5; .8, .5; 1, 0"/>
                                            <p:tgtEl>
                                              <p:spTgt spid="17"/>
                                            </p:tgtEl>
                                          </p:cBhvr>
                                        </p:animEffect>
                                        <p:animScale>
                                          <p:cBhvr>
                                            <p:cTn id="94" dur="250" autoRev="1" fill="hold"/>
                                            <p:tgtEl>
                                              <p:spTgt spid="17"/>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3" name="applause.wav"/>
                                            </p:tgtEl>
                                          </p:cMediaNode>
                                        </p:audio>
                                      </p:subTnLst>
                                    </p:cTn>
                                  </p:par>
                                  <p:par>
                                    <p:cTn id="100" presetID="10" presetClass="exit" presetSubtype="0" fill="hold"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1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8" grpId="1"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34982" y="301337"/>
            <a:ext cx="11471613" cy="6255328"/>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laque 9">
            <a:extLst>
              <a:ext uri="{FF2B5EF4-FFF2-40B4-BE49-F238E27FC236}">
                <a16:creationId xmlns:a16="http://schemas.microsoft.com/office/drawing/2014/main" id="{EEB975FE-EA35-B27E-584E-9665199F4827}"/>
              </a:ext>
            </a:extLst>
          </p:cNvPr>
          <p:cNvSpPr/>
          <p:nvPr/>
        </p:nvSpPr>
        <p:spPr>
          <a:xfrm>
            <a:off x="762000" y="482600"/>
            <a:ext cx="10617200" cy="3411668"/>
          </a:xfrm>
          <a:prstGeom prst="plaque">
            <a:avLst/>
          </a:prstGeom>
          <a:solidFill>
            <a:srgbClr val="E1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000" b="1">
                <a:solidFill>
                  <a:srgbClr val="FF6600"/>
                </a:solidFill>
                <a:latin typeface="Calibri" panose="020F0502020204030204" pitchFamily="34" charset="0"/>
                <a:ea typeface="Calibri" panose="020F0502020204030204" pitchFamily="34" charset="0"/>
                <a:cs typeface="Calibri" panose="020F0502020204030204" pitchFamily="34" charset="0"/>
              </a:rPr>
              <a:t>Câu </a:t>
            </a:r>
            <a:r>
              <a:rPr lang="en-US" sz="5000" b="1">
                <a:solidFill>
                  <a:srgbClr val="FF6600"/>
                </a:solidFill>
                <a:latin typeface="Calibri" panose="020F0502020204030204" pitchFamily="34" charset="0"/>
                <a:ea typeface="Calibri" panose="020F0502020204030204" pitchFamily="34" charset="0"/>
                <a:cs typeface="Calibri" panose="020F0502020204030204" pitchFamily="34" charset="0"/>
              </a:rPr>
              <a:t>3</a:t>
            </a:r>
            <a:r>
              <a:rPr lang="vi-VN" sz="5000" b="1">
                <a:solidFill>
                  <a:srgbClr val="FF6600"/>
                </a:solidFill>
                <a:latin typeface="Calibri" panose="020F0502020204030204" pitchFamily="34" charset="0"/>
                <a:ea typeface="Calibri" panose="020F0502020204030204" pitchFamily="34" charset="0"/>
                <a:cs typeface="Calibri" panose="020F0502020204030204" pitchFamily="34" charset="0"/>
              </a:rPr>
              <a:t>: </a:t>
            </a:r>
            <a:r>
              <a:rPr lang="en-US" sz="5000" b="1">
                <a:solidFill>
                  <a:srgbClr val="FF6600"/>
                </a:solidFill>
                <a:latin typeface="Calibri" panose="020F0502020204030204" pitchFamily="34" charset="0"/>
                <a:ea typeface="Calibri" panose="020F0502020204030204" pitchFamily="34" charset="0"/>
                <a:cs typeface="Calibri" panose="020F0502020204030204" pitchFamily="34" charset="0"/>
                <a:sym typeface="Arial"/>
              </a:rPr>
              <a:t>Ghi lại đại từ có trong câu sau:</a:t>
            </a:r>
          </a:p>
          <a:p>
            <a:pPr algn="just" defTabSz="1219170">
              <a:buClr>
                <a:srgbClr val="000000"/>
              </a:buClr>
            </a:pPr>
            <a:r>
              <a:rPr lang="en-US" sz="5000" b="1" i="1" kern="0">
                <a:solidFill>
                  <a:srgbClr val="00B050"/>
                </a:solidFill>
                <a:latin typeface="Calibri" panose="020F0502020204030204" pitchFamily="34" charset="0"/>
                <a:ea typeface="Tahoma" panose="020B0604030504040204" pitchFamily="34" charset="0"/>
                <a:cs typeface="Calibri" panose="020F0502020204030204" pitchFamily="34" charset="0"/>
              </a:rPr>
              <a:t>Bạn Lan rất thông minh. Bạn Tuấn cũng vậy.</a:t>
            </a:r>
          </a:p>
        </p:txBody>
      </p:sp>
      <p:grpSp>
        <p:nvGrpSpPr>
          <p:cNvPr id="11" name="Group 33"/>
          <p:cNvGrpSpPr/>
          <p:nvPr/>
        </p:nvGrpSpPr>
        <p:grpSpPr bwMode="auto">
          <a:xfrm>
            <a:off x="9596360" y="4826694"/>
            <a:ext cx="1371600" cy="1371600"/>
            <a:chOff x="4320" y="2928"/>
            <a:chExt cx="1104" cy="1104"/>
          </a:xfrm>
        </p:grpSpPr>
        <p:sp>
          <p:nvSpPr>
            <p:cNvPr id="1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lIns="91440" tIns="45720" rIns="91440" bIns="45720" anchor="ctr"/>
            <a:lstStyle/>
            <a:p>
              <a:pPr algn="ctr" defTabSz="685800"/>
              <a:endParaRPr lang="vi-VN" altLang="en-US" sz="6000">
                <a:solidFill>
                  <a:srgbClr val="FF0066"/>
                </a:solidFill>
                <a:latin typeface=".VnHelvetInsH" panose="020B7200000000000000" pitchFamily="34" charset="0"/>
              </a:endParaRPr>
            </a:p>
          </p:txBody>
        </p:sp>
        <p:sp>
          <p:nvSpPr>
            <p:cNvPr id="13"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3735" kern="10">
                  <a:ln w="9525">
                    <a:solidFill>
                      <a:srgbClr val="000000"/>
                    </a:solidFill>
                    <a:round/>
                  </a:ln>
                  <a:solidFill>
                    <a:srgbClr val="000000"/>
                  </a:solidFill>
                  <a:latin typeface="Times New Roman" panose="02020603050405020304"/>
                  <a:cs typeface="Times New Roman" panose="02020603050405020304"/>
                </a:rPr>
                <a:t>Hết giờ</a:t>
              </a:r>
            </a:p>
          </p:txBody>
        </p:sp>
      </p:grpSp>
      <p:sp>
        <p:nvSpPr>
          <p:cNvPr id="14" name="WordArt 36"/>
          <p:cNvSpPr>
            <a:spLocks noChangeArrowheads="1" noChangeShapeType="1" noTextEdit="1"/>
          </p:cNvSpPr>
          <p:nvPr/>
        </p:nvSpPr>
        <p:spPr bwMode="auto">
          <a:xfrm>
            <a:off x="9971147" y="5161102"/>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0</a:t>
            </a:r>
          </a:p>
        </p:txBody>
      </p:sp>
      <p:sp>
        <p:nvSpPr>
          <p:cNvPr id="15" name="WordArt 37"/>
          <p:cNvSpPr>
            <a:spLocks noChangeArrowheads="1" noChangeShapeType="1" noTextEdit="1"/>
          </p:cNvSpPr>
          <p:nvPr/>
        </p:nvSpPr>
        <p:spPr bwMode="auto">
          <a:xfrm>
            <a:off x="10080479" y="5087368"/>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1</a:t>
            </a:r>
          </a:p>
        </p:txBody>
      </p:sp>
      <p:sp>
        <p:nvSpPr>
          <p:cNvPr id="16" name="WordArt 38"/>
          <p:cNvSpPr>
            <a:spLocks noChangeArrowheads="1" noChangeShapeType="1" noTextEdit="1"/>
          </p:cNvSpPr>
          <p:nvPr/>
        </p:nvSpPr>
        <p:spPr bwMode="auto">
          <a:xfrm>
            <a:off x="10022502" y="5124868"/>
            <a:ext cx="666749" cy="742949"/>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2</a:t>
            </a:r>
          </a:p>
        </p:txBody>
      </p:sp>
      <p:sp>
        <p:nvSpPr>
          <p:cNvPr id="17" name="WordArt 39"/>
          <p:cNvSpPr>
            <a:spLocks noChangeArrowheads="1" noChangeShapeType="1" noTextEdit="1"/>
          </p:cNvSpPr>
          <p:nvPr/>
        </p:nvSpPr>
        <p:spPr bwMode="auto">
          <a:xfrm>
            <a:off x="10015211" y="5118169"/>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3</a:t>
            </a:r>
          </a:p>
        </p:txBody>
      </p:sp>
      <p:sp>
        <p:nvSpPr>
          <p:cNvPr id="18" name="WordArt 40"/>
          <p:cNvSpPr>
            <a:spLocks noChangeArrowheads="1" noChangeShapeType="1" noTextEdit="1"/>
          </p:cNvSpPr>
          <p:nvPr/>
        </p:nvSpPr>
        <p:spPr bwMode="auto">
          <a:xfrm>
            <a:off x="9964810" y="5109440"/>
            <a:ext cx="666749"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4</a:t>
            </a:r>
          </a:p>
        </p:txBody>
      </p:sp>
      <p:sp>
        <p:nvSpPr>
          <p:cNvPr id="19" name="WordArt 41"/>
          <p:cNvSpPr>
            <a:spLocks noChangeArrowheads="1" noChangeShapeType="1" noTextEdit="1"/>
          </p:cNvSpPr>
          <p:nvPr/>
        </p:nvSpPr>
        <p:spPr bwMode="auto">
          <a:xfrm>
            <a:off x="10000968" y="5140241"/>
            <a:ext cx="666751" cy="742951"/>
          </a:xfrm>
          <a:prstGeom prst="rect">
            <a:avLst/>
          </a:prstGeom>
        </p:spPr>
        <p:txBody>
          <a:bodyPr wrap="none" fromWordArt="1">
            <a:prstTxWarp prst="textPlain">
              <a:avLst>
                <a:gd name="adj" fmla="val 50000"/>
              </a:avLst>
            </a:prstTxWarp>
          </a:bodyPr>
          <a:lstStyle/>
          <a:p>
            <a:pPr algn="ctr"/>
            <a:r>
              <a:rPr lang="en-US" sz="4800" b="1" kern="10">
                <a:ln w="19050">
                  <a:solidFill>
                    <a:srgbClr val="99CCFF"/>
                  </a:solidFill>
                  <a:round/>
                </a:ln>
                <a:solidFill>
                  <a:srgbClr val="0066CC"/>
                </a:solidFill>
                <a:effectLst>
                  <a:outerShdw dist="35921" dir="2700000" algn="ctr" rotWithShape="0">
                    <a:srgbClr val="990000"/>
                  </a:outerShdw>
                </a:effectLst>
                <a:latin typeface="+mn-lt"/>
                <a:ea typeface="+mn-lt"/>
                <a:cs typeface="+mn-lt"/>
              </a:rPr>
              <a:t>5</a:t>
            </a:r>
          </a:p>
        </p:txBody>
      </p:sp>
      <p:sp>
        <p:nvSpPr>
          <p:cNvPr id="30" name="c">
            <a:extLst>
              <a:ext uri="{FF2B5EF4-FFF2-40B4-BE49-F238E27FC236}">
                <a16:creationId xmlns:a16="http://schemas.microsoft.com/office/drawing/2014/main" id="{F95D77EB-E2C1-ED3B-D1E8-B5D05D3FCC3D}"/>
              </a:ext>
            </a:extLst>
          </p:cNvPr>
          <p:cNvSpPr/>
          <p:nvPr/>
        </p:nvSpPr>
        <p:spPr>
          <a:xfrm>
            <a:off x="4987174" y="4825246"/>
            <a:ext cx="2217652" cy="886320"/>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5000" b="1">
                <a:solidFill>
                  <a:srgbClr val="FF0000"/>
                </a:solidFill>
              </a:rPr>
              <a:t>vậy</a:t>
            </a:r>
            <a:endParaRPr kumimoji="0" lang="en-US" sz="5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58389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par>
                          <p:cTn id="16" fill="hold">
                            <p:stCondLst>
                              <p:cond delay="500"/>
                            </p:stCondLst>
                            <p:childTnLst>
                              <p:par>
                                <p:cTn id="17" presetID="53" presetClass="exit" presetSubtype="16" fill="hold" grpId="1" nodeType="after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par>
                          <p:cTn id="26" fill="hold">
                            <p:stCondLst>
                              <p:cond delay="1500"/>
                            </p:stCondLst>
                            <p:childTnLst>
                              <p:par>
                                <p:cTn id="27" presetID="53" presetClass="exit" presetSubtype="16" fill="hold" grpId="1" nodeType="afterEffect">
                                  <p:stCondLst>
                                    <p:cond delay="0"/>
                                  </p:stCondLst>
                                  <p:childTnLst>
                                    <p:anim calcmode="lin" valueType="num">
                                      <p:cBhvr>
                                        <p:cTn id="28" dur="500"/>
                                        <p:tgtEl>
                                          <p:spTgt spid="18"/>
                                        </p:tgtEl>
                                        <p:attrNameLst>
                                          <p:attrName>ppt_w</p:attrName>
                                        </p:attrNameLst>
                                      </p:cBhvr>
                                      <p:tavLst>
                                        <p:tav tm="0">
                                          <p:val>
                                            <p:strVal val="ppt_w"/>
                                          </p:val>
                                        </p:tav>
                                        <p:tav tm="100000">
                                          <p:val>
                                            <p:fltVal val="0"/>
                                          </p:val>
                                        </p:tav>
                                      </p:tavLst>
                                    </p:anim>
                                    <p:anim calcmode="lin" valueType="num">
                                      <p:cBhvr>
                                        <p:cTn id="29" dur="500"/>
                                        <p:tgtEl>
                                          <p:spTgt spid="18"/>
                                        </p:tgtEl>
                                        <p:attrNameLst>
                                          <p:attrName>ppt_h</p:attrName>
                                        </p:attrNameLst>
                                      </p:cBhvr>
                                      <p:tavLst>
                                        <p:tav tm="0">
                                          <p:val>
                                            <p:strVal val="ppt_h"/>
                                          </p:val>
                                        </p:tav>
                                        <p:tav tm="100000">
                                          <p:val>
                                            <p:fltVal val="0"/>
                                          </p:val>
                                        </p:tav>
                                      </p:tavLst>
                                    </p:anim>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par>
                          <p:cTn id="36" fill="hold">
                            <p:stCondLst>
                              <p:cond delay="2500"/>
                            </p:stCondLst>
                            <p:childTnLst>
                              <p:par>
                                <p:cTn id="37" presetID="53" presetClass="exit" presetSubtype="16" fill="hold" grpId="1" nodeType="afterEffect">
                                  <p:stCondLst>
                                    <p:cond delay="0"/>
                                  </p:stCondLst>
                                  <p:childTnLst>
                                    <p:anim calcmode="lin" valueType="num">
                                      <p:cBhvr>
                                        <p:cTn id="38" dur="500"/>
                                        <p:tgtEl>
                                          <p:spTgt spid="17"/>
                                        </p:tgtEl>
                                        <p:attrNameLst>
                                          <p:attrName>ppt_w</p:attrName>
                                        </p:attrNameLst>
                                      </p:cBhvr>
                                      <p:tavLst>
                                        <p:tav tm="0">
                                          <p:val>
                                            <p:strVal val="ppt_w"/>
                                          </p:val>
                                        </p:tav>
                                        <p:tav tm="100000">
                                          <p:val>
                                            <p:fltVal val="0"/>
                                          </p:val>
                                        </p:tav>
                                      </p:tavLst>
                                    </p:anim>
                                    <p:anim calcmode="lin" valueType="num">
                                      <p:cBhvr>
                                        <p:cTn id="39" dur="500"/>
                                        <p:tgtEl>
                                          <p:spTgt spid="17"/>
                                        </p:tgtEl>
                                        <p:attrNameLst>
                                          <p:attrName>ppt_h</p:attrName>
                                        </p:attrNameLst>
                                      </p:cBhvr>
                                      <p:tavLst>
                                        <p:tav tm="0">
                                          <p:val>
                                            <p:strVal val="ppt_h"/>
                                          </p:val>
                                        </p:tav>
                                        <p:tav tm="100000">
                                          <p:val>
                                            <p:fltVal val="0"/>
                                          </p:val>
                                        </p:tav>
                                      </p:tavLst>
                                    </p:anim>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par>
                          <p:cTn id="42" fill="hold">
                            <p:stCondLst>
                              <p:cond delay="3000"/>
                            </p:stCondLst>
                            <p:childTnLst>
                              <p:par>
                                <p:cTn id="43" presetID="9"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par>
                          <p:cTn id="46" fill="hold">
                            <p:stCondLst>
                              <p:cond delay="3500"/>
                            </p:stCondLst>
                            <p:childTnLst>
                              <p:par>
                                <p:cTn id="47" presetID="53" presetClass="exit" presetSubtype="16" fill="hold" grpId="1" nodeType="afterEffect">
                                  <p:stCondLst>
                                    <p:cond delay="0"/>
                                  </p:stCondLst>
                                  <p:childTnLst>
                                    <p:anim calcmode="lin" valueType="num">
                                      <p:cBhvr>
                                        <p:cTn id="48" dur="500"/>
                                        <p:tgtEl>
                                          <p:spTgt spid="16"/>
                                        </p:tgtEl>
                                        <p:attrNameLst>
                                          <p:attrName>ppt_w</p:attrName>
                                        </p:attrNameLst>
                                      </p:cBhvr>
                                      <p:tavLst>
                                        <p:tav tm="0">
                                          <p:val>
                                            <p:strVal val="ppt_w"/>
                                          </p:val>
                                        </p:tav>
                                        <p:tav tm="100000">
                                          <p:val>
                                            <p:fltVal val="0"/>
                                          </p:val>
                                        </p:tav>
                                      </p:tavLst>
                                    </p:anim>
                                    <p:anim calcmode="lin" valueType="num">
                                      <p:cBhvr>
                                        <p:cTn id="49" dur="500"/>
                                        <p:tgtEl>
                                          <p:spTgt spid="16"/>
                                        </p:tgtEl>
                                        <p:attrNameLst>
                                          <p:attrName>ppt_h</p:attrName>
                                        </p:attrNameLst>
                                      </p:cBhvr>
                                      <p:tavLst>
                                        <p:tav tm="0">
                                          <p:val>
                                            <p:strVal val="ppt_h"/>
                                          </p:val>
                                        </p:tav>
                                        <p:tav tm="100000">
                                          <p:val>
                                            <p:fltVal val="0"/>
                                          </p:val>
                                        </p:tav>
                                      </p:tavLst>
                                    </p:anim>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par>
                          <p:cTn id="52" fill="hold">
                            <p:stCondLst>
                              <p:cond delay="4000"/>
                            </p:stCondLst>
                            <p:childTnLst>
                              <p:par>
                                <p:cTn id="53" presetID="9"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par>
                          <p:cTn id="56" fill="hold">
                            <p:stCondLst>
                              <p:cond delay="4500"/>
                            </p:stCondLst>
                            <p:childTnLst>
                              <p:par>
                                <p:cTn id="57" presetID="53" presetClass="exit" presetSubtype="16" fill="hold" grpId="1" nodeType="afterEffect">
                                  <p:stCondLst>
                                    <p:cond delay="0"/>
                                  </p:stCondLst>
                                  <p:childTnLst>
                                    <p:anim calcmode="lin" valueType="num">
                                      <p:cBhvr>
                                        <p:cTn id="58" dur="500"/>
                                        <p:tgtEl>
                                          <p:spTgt spid="15"/>
                                        </p:tgtEl>
                                        <p:attrNameLst>
                                          <p:attrName>ppt_w</p:attrName>
                                        </p:attrNameLst>
                                      </p:cBhvr>
                                      <p:tavLst>
                                        <p:tav tm="0">
                                          <p:val>
                                            <p:strVal val="ppt_w"/>
                                          </p:val>
                                        </p:tav>
                                        <p:tav tm="100000">
                                          <p:val>
                                            <p:fltVal val="0"/>
                                          </p:val>
                                        </p:tav>
                                      </p:tavLst>
                                    </p:anim>
                                    <p:anim calcmode="lin" valueType="num">
                                      <p:cBhvr>
                                        <p:cTn id="59" dur="500"/>
                                        <p:tgtEl>
                                          <p:spTgt spid="15"/>
                                        </p:tgtEl>
                                        <p:attrNameLst>
                                          <p:attrName>ppt_h</p:attrName>
                                        </p:attrNameLst>
                                      </p:cBhvr>
                                      <p:tavLst>
                                        <p:tav tm="0">
                                          <p:val>
                                            <p:strVal val="ppt_h"/>
                                          </p:val>
                                        </p:tav>
                                        <p:tav tm="100000">
                                          <p:val>
                                            <p:fltVal val="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par>
                          <p:cTn id="62" fill="hold">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dissolv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2" name="camera.wav"/>
                                        </p:tgtEl>
                                      </p:cMediaNode>
                                    </p:audio>
                                  </p:subTnLst>
                                </p:cTn>
                              </p:par>
                            </p:childTnLst>
                          </p:cTn>
                        </p:par>
                        <p:par>
                          <p:cTn id="66" fill="hold">
                            <p:stCondLst>
                              <p:cond delay="5500"/>
                            </p:stCondLst>
                            <p:childTnLst>
                              <p:par>
                                <p:cTn id="67" presetID="53" presetClass="exit" presetSubtype="16" fill="hold" grpId="1" nodeType="afterEffect">
                                  <p:stCondLst>
                                    <p:cond delay="0"/>
                                  </p:stCondLst>
                                  <p:childTnLst>
                                    <p:anim calcmode="lin" valueType="num">
                                      <p:cBhvr>
                                        <p:cTn id="68" dur="500"/>
                                        <p:tgtEl>
                                          <p:spTgt spid="14"/>
                                        </p:tgtEl>
                                        <p:attrNameLst>
                                          <p:attrName>ppt_w</p:attrName>
                                        </p:attrNameLst>
                                      </p:cBhvr>
                                      <p:tavLst>
                                        <p:tav tm="0">
                                          <p:val>
                                            <p:strVal val="ppt_w"/>
                                          </p:val>
                                        </p:tav>
                                        <p:tav tm="100000">
                                          <p:val>
                                            <p:fltVal val="0"/>
                                          </p:val>
                                        </p:tav>
                                      </p:tavLst>
                                    </p:anim>
                                    <p:anim calcmode="lin" valueType="num">
                                      <p:cBhvr>
                                        <p:cTn id="69" dur="500"/>
                                        <p:tgtEl>
                                          <p:spTgt spid="14"/>
                                        </p:tgtEl>
                                        <p:attrNameLst>
                                          <p:attrName>ppt_h</p:attrName>
                                        </p:attrNameLst>
                                      </p:cBhvr>
                                      <p:tavLst>
                                        <p:tav tm="0">
                                          <p:val>
                                            <p:strVal val="ppt_h"/>
                                          </p:val>
                                        </p:tav>
                                        <p:tav tm="100000">
                                          <p:val>
                                            <p:fltVal val="0"/>
                                          </p:val>
                                        </p:tav>
                                      </p:tavLst>
                                    </p:anim>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subTnLst>
                                    <p:audio>
                                      <p:cMediaNode>
                                        <p:cTn display="0" masterRel="sameClick">
                                          <p:stCondLst>
                                            <p:cond evt="begin" delay="0">
                                              <p:tn val="72"/>
                                            </p:cond>
                                          </p:stCondLst>
                                          <p:endCondLst>
                                            <p:cond evt="onStopAudio" delay="0">
                                              <p:tgtEl>
                                                <p:sldTgt/>
                                              </p:tgtEl>
                                            </p:cond>
                                          </p:endCondLst>
                                        </p:cTn>
                                        <p:tgtEl>
                                          <p:sndTgt r:embed="rId3" name="Reng reng.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xit" presetSubtype="1" fill="hold" nodeType="clickEffect">
                                  <p:stCondLst>
                                    <p:cond delay="0"/>
                                  </p:stCondLst>
                                  <p:childTnLst>
                                    <p:anim calcmode="lin" valueType="num">
                                      <p:cBhvr additive="base">
                                        <p:cTn id="80" dur="1000"/>
                                        <p:tgtEl>
                                          <p:spTgt spid="11"/>
                                        </p:tgtEl>
                                        <p:attrNameLst>
                                          <p:attrName>ppt_x</p:attrName>
                                        </p:attrNameLst>
                                      </p:cBhvr>
                                      <p:tavLst>
                                        <p:tav tm="0">
                                          <p:val>
                                            <p:strVal val="ppt_x"/>
                                          </p:val>
                                        </p:tav>
                                        <p:tav tm="100000">
                                          <p:val>
                                            <p:strVal val="ppt_x"/>
                                          </p:val>
                                        </p:tav>
                                      </p:tavLst>
                                    </p:anim>
                                    <p:anim calcmode="lin" valueType="num">
                                      <p:cBhvr additive="base">
                                        <p:cTn id="81" dur="1000"/>
                                        <p:tgtEl>
                                          <p:spTgt spid="11"/>
                                        </p:tgtEl>
                                        <p:attrNameLst>
                                          <p:attrName>ppt_y</p:attrName>
                                        </p:attrNameLst>
                                      </p:cBhvr>
                                      <p:tavLst>
                                        <p:tav tm="0">
                                          <p:val>
                                            <p:strVal val="ppt_y"/>
                                          </p:val>
                                        </p:tav>
                                        <p:tav tm="100000">
                                          <p:val>
                                            <p:strVal val="0-ppt_h/2"/>
                                          </p:val>
                                        </p:tav>
                                      </p:tavLst>
                                    </p:anim>
                                    <p:set>
                                      <p:cBhvr>
                                        <p:cTn id="82" dur="1" fill="hold">
                                          <p:stCondLst>
                                            <p:cond delay="999"/>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checkerboard(across)">
                                      <p:cBhvr>
                                        <p:cTn id="87" dur="500"/>
                                        <p:tgtEl>
                                          <p:spTgt spid="30"/>
                                        </p:tgtEl>
                                      </p:cBhvr>
                                    </p:animEffect>
                                  </p:childTnLst>
                                  <p:subTnLst>
                                    <p:audio>
                                      <p:cMediaNode>
                                        <p:cTn display="0" masterRel="sameClick">
                                          <p:stCondLst>
                                            <p:cond evt="begin" delay="0">
                                              <p:tn val="8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10" name="Picture 9">
            <a:extLst>
              <a:ext uri="{FF2B5EF4-FFF2-40B4-BE49-F238E27FC236}">
                <a16:creationId xmlns:a16="http://schemas.microsoft.com/office/drawing/2014/main" id="{D2F9ABA3-D5EB-94F2-BD63-FA886CEE2852}"/>
              </a:ext>
            </a:extLst>
          </p:cNvPr>
          <p:cNvPicPr>
            <a:picLocks noChangeAspect="1"/>
          </p:cNvPicPr>
          <p:nvPr/>
        </p:nvPicPr>
        <p:blipFill>
          <a:blip r:embed="rId6"/>
          <a:stretch>
            <a:fillRect/>
          </a:stretch>
        </p:blipFill>
        <p:spPr>
          <a:xfrm>
            <a:off x="1264490" y="184028"/>
            <a:ext cx="5285690" cy="1603387"/>
          </a:xfrm>
          <a:prstGeom prst="rect">
            <a:avLst/>
          </a:prstGeom>
        </p:spPr>
      </p:pic>
      <p:pic>
        <p:nvPicPr>
          <p:cNvPr id="11" name="Picture 10">
            <a:extLst>
              <a:ext uri="{FF2B5EF4-FFF2-40B4-BE49-F238E27FC236}">
                <a16:creationId xmlns:a16="http://schemas.microsoft.com/office/drawing/2014/main" id="{464FEA1B-48F9-CB37-C651-32B9F5929953}"/>
              </a:ext>
            </a:extLst>
          </p:cNvPr>
          <p:cNvPicPr>
            <a:picLocks noChangeAspect="1"/>
          </p:cNvPicPr>
          <p:nvPr/>
        </p:nvPicPr>
        <p:blipFill>
          <a:blip r:embed="rId7"/>
          <a:stretch>
            <a:fillRect/>
          </a:stretch>
        </p:blipFill>
        <p:spPr>
          <a:xfrm>
            <a:off x="2145167" y="1633473"/>
            <a:ext cx="7212193" cy="2676376"/>
          </a:xfrm>
          <a:prstGeom prst="rect">
            <a:avLst/>
          </a:prstGeom>
        </p:spPr>
      </p:pic>
      <p:pic>
        <p:nvPicPr>
          <p:cNvPr id="17" name="Picture 16">
            <a:extLst>
              <a:ext uri="{FF2B5EF4-FFF2-40B4-BE49-F238E27FC236}">
                <a16:creationId xmlns:a16="http://schemas.microsoft.com/office/drawing/2014/main" id="{B47B1C6E-4994-D332-8696-0386E964471E}"/>
              </a:ext>
            </a:extLst>
          </p:cNvPr>
          <p:cNvPicPr>
            <a:picLocks noChangeAspect="1"/>
          </p:cNvPicPr>
          <p:nvPr/>
        </p:nvPicPr>
        <p:blipFill>
          <a:blip r:embed="rId8"/>
          <a:stretch>
            <a:fillRect/>
          </a:stretch>
        </p:blipFill>
        <p:spPr>
          <a:xfrm>
            <a:off x="4356009" y="4162192"/>
            <a:ext cx="5450296" cy="16094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34982" y="301337"/>
            <a:ext cx="11471613" cy="6255328"/>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37FB35A-C9C7-AAA7-0075-3EE10E129162}"/>
              </a:ext>
            </a:extLst>
          </p:cNvPr>
          <p:cNvGrpSpPr/>
          <p:nvPr/>
        </p:nvGrpSpPr>
        <p:grpSpPr>
          <a:xfrm>
            <a:off x="2282628" y="141908"/>
            <a:ext cx="7232847" cy="724867"/>
            <a:chOff x="2282628" y="141908"/>
            <a:chExt cx="7232847" cy="724867"/>
          </a:xfrm>
        </p:grpSpPr>
        <p:grpSp>
          <p:nvGrpSpPr>
            <p:cNvPr id="12"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14"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5"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sp>
          <p:nvSpPr>
            <p:cNvPr id="13" name="TextBox 12">
              <a:extLst>
                <a:ext uri="{FF2B5EF4-FFF2-40B4-BE49-F238E27FC236}">
                  <a16:creationId xmlns:a16="http://schemas.microsoft.com/office/drawing/2014/main" id="{E289B984-2F7B-2F20-D65C-70C5DB8594E9}"/>
                </a:ext>
              </a:extLst>
            </p:cNvPr>
            <p:cNvSpPr txBox="1"/>
            <p:nvPr/>
          </p:nvSpPr>
          <p:spPr>
            <a:xfrm>
              <a:off x="3315115" y="21949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a">
            <a:extLst>
              <a:ext uri="{FF2B5EF4-FFF2-40B4-BE49-F238E27FC236}">
                <a16:creationId xmlns:a16="http://schemas.microsoft.com/office/drawing/2014/main" id="{EAB5E2E6-AB40-CA86-18AE-91EDD4886A9D}"/>
              </a:ext>
            </a:extLst>
          </p:cNvPr>
          <p:cNvSpPr/>
          <p:nvPr/>
        </p:nvSpPr>
        <p:spPr>
          <a:xfrm>
            <a:off x="478142" y="1323026"/>
            <a:ext cx="11185291" cy="1777560"/>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a:solidFill>
                  <a:srgbClr val="009999"/>
                </a:solidFill>
              </a:rPr>
              <a:t> </a:t>
            </a:r>
            <a:r>
              <a:rPr lang="vi-VN" sz="3500" b="1">
                <a:solidFill>
                  <a:srgbClr val="000000"/>
                </a:solidFill>
                <a:latin typeface="Cambria" panose="02040503050406030204" pitchFamily="18" charset="0"/>
                <a:ea typeface="Cambria" panose="02040503050406030204" pitchFamily="18" charset="0"/>
              </a:rPr>
              <a:t>a. Chọn các từ dùng để xưng hô (</a:t>
            </a:r>
            <a:r>
              <a:rPr lang="vi-VN" sz="3500" b="1" i="1">
                <a:solidFill>
                  <a:srgbClr val="000000"/>
                </a:solidFill>
                <a:latin typeface="Cambria" panose="02040503050406030204" pitchFamily="18" charset="0"/>
                <a:ea typeface="Cambria" panose="02040503050406030204" pitchFamily="18" charset="0"/>
              </a:rPr>
              <a:t>tôi, anh, chúng ta</a:t>
            </a:r>
            <a:r>
              <a:rPr lang="vi-VN" sz="3500" b="1">
                <a:solidFill>
                  <a:srgbClr val="000000"/>
                </a:solidFill>
                <a:latin typeface="Cambria" panose="02040503050406030204" pitchFamily="18" charset="0"/>
                <a:ea typeface="Cambria" panose="02040503050406030204" pitchFamily="18" charset="0"/>
              </a:rPr>
              <a:t>) thích hợp với mỗi bông hoa để hoàn chỉnh câu chuyện vui dưới </a:t>
            </a:r>
            <a:r>
              <a:rPr lang="vi-VN" sz="3500" b="1" smtClean="0">
                <a:solidFill>
                  <a:srgbClr val="000000"/>
                </a:solidFill>
                <a:latin typeface="Cambria" panose="02040503050406030204" pitchFamily="18" charset="0"/>
                <a:ea typeface="Cambria" panose="02040503050406030204" pitchFamily="18" charset="0"/>
              </a:rPr>
              <a:t>dây</a:t>
            </a:r>
            <a:r>
              <a:rPr lang="en-US" sz="3500" b="1" smtClean="0">
                <a:solidFill>
                  <a:srgbClr val="000000"/>
                </a:solidFill>
                <a:latin typeface="Cambria" panose="02040503050406030204" pitchFamily="18" charset="0"/>
                <a:ea typeface="Cambria" panose="02040503050406030204" pitchFamily="18" charset="0"/>
              </a:rPr>
              <a:t>.</a:t>
            </a:r>
            <a:endParaRPr lang="en-US" sz="3500" b="1" dirty="0">
              <a:latin typeface="Cambria" panose="02040503050406030204" pitchFamily="18" charset="0"/>
              <a:ea typeface="Cambria" panose="02040503050406030204" pitchFamily="18" charset="0"/>
            </a:endParaRPr>
          </a:p>
        </p:txBody>
      </p:sp>
      <p:sp>
        <p:nvSpPr>
          <p:cNvPr id="17" name="a">
            <a:extLst>
              <a:ext uri="{FF2B5EF4-FFF2-40B4-BE49-F238E27FC236}">
                <a16:creationId xmlns:a16="http://schemas.microsoft.com/office/drawing/2014/main" id="{EAB5E2E6-AB40-CA86-18AE-91EDD4886A9D}"/>
              </a:ext>
            </a:extLst>
          </p:cNvPr>
          <p:cNvSpPr/>
          <p:nvPr/>
        </p:nvSpPr>
        <p:spPr>
          <a:xfrm>
            <a:off x="499008" y="3429000"/>
            <a:ext cx="11185291" cy="13947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a:solidFill>
                  <a:srgbClr val="009999"/>
                </a:solidFill>
              </a:rPr>
              <a:t> </a:t>
            </a:r>
            <a:r>
              <a:rPr lang="en-US" sz="3600" b="1">
                <a:solidFill>
                  <a:srgbClr val="000000"/>
                </a:solidFill>
                <a:latin typeface="Cambria" panose="02040503050406030204" pitchFamily="18" charset="0"/>
                <a:ea typeface="Cambria" panose="02040503050406030204" pitchFamily="18" charset="0"/>
              </a:rPr>
              <a:t>b. Tìm đại từ thay thế trong câu 6. Những đại từ nào có thể thay thế cho đại từ đó?</a:t>
            </a:r>
            <a:endParaRPr lang="en-US" sz="3600" b="1">
              <a:latin typeface="Cambria" panose="02040503050406030204" pitchFamily="18" charset="0"/>
              <a:ea typeface="Cambria" panose="02040503050406030204" pitchFamily="18" charset="0"/>
            </a:endParaRPr>
          </a:p>
        </p:txBody>
      </p:sp>
      <p:sp>
        <p:nvSpPr>
          <p:cNvPr id="18" name="a">
            <a:extLst>
              <a:ext uri="{FF2B5EF4-FFF2-40B4-BE49-F238E27FC236}">
                <a16:creationId xmlns:a16="http://schemas.microsoft.com/office/drawing/2014/main" id="{EAB5E2E6-AB40-CA86-18AE-91EDD4886A9D}"/>
              </a:ext>
            </a:extLst>
          </p:cNvPr>
          <p:cNvSpPr/>
          <p:nvPr/>
        </p:nvSpPr>
        <p:spPr>
          <a:xfrm>
            <a:off x="478142" y="5321297"/>
            <a:ext cx="11185291" cy="13947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a:solidFill>
                  <a:srgbClr val="009999"/>
                </a:solidFill>
              </a:rPr>
              <a:t> </a:t>
            </a:r>
            <a:r>
              <a:rPr lang="en-US" sz="3600" b="1">
                <a:solidFill>
                  <a:srgbClr val="000000"/>
                </a:solidFill>
                <a:latin typeface="Cambria" panose="02040503050406030204" pitchFamily="18" charset="0"/>
                <a:ea typeface="Cambria" panose="02040503050406030204" pitchFamily="18" charset="0"/>
              </a:rPr>
              <a:t>c. Thay đại từ nghi vấn trong câu 8 bằng một đại từ nghi vấn khác.</a:t>
            </a:r>
            <a:endParaRPr lang="en-US" sz="3600" b="1">
              <a:solidFill>
                <a:prstClr val="black"/>
              </a:solidFill>
              <a:latin typeface="Cambria" panose="02040503050406030204" pitchFamily="18" charset="0"/>
              <a:ea typeface="Cambria" panose="02040503050406030204" pitchFamily="18" charset="0"/>
            </a:endParaRPr>
          </a:p>
        </p:txBody>
      </p:sp>
      <p:cxnSp>
        <p:nvCxnSpPr>
          <p:cNvPr id="22" name="Straight Connector 21"/>
          <p:cNvCxnSpPr/>
          <p:nvPr/>
        </p:nvCxnSpPr>
        <p:spPr>
          <a:xfrm>
            <a:off x="1351415" y="1883228"/>
            <a:ext cx="22952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96643" y="1883228"/>
            <a:ext cx="32967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6670" y="2492828"/>
            <a:ext cx="19817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52214" y="1915885"/>
            <a:ext cx="35253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29301" y="2492828"/>
            <a:ext cx="29919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54986" y="2492828"/>
            <a:ext cx="32967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16669" y="2993571"/>
            <a:ext cx="2080960" cy="108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24220" y="4060372"/>
            <a:ext cx="32010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90579" y="4691744"/>
            <a:ext cx="16269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92022" y="4082145"/>
            <a:ext cx="962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0229136" y="4060372"/>
            <a:ext cx="1222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62180" y="4691744"/>
            <a:ext cx="6892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64508" y="4691744"/>
            <a:ext cx="25289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908994" y="5964267"/>
            <a:ext cx="10593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382385" y="4060372"/>
            <a:ext cx="7495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226082" y="5964265"/>
            <a:ext cx="962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369377" y="5964265"/>
            <a:ext cx="31559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321897" y="5964267"/>
            <a:ext cx="2129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23933" y="6556665"/>
            <a:ext cx="30227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4 minute countdown timer_Đồng hồ đếm ngược 4 phút--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31505" y="74762"/>
            <a:ext cx="2044464" cy="1150011"/>
          </a:xfrm>
          <a:prstGeom prst="rect">
            <a:avLst/>
          </a:prstGeom>
        </p:spPr>
      </p:pic>
    </p:spTree>
    <p:extLst>
      <p:ext uri="{BB962C8B-B14F-4D97-AF65-F5344CB8AC3E}">
        <p14:creationId xmlns:p14="http://schemas.microsoft.com/office/powerpoint/2010/main" val="281249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heckerboard(across)">
                                      <p:cBhvr>
                                        <p:cTn id="26" dur="500"/>
                                        <p:tgtEl>
                                          <p:spTgt spid="24"/>
                                        </p:tgtEl>
                                      </p:cBhvr>
                                    </p:animEffect>
                                  </p:childTnLst>
                                </p:cTn>
                              </p:par>
                              <p:par>
                                <p:cTn id="27" presetID="5" presetClass="entr" presetSubtype="1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par>
                                <p:cTn id="30" presetID="5" presetClass="entr" presetSubtype="1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heckerboard(across)">
                                      <p:cBhvr>
                                        <p:cTn id="32" dur="500"/>
                                        <p:tgtEl>
                                          <p:spTgt spid="29"/>
                                        </p:tgtEl>
                                      </p:cBhvr>
                                    </p:animEffect>
                                  </p:childTnLst>
                                </p:cTn>
                              </p:par>
                              <p:par>
                                <p:cTn id="33" presetID="5"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heckerboard(across)">
                                      <p:cBhvr>
                                        <p:cTn id="35" dur="500"/>
                                        <p:tgtEl>
                                          <p:spTgt spid="32"/>
                                        </p:tgtEl>
                                      </p:cBhvr>
                                    </p:animEffect>
                                  </p:childTnLst>
                                </p:cTn>
                              </p:par>
                              <p:par>
                                <p:cTn id="36" presetID="5" presetClass="entr" presetSubtype="1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heckerboard(across)">
                                      <p:cBhvr>
                                        <p:cTn id="38" dur="500"/>
                                        <p:tgtEl>
                                          <p:spTgt spid="33"/>
                                        </p:tgtEl>
                                      </p:cBhvr>
                                    </p:animEffect>
                                  </p:childTnLst>
                                </p:cTn>
                              </p:par>
                              <p:par>
                                <p:cTn id="39" presetID="5" presetClass="entr" presetSubtype="1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checkerboard(across)">
                                      <p:cBhvr>
                                        <p:cTn id="44" dur="500"/>
                                        <p:tgtEl>
                                          <p:spTgt spid="41"/>
                                        </p:tgtEl>
                                      </p:cBhvr>
                                    </p:animEffect>
                                  </p:childTnLst>
                                </p:cTn>
                              </p:par>
                              <p:par>
                                <p:cTn id="45" presetID="5" presetClass="entr" presetSubtype="1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checkerboard(across)">
                                      <p:cBhvr>
                                        <p:cTn id="47" dur="500"/>
                                        <p:tgtEl>
                                          <p:spTgt spid="45"/>
                                        </p:tgtEl>
                                      </p:cBhvr>
                                    </p:animEffect>
                                  </p:childTnLst>
                                </p:cTn>
                              </p:par>
                              <p:par>
                                <p:cTn id="48" presetID="5" presetClass="entr" presetSubtype="10"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checkerboard(across)">
                                      <p:cBhvr>
                                        <p:cTn id="50" dur="500"/>
                                        <p:tgtEl>
                                          <p:spTgt spid="47"/>
                                        </p:tgtEl>
                                      </p:cBhvr>
                                    </p:animEffect>
                                  </p:childTnLst>
                                </p:cTn>
                              </p:par>
                              <p:par>
                                <p:cTn id="51" presetID="5" presetClass="entr" presetSubtype="1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checkerboard(across)">
                                      <p:cBhvr>
                                        <p:cTn id="53" dur="500"/>
                                        <p:tgtEl>
                                          <p:spTgt spid="49"/>
                                        </p:tgtEl>
                                      </p:cBhvr>
                                    </p:animEffect>
                                  </p:childTnLst>
                                </p:cTn>
                              </p:par>
                              <p:par>
                                <p:cTn id="54" presetID="5" presetClass="entr" presetSubtype="1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checkerboard(across)">
                                      <p:cBhvr>
                                        <p:cTn id="56" dur="500"/>
                                        <p:tgtEl>
                                          <p:spTgt spid="51"/>
                                        </p:tgtEl>
                                      </p:cBhvr>
                                    </p:animEffect>
                                  </p:childTnLst>
                                </p:cTn>
                              </p:par>
                              <p:par>
                                <p:cTn id="57" presetID="5" presetClass="entr" presetSubtype="1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checkerboard(across)">
                                      <p:cBhvr>
                                        <p:cTn id="59" dur="500"/>
                                        <p:tgtEl>
                                          <p:spTgt spid="53"/>
                                        </p:tgtEl>
                                      </p:cBhvr>
                                    </p:animEffect>
                                  </p:childTnLst>
                                </p:cTn>
                              </p:par>
                              <p:par>
                                <p:cTn id="60" presetID="5" presetClass="entr" presetSubtype="1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checkerboard(across)">
                                      <p:cBhvr>
                                        <p:cTn id="62" dur="500"/>
                                        <p:tgtEl>
                                          <p:spTgt spid="55"/>
                                        </p:tgtEl>
                                      </p:cBhvr>
                                    </p:animEffect>
                                  </p:childTnLst>
                                </p:cTn>
                              </p:par>
                              <p:par>
                                <p:cTn id="63" presetID="5" presetClass="entr" presetSubtype="1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checkerboard(across)">
                                      <p:cBhvr>
                                        <p:cTn id="65" dur="500"/>
                                        <p:tgtEl>
                                          <p:spTgt spid="56"/>
                                        </p:tgtEl>
                                      </p:cBhvr>
                                    </p:animEffect>
                                  </p:childTnLst>
                                </p:cTn>
                              </p:par>
                              <p:par>
                                <p:cTn id="66" presetID="5" presetClass="entr" presetSubtype="1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checkerboard(across)">
                                      <p:cBhvr>
                                        <p:cTn id="68" dur="500"/>
                                        <p:tgtEl>
                                          <p:spTgt spid="60"/>
                                        </p:tgtEl>
                                      </p:cBhvr>
                                    </p:animEffect>
                                  </p:childTnLst>
                                </p:cTn>
                              </p:par>
                              <p:par>
                                <p:cTn id="69" presetID="5" presetClass="entr" presetSubtype="10"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checkerboard(across)">
                                      <p:cBhvr>
                                        <p:cTn id="71" dur="500"/>
                                        <p:tgtEl>
                                          <p:spTgt spid="61"/>
                                        </p:tgtEl>
                                      </p:cBhvr>
                                    </p:animEffect>
                                  </p:childTnLst>
                                </p:cTn>
                              </p:par>
                              <p:par>
                                <p:cTn id="72" presetID="5" presetClass="entr" presetSubtype="10" fill="hold" nodeType="with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heckerboard(across)">
                                      <p:cBhvr>
                                        <p:cTn id="74" dur="500"/>
                                        <p:tgtEl>
                                          <p:spTgt spid="64"/>
                                        </p:tgtEl>
                                      </p:cBhvr>
                                    </p:animEffect>
                                  </p:childTnLst>
                                </p:cTn>
                              </p:par>
                              <p:par>
                                <p:cTn id="75" presetID="5" presetClass="entr" presetSubtype="10"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checkerboard(across)">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
                                        </p:tgtEl>
                                      </p:cBhvr>
                                    </p:cmd>
                                  </p:childTnLst>
                                </p:cTn>
                              </p:par>
                            </p:childTnLst>
                          </p:cTn>
                        </p:par>
                      </p:childTnLst>
                    </p:cTn>
                  </p:par>
                </p:childTnLst>
              </p:cTn>
              <p:nextCondLst>
                <p:cond evt="onClick" delay="0">
                  <p:tgtEl>
                    <p:spTgt spid="5"/>
                  </p:tgtEl>
                </p:cond>
              </p:nextCondLst>
            </p:seq>
            <p:video>
              <p:cMediaNode vol="80000">
                <p:cTn id="88" fill="hold" display="0">
                  <p:stCondLst>
                    <p:cond delay="indefinite"/>
                  </p:stCondLst>
                </p:cTn>
                <p:tgtEl>
                  <p:spTgt spid="5"/>
                </p:tgtEl>
              </p:cMediaNode>
            </p:video>
          </p:childTnLst>
        </p:cTn>
      </p:par>
    </p:tnLst>
    <p:bldLst>
      <p:bldP spid="2"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124691"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34982" y="301337"/>
            <a:ext cx="11471613" cy="6255328"/>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
            <a:extLst>
              <a:ext uri="{FF2B5EF4-FFF2-40B4-BE49-F238E27FC236}">
                <a16:creationId xmlns:a16="http://schemas.microsoft.com/office/drawing/2014/main" id="{EAB5E2E6-AB40-CA86-18AE-91EDD4886A9D}"/>
              </a:ext>
            </a:extLst>
          </p:cNvPr>
          <p:cNvSpPr/>
          <p:nvPr/>
        </p:nvSpPr>
        <p:spPr>
          <a:xfrm>
            <a:off x="473608" y="698500"/>
            <a:ext cx="11185291" cy="13947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a:solidFill>
                  <a:srgbClr val="009999"/>
                </a:solidFill>
              </a:rPr>
              <a:t> </a:t>
            </a:r>
            <a:r>
              <a:rPr lang="en-US" sz="3600" b="1">
                <a:solidFill>
                  <a:srgbClr val="000000"/>
                </a:solidFill>
                <a:latin typeface="Cambria" panose="02040503050406030204" pitchFamily="18" charset="0"/>
                <a:ea typeface="Cambria" panose="02040503050406030204" pitchFamily="18" charset="0"/>
              </a:rPr>
              <a:t>b. Tìm đại từ thay thế trong câu 6. Những đại từ nào có thể thay thế cho đại từ đó?</a:t>
            </a:r>
            <a:endParaRPr lang="en-US" sz="3600" b="1">
              <a:latin typeface="Cambria" panose="02040503050406030204" pitchFamily="18" charset="0"/>
              <a:ea typeface="Cambria" panose="02040503050406030204" pitchFamily="18" charset="0"/>
            </a:endParaRPr>
          </a:p>
        </p:txBody>
      </p:sp>
      <p:cxnSp>
        <p:nvCxnSpPr>
          <p:cNvPr id="41" name="Straight Connector 40"/>
          <p:cNvCxnSpPr/>
          <p:nvPr/>
        </p:nvCxnSpPr>
        <p:spPr>
          <a:xfrm>
            <a:off x="2298820" y="1329872"/>
            <a:ext cx="32010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65179" y="1961244"/>
            <a:ext cx="16269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66622" y="1351645"/>
            <a:ext cx="962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0203736" y="1329872"/>
            <a:ext cx="1222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36780" y="1961244"/>
            <a:ext cx="6892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39108" y="1961244"/>
            <a:ext cx="25289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356985" y="1329872"/>
            <a:ext cx="7495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9">
            <a:extLst>
              <a:ext uri="{FF2B5EF4-FFF2-40B4-BE49-F238E27FC236}">
                <a16:creationId xmlns:a16="http://schemas.microsoft.com/office/drawing/2014/main" id="{DA368B96-BDCC-D09B-4382-DDE9DBFB96EB}"/>
              </a:ext>
            </a:extLst>
          </p:cNvPr>
          <p:cNvSpPr/>
          <p:nvPr/>
        </p:nvSpPr>
        <p:spPr>
          <a:xfrm>
            <a:off x="702150" y="2589214"/>
            <a:ext cx="10728205" cy="876301"/>
          </a:xfrm>
          <a:prstGeom prst="roundRect">
            <a:avLst/>
          </a:prstGeom>
          <a:solidFill>
            <a:srgbClr val="FFAFCF">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defRPr/>
            </a:pPr>
            <a:r>
              <a:rPr lang="en-US" sz="5000">
                <a:solidFill>
                  <a:prstClr val="black"/>
                </a:solidFill>
                <a:latin typeface="Cambria" panose="02040503050406030204" pitchFamily="18" charset="0"/>
                <a:ea typeface="Cambria" panose="02040503050406030204" pitchFamily="18" charset="0"/>
              </a:rPr>
              <a:t>– (6) Theo anh, thế có nghĩa là gì?</a:t>
            </a:r>
            <a:endParaRPr lang="en-US" sz="5000" dirty="0">
              <a:solidFill>
                <a:prstClr val="black"/>
              </a:solidFill>
              <a:latin typeface="Cambria" panose="02040503050406030204" pitchFamily="18" charset="0"/>
              <a:ea typeface="Cambria" panose="02040503050406030204" pitchFamily="18" charset="0"/>
            </a:endParaRPr>
          </a:p>
        </p:txBody>
      </p:sp>
      <p:sp>
        <p:nvSpPr>
          <p:cNvPr id="34" name="Rounded Rectangle 39">
            <a:extLst>
              <a:ext uri="{FF2B5EF4-FFF2-40B4-BE49-F238E27FC236}">
                <a16:creationId xmlns:a16="http://schemas.microsoft.com/office/drawing/2014/main" id="{DA368B96-BDCC-D09B-4382-DDE9DBFB96EB}"/>
              </a:ext>
            </a:extLst>
          </p:cNvPr>
          <p:cNvSpPr/>
          <p:nvPr/>
        </p:nvSpPr>
        <p:spPr>
          <a:xfrm>
            <a:off x="702150" y="3883146"/>
            <a:ext cx="10636616" cy="876301"/>
          </a:xfrm>
          <a:prstGeom prst="roundRect">
            <a:avLst/>
          </a:prstGeom>
          <a:solidFill>
            <a:srgbClr val="FFAFCF">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defRPr/>
            </a:pPr>
            <a:r>
              <a:rPr lang="en-US" sz="5000">
                <a:solidFill>
                  <a:prstClr val="black"/>
                </a:solidFill>
                <a:latin typeface="Cambria" panose="02040503050406030204" pitchFamily="18" charset="0"/>
                <a:ea typeface="Cambria" panose="02040503050406030204" pitchFamily="18" charset="0"/>
              </a:rPr>
              <a:t>– (6) Theo anh, </a:t>
            </a:r>
            <a:r>
              <a:rPr lang="en-US" sz="5000">
                <a:solidFill>
                  <a:srgbClr val="006600"/>
                </a:solidFill>
                <a:latin typeface="Cambria" panose="02040503050406030204" pitchFamily="18" charset="0"/>
                <a:ea typeface="Cambria" panose="02040503050406030204" pitchFamily="18" charset="0"/>
              </a:rPr>
              <a:t>vậy</a:t>
            </a:r>
            <a:r>
              <a:rPr lang="en-US" sz="5000">
                <a:solidFill>
                  <a:prstClr val="black"/>
                </a:solidFill>
                <a:latin typeface="Cambria" panose="02040503050406030204" pitchFamily="18" charset="0"/>
                <a:ea typeface="Cambria" panose="02040503050406030204" pitchFamily="18" charset="0"/>
              </a:rPr>
              <a:t> có nghĩa là gì?</a:t>
            </a:r>
            <a:endParaRPr lang="en-US" sz="5000" dirty="0">
              <a:solidFill>
                <a:prstClr val="black"/>
              </a:solidFill>
              <a:latin typeface="Cambria" panose="02040503050406030204" pitchFamily="18" charset="0"/>
              <a:ea typeface="Cambria" panose="02040503050406030204" pitchFamily="18" charset="0"/>
            </a:endParaRPr>
          </a:p>
        </p:txBody>
      </p:sp>
      <p:sp>
        <p:nvSpPr>
          <p:cNvPr id="36" name="Rounded Rectangle 39">
            <a:extLst>
              <a:ext uri="{FF2B5EF4-FFF2-40B4-BE49-F238E27FC236}">
                <a16:creationId xmlns:a16="http://schemas.microsoft.com/office/drawing/2014/main" id="{DA368B96-BDCC-D09B-4382-DDE9DBFB96EB}"/>
              </a:ext>
            </a:extLst>
          </p:cNvPr>
          <p:cNvSpPr/>
          <p:nvPr/>
        </p:nvSpPr>
        <p:spPr>
          <a:xfrm>
            <a:off x="706597" y="2592618"/>
            <a:ext cx="10725374" cy="876301"/>
          </a:xfrm>
          <a:prstGeom prst="roundRect">
            <a:avLst/>
          </a:prstGeom>
          <a:solidFill>
            <a:srgbClr val="FFAFCF">
              <a:alpha val="62745"/>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defRPr/>
            </a:pPr>
            <a:r>
              <a:rPr lang="en-US" sz="5000">
                <a:solidFill>
                  <a:prstClr val="black"/>
                </a:solidFill>
                <a:latin typeface="Cambria" panose="02040503050406030204" pitchFamily="18" charset="0"/>
                <a:ea typeface="Cambria" panose="02040503050406030204" pitchFamily="18" charset="0"/>
              </a:rPr>
              <a:t>– (6) Theo anh, </a:t>
            </a:r>
            <a:r>
              <a:rPr lang="en-US" sz="5000">
                <a:solidFill>
                  <a:srgbClr val="0000CC"/>
                </a:solidFill>
                <a:latin typeface="Cambria" panose="02040503050406030204" pitchFamily="18" charset="0"/>
                <a:ea typeface="Cambria" panose="02040503050406030204" pitchFamily="18" charset="0"/>
              </a:rPr>
              <a:t>thế</a:t>
            </a:r>
            <a:r>
              <a:rPr lang="en-US" sz="5000">
                <a:solidFill>
                  <a:prstClr val="black"/>
                </a:solidFill>
                <a:latin typeface="Cambria" panose="02040503050406030204" pitchFamily="18" charset="0"/>
                <a:ea typeface="Cambria" panose="02040503050406030204" pitchFamily="18" charset="0"/>
              </a:rPr>
              <a:t> có nghĩa là gì?</a:t>
            </a:r>
            <a:endParaRPr lang="en-US" sz="5000" dirty="0">
              <a:solidFill>
                <a:prstClr val="black"/>
              </a:solidFill>
              <a:latin typeface="Cambria" panose="02040503050406030204" pitchFamily="18" charset="0"/>
              <a:ea typeface="Cambria" panose="02040503050406030204" pitchFamily="18" charset="0"/>
            </a:endParaRPr>
          </a:p>
        </p:txBody>
      </p:sp>
      <p:sp>
        <p:nvSpPr>
          <p:cNvPr id="16" name="Rounded Rectangle 39">
            <a:extLst>
              <a:ext uri="{FF2B5EF4-FFF2-40B4-BE49-F238E27FC236}">
                <a16:creationId xmlns:a16="http://schemas.microsoft.com/office/drawing/2014/main" id="{DA368B96-BDCC-D09B-4382-DDE9DBFB96EB}"/>
              </a:ext>
            </a:extLst>
          </p:cNvPr>
          <p:cNvSpPr/>
          <p:nvPr/>
        </p:nvSpPr>
        <p:spPr>
          <a:xfrm>
            <a:off x="734336" y="5180482"/>
            <a:ext cx="10636616" cy="876301"/>
          </a:xfrm>
          <a:prstGeom prst="roundRect">
            <a:avLst/>
          </a:prstGeom>
          <a:solidFill>
            <a:srgbClr val="FFAFCF">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defRPr/>
            </a:pPr>
            <a:r>
              <a:rPr lang="en-US" sz="5000" dirty="0">
                <a:solidFill>
                  <a:prstClr val="black"/>
                </a:solidFill>
                <a:latin typeface="Cambria" panose="02040503050406030204" pitchFamily="18" charset="0"/>
                <a:ea typeface="Cambria" panose="02040503050406030204" pitchFamily="18" charset="0"/>
              </a:rPr>
              <a:t>– (6) Theo </a:t>
            </a:r>
            <a:r>
              <a:rPr lang="en-US" sz="5000" dirty="0" err="1">
                <a:solidFill>
                  <a:prstClr val="black"/>
                </a:solidFill>
                <a:latin typeface="Cambria" panose="02040503050406030204" pitchFamily="18" charset="0"/>
                <a:ea typeface="Cambria" panose="02040503050406030204" pitchFamily="18" charset="0"/>
              </a:rPr>
              <a:t>anh</a:t>
            </a:r>
            <a:r>
              <a:rPr lang="en-US" sz="5000" dirty="0">
                <a:solidFill>
                  <a:prstClr val="black"/>
                </a:solidFill>
                <a:latin typeface="Cambria" panose="02040503050406030204" pitchFamily="18" charset="0"/>
                <a:ea typeface="Cambria" panose="02040503050406030204" pitchFamily="18" charset="0"/>
              </a:rPr>
              <a:t>, </a:t>
            </a:r>
            <a:r>
              <a:rPr lang="en-US" sz="5000" dirty="0" err="1" smtClean="0">
                <a:solidFill>
                  <a:srgbClr val="FF0000"/>
                </a:solidFill>
                <a:latin typeface="Cambria" panose="02040503050406030204" pitchFamily="18" charset="0"/>
                <a:ea typeface="Cambria" panose="02040503050406030204" pitchFamily="18" charset="0"/>
              </a:rPr>
              <a:t>điều</a:t>
            </a:r>
            <a:r>
              <a:rPr lang="en-US" sz="5000" dirty="0" smtClean="0">
                <a:solidFill>
                  <a:srgbClr val="FF0000"/>
                </a:solidFill>
                <a:latin typeface="Cambria" panose="02040503050406030204" pitchFamily="18" charset="0"/>
                <a:ea typeface="Cambria" panose="02040503050406030204" pitchFamily="18" charset="0"/>
              </a:rPr>
              <a:t> </a:t>
            </a:r>
            <a:r>
              <a:rPr lang="en-US" sz="5000" dirty="0" err="1" smtClean="0">
                <a:solidFill>
                  <a:srgbClr val="FF0000"/>
                </a:solidFill>
                <a:latin typeface="Cambria" panose="02040503050406030204" pitchFamily="18" charset="0"/>
                <a:ea typeface="Cambria" panose="02040503050406030204" pitchFamily="18" charset="0"/>
              </a:rPr>
              <a:t>đó</a:t>
            </a:r>
            <a:r>
              <a:rPr lang="en-US" sz="5000" dirty="0" smtClean="0">
                <a:solidFill>
                  <a:srgbClr val="FF0000"/>
                </a:solidFill>
                <a:latin typeface="Cambria" panose="02040503050406030204" pitchFamily="18" charset="0"/>
                <a:ea typeface="Cambria" panose="02040503050406030204" pitchFamily="18" charset="0"/>
              </a:rPr>
              <a:t> </a:t>
            </a:r>
            <a:r>
              <a:rPr lang="en-US" sz="5000" dirty="0" err="1">
                <a:solidFill>
                  <a:prstClr val="black"/>
                </a:solidFill>
                <a:latin typeface="Cambria" panose="02040503050406030204" pitchFamily="18" charset="0"/>
                <a:ea typeface="Cambria" panose="02040503050406030204" pitchFamily="18" charset="0"/>
              </a:rPr>
              <a:t>có</a:t>
            </a:r>
            <a:r>
              <a:rPr lang="en-US" sz="5000" dirty="0">
                <a:solidFill>
                  <a:prstClr val="black"/>
                </a:solidFill>
                <a:latin typeface="Cambria" panose="02040503050406030204" pitchFamily="18" charset="0"/>
                <a:ea typeface="Cambria" panose="02040503050406030204" pitchFamily="18" charset="0"/>
              </a:rPr>
              <a:t> </a:t>
            </a:r>
            <a:r>
              <a:rPr lang="en-US" sz="5000" dirty="0" err="1">
                <a:solidFill>
                  <a:prstClr val="black"/>
                </a:solidFill>
                <a:latin typeface="Cambria" panose="02040503050406030204" pitchFamily="18" charset="0"/>
                <a:ea typeface="Cambria" panose="02040503050406030204" pitchFamily="18" charset="0"/>
              </a:rPr>
              <a:t>nghĩa</a:t>
            </a:r>
            <a:r>
              <a:rPr lang="en-US" sz="5000" dirty="0">
                <a:solidFill>
                  <a:prstClr val="black"/>
                </a:solidFill>
                <a:latin typeface="Cambria" panose="02040503050406030204" pitchFamily="18" charset="0"/>
                <a:ea typeface="Cambria" panose="02040503050406030204" pitchFamily="18" charset="0"/>
              </a:rPr>
              <a:t> </a:t>
            </a:r>
            <a:r>
              <a:rPr lang="en-US" sz="5000" dirty="0" err="1">
                <a:solidFill>
                  <a:prstClr val="black"/>
                </a:solidFill>
                <a:latin typeface="Cambria" panose="02040503050406030204" pitchFamily="18" charset="0"/>
                <a:ea typeface="Cambria" panose="02040503050406030204" pitchFamily="18" charset="0"/>
              </a:rPr>
              <a:t>là</a:t>
            </a:r>
            <a:r>
              <a:rPr lang="en-US" sz="5000" dirty="0">
                <a:solidFill>
                  <a:prstClr val="black"/>
                </a:solidFill>
                <a:latin typeface="Cambria" panose="02040503050406030204" pitchFamily="18" charset="0"/>
                <a:ea typeface="Cambria" panose="02040503050406030204" pitchFamily="18" charset="0"/>
              </a:rPr>
              <a:t> </a:t>
            </a:r>
            <a:r>
              <a:rPr lang="en-US" sz="5000" dirty="0" err="1">
                <a:solidFill>
                  <a:prstClr val="black"/>
                </a:solidFill>
                <a:latin typeface="Cambria" panose="02040503050406030204" pitchFamily="18" charset="0"/>
                <a:ea typeface="Cambria" panose="02040503050406030204" pitchFamily="18" charset="0"/>
              </a:rPr>
              <a:t>gì</a:t>
            </a:r>
            <a:r>
              <a:rPr lang="en-US" sz="50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3550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334982" y="301337"/>
            <a:ext cx="11471613" cy="6255328"/>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
            <a:extLst>
              <a:ext uri="{FF2B5EF4-FFF2-40B4-BE49-F238E27FC236}">
                <a16:creationId xmlns:a16="http://schemas.microsoft.com/office/drawing/2014/main" id="{EAB5E2E6-AB40-CA86-18AE-91EDD4886A9D}"/>
              </a:ext>
            </a:extLst>
          </p:cNvPr>
          <p:cNvSpPr/>
          <p:nvPr/>
        </p:nvSpPr>
        <p:spPr>
          <a:xfrm>
            <a:off x="478142" y="698497"/>
            <a:ext cx="11185291" cy="1394797"/>
          </a:xfrm>
          <a:prstGeom prst="roundRect">
            <a:avLst/>
          </a:prstGeom>
          <a:solidFill>
            <a:srgbClr val="FFF7A7"/>
          </a:solidFill>
          <a:ln w="76200">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a:solidFill>
                  <a:srgbClr val="009999"/>
                </a:solidFill>
              </a:rPr>
              <a:t> </a:t>
            </a:r>
            <a:r>
              <a:rPr lang="en-US" sz="3600" b="1">
                <a:solidFill>
                  <a:srgbClr val="000000"/>
                </a:solidFill>
                <a:latin typeface="Cambria" panose="02040503050406030204" pitchFamily="18" charset="0"/>
                <a:ea typeface="Cambria" panose="02040503050406030204" pitchFamily="18" charset="0"/>
              </a:rPr>
              <a:t>c. Thay đại từ nghi vấn trong câu 8 bằng một đại từ nghi vấn khác.</a:t>
            </a:r>
            <a:endParaRPr lang="en-US" sz="3600" b="1">
              <a:solidFill>
                <a:prstClr val="black"/>
              </a:solidFill>
              <a:latin typeface="Cambria" panose="02040503050406030204" pitchFamily="18" charset="0"/>
              <a:ea typeface="Cambria" panose="02040503050406030204" pitchFamily="18" charset="0"/>
            </a:endParaRPr>
          </a:p>
        </p:txBody>
      </p:sp>
      <p:cxnSp>
        <p:nvCxnSpPr>
          <p:cNvPr id="55" name="Straight Connector 54"/>
          <p:cNvCxnSpPr/>
          <p:nvPr/>
        </p:nvCxnSpPr>
        <p:spPr>
          <a:xfrm>
            <a:off x="6908994" y="1341467"/>
            <a:ext cx="10593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226082" y="1341465"/>
            <a:ext cx="962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369377" y="1341465"/>
            <a:ext cx="31559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321897" y="1341467"/>
            <a:ext cx="2129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23933" y="1933865"/>
            <a:ext cx="30227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ounded Rectangle 39">
            <a:extLst>
              <a:ext uri="{FF2B5EF4-FFF2-40B4-BE49-F238E27FC236}">
                <a16:creationId xmlns:a16="http://schemas.microsoft.com/office/drawing/2014/main" id="{DA368B96-BDCC-D09B-4382-DDE9DBFB96EB}"/>
              </a:ext>
            </a:extLst>
          </p:cNvPr>
          <p:cNvSpPr/>
          <p:nvPr/>
        </p:nvSpPr>
        <p:spPr>
          <a:xfrm>
            <a:off x="1351430" y="2886658"/>
            <a:ext cx="9744208" cy="876301"/>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just">
              <a:defRPr/>
            </a:pPr>
            <a:r>
              <a:rPr lang="en-US" sz="5400">
                <a:solidFill>
                  <a:prstClr val="black"/>
                </a:solidFill>
                <a:latin typeface="Cambria" panose="02040503050406030204" pitchFamily="18" charset="0"/>
                <a:ea typeface="Cambria" panose="02040503050406030204" pitchFamily="18" charset="0"/>
              </a:rPr>
              <a:t>- (8) Còn anh, anh nghĩ sao?</a:t>
            </a:r>
          </a:p>
        </p:txBody>
      </p:sp>
      <p:sp>
        <p:nvSpPr>
          <p:cNvPr id="37" name="Rounded Rectangle 39">
            <a:extLst>
              <a:ext uri="{FF2B5EF4-FFF2-40B4-BE49-F238E27FC236}">
                <a16:creationId xmlns:a16="http://schemas.microsoft.com/office/drawing/2014/main" id="{DA368B96-BDCC-D09B-4382-DDE9DBFB96EB}"/>
              </a:ext>
            </a:extLst>
          </p:cNvPr>
          <p:cNvSpPr/>
          <p:nvPr/>
        </p:nvSpPr>
        <p:spPr>
          <a:xfrm>
            <a:off x="1351830" y="2878624"/>
            <a:ext cx="9705708" cy="876301"/>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just">
              <a:defRPr/>
            </a:pPr>
            <a:r>
              <a:rPr lang="en-US" sz="5400">
                <a:solidFill>
                  <a:prstClr val="black"/>
                </a:solidFill>
                <a:latin typeface="Cambria" panose="02040503050406030204" pitchFamily="18" charset="0"/>
                <a:ea typeface="Cambria" panose="02040503050406030204" pitchFamily="18" charset="0"/>
              </a:rPr>
              <a:t>- (8) Còn anh, anh nghĩ </a:t>
            </a:r>
            <a:r>
              <a:rPr lang="en-US" sz="5400">
                <a:solidFill>
                  <a:srgbClr val="FF0000"/>
                </a:solidFill>
                <a:latin typeface="Cambria" panose="02040503050406030204" pitchFamily="18" charset="0"/>
                <a:ea typeface="Cambria" panose="02040503050406030204" pitchFamily="18" charset="0"/>
              </a:rPr>
              <a:t>sao</a:t>
            </a:r>
            <a:r>
              <a:rPr lang="en-US" sz="5400">
                <a:solidFill>
                  <a:prstClr val="black"/>
                </a:solidFill>
                <a:latin typeface="Cambria" panose="02040503050406030204" pitchFamily="18" charset="0"/>
                <a:ea typeface="Cambria" panose="02040503050406030204" pitchFamily="18" charset="0"/>
              </a:rPr>
              <a:t>?</a:t>
            </a:r>
          </a:p>
        </p:txBody>
      </p:sp>
      <p:sp>
        <p:nvSpPr>
          <p:cNvPr id="39" name="Rounded Rectangle 39">
            <a:extLst>
              <a:ext uri="{FF2B5EF4-FFF2-40B4-BE49-F238E27FC236}">
                <a16:creationId xmlns:a16="http://schemas.microsoft.com/office/drawing/2014/main" id="{DA368B96-BDCC-D09B-4382-DDE9DBFB96EB}"/>
              </a:ext>
            </a:extLst>
          </p:cNvPr>
          <p:cNvSpPr/>
          <p:nvPr/>
        </p:nvSpPr>
        <p:spPr>
          <a:xfrm>
            <a:off x="1319145" y="4064296"/>
            <a:ext cx="9705708" cy="876301"/>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just">
              <a:defRPr/>
            </a:pPr>
            <a:r>
              <a:rPr lang="en-US" sz="5400">
                <a:solidFill>
                  <a:prstClr val="black"/>
                </a:solidFill>
                <a:latin typeface="Cambria" panose="02040503050406030204" pitchFamily="18" charset="0"/>
                <a:ea typeface="Cambria" panose="02040503050406030204" pitchFamily="18" charset="0"/>
              </a:rPr>
              <a:t>- (8) Còn anh, anh nghĩ </a:t>
            </a:r>
            <a:r>
              <a:rPr lang="en-US" sz="5400">
                <a:solidFill>
                  <a:srgbClr val="0000CC"/>
                </a:solidFill>
                <a:latin typeface="Cambria" panose="02040503050406030204" pitchFamily="18" charset="0"/>
                <a:ea typeface="Cambria" panose="02040503050406030204" pitchFamily="18" charset="0"/>
              </a:rPr>
              <a:t>gì</a:t>
            </a:r>
            <a:r>
              <a:rPr lang="en-US" sz="5400">
                <a:solidFill>
                  <a:prstClr val="black"/>
                </a:solidFill>
                <a:latin typeface="Cambria" panose="02040503050406030204" pitchFamily="18" charset="0"/>
                <a:ea typeface="Cambria" panose="02040503050406030204" pitchFamily="18" charset="0"/>
              </a:rPr>
              <a:t>?</a:t>
            </a:r>
          </a:p>
        </p:txBody>
      </p:sp>
      <p:sp>
        <p:nvSpPr>
          <p:cNvPr id="40" name="Rounded Rectangle 39">
            <a:extLst>
              <a:ext uri="{FF2B5EF4-FFF2-40B4-BE49-F238E27FC236}">
                <a16:creationId xmlns:a16="http://schemas.microsoft.com/office/drawing/2014/main" id="{DA368B96-BDCC-D09B-4382-DDE9DBFB96EB}"/>
              </a:ext>
            </a:extLst>
          </p:cNvPr>
          <p:cNvSpPr/>
          <p:nvPr/>
        </p:nvSpPr>
        <p:spPr>
          <a:xfrm>
            <a:off x="1370680" y="5216292"/>
            <a:ext cx="9705708" cy="876301"/>
          </a:xfrm>
          <a:prstGeom prst="roundRect">
            <a:avLst/>
          </a:prstGeom>
          <a:solidFill>
            <a:schemeClr val="accent2">
              <a:lumMod val="40000"/>
              <a:lumOff val="60000"/>
              <a:alpha val="63000"/>
            </a:scheme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just">
              <a:defRPr/>
            </a:pPr>
            <a:r>
              <a:rPr lang="en-US" sz="5400">
                <a:solidFill>
                  <a:prstClr val="black"/>
                </a:solidFill>
                <a:latin typeface="Cambria" panose="02040503050406030204" pitchFamily="18" charset="0"/>
                <a:ea typeface="Cambria" panose="02040503050406030204" pitchFamily="18" charset="0"/>
              </a:rPr>
              <a:t>- (8) Còn anh, anh nghĩ </a:t>
            </a:r>
            <a:r>
              <a:rPr lang="en-US" sz="5400">
                <a:solidFill>
                  <a:srgbClr val="006600"/>
                </a:solidFill>
                <a:latin typeface="Cambria" panose="02040503050406030204" pitchFamily="18" charset="0"/>
                <a:ea typeface="Cambria" panose="02040503050406030204" pitchFamily="18" charset="0"/>
              </a:rPr>
              <a:t>thế nào</a:t>
            </a:r>
            <a:r>
              <a:rPr lang="en-US" sz="540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2339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39" grpId="0" animBg="1"/>
      <p:bldP spid="4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635</Words>
  <Application>Microsoft Office PowerPoint</Application>
  <PresentationFormat>Widescreen</PresentationFormat>
  <Paragraphs>75</Paragraphs>
  <Slides>15</Slides>
  <Notes>0</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Microsoft YaHei</vt:lpstr>
      <vt:lpstr>.VnHelvetInsH</vt:lpstr>
      <vt:lpstr>Arial</vt:lpstr>
      <vt:lpstr>Calibri</vt:lpstr>
      <vt:lpstr>Calibri Light</vt:lpstr>
      <vt:lpstr>Cambria</vt:lpstr>
      <vt:lpstr>等线</vt:lpstr>
      <vt:lpstr>等线 Light</vt:lpstr>
      <vt:lpstr>Just Another Hand</vt:lpstr>
      <vt:lpstr>Tahoma</vt:lpstr>
      <vt:lpstr>Times New Roman</vt:lpstr>
      <vt:lpstr>字魂107号-萌趣欢乐体</vt:lpstr>
      <vt:lpstr>字魂151号-联盟综艺体</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2024-07-02T05:21:00Z</dcterms:created>
  <dcterms:modified xsi:type="dcterms:W3CDTF">2025-09-30T13:07:18Z</dcterms:modified>
</cp:coreProperties>
</file>