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06" r:id="rId2"/>
    <p:sldId id="431" r:id="rId3"/>
    <p:sldId id="436" r:id="rId4"/>
    <p:sldId id="447" r:id="rId5"/>
    <p:sldId id="448" r:id="rId6"/>
    <p:sldId id="257" r:id="rId7"/>
    <p:sldId id="305" r:id="rId8"/>
    <p:sldId id="296" r:id="rId9"/>
    <p:sldId id="434" r:id="rId10"/>
    <p:sldId id="326" r:id="rId11"/>
    <p:sldId id="351" r:id="rId12"/>
    <p:sldId id="449" r:id="rId13"/>
    <p:sldId id="450" r:id="rId14"/>
    <p:sldId id="451" r:id="rId15"/>
    <p:sldId id="456" r:id="rId16"/>
    <p:sldId id="453" r:id="rId17"/>
    <p:sldId id="454" r:id="rId18"/>
    <p:sldId id="455" r:id="rId19"/>
    <p:sldId id="290" r:id="rId20"/>
    <p:sldId id="341" r:id="rId21"/>
    <p:sldId id="279" r:id="rId22"/>
    <p:sldId id="345" r:id="rId23"/>
    <p:sldId id="347" r:id="rId24"/>
    <p:sldId id="346" r:id="rId25"/>
    <p:sldId id="354" r:id="rId26"/>
    <p:sldId id="348" r:id="rId27"/>
    <p:sldId id="292" r:id="rId28"/>
    <p:sldId id="44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308" autoAdjust="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31068-BD1C-4564-8841-2BB83D228B55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709A7-AC21-4412-91F7-3A65AA126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17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79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78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85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3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01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63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709A7-AC21-4412-91F7-3A65AA12600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875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57A5-8A7A-4376-B28C-CFF6B7BD6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D7A36-C00A-44D8-932E-5B9F37537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CFD6A-3242-4A26-B3B4-E14F5B17FF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9B1E2-3BD6-4B54-9748-2AC9BADD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E29C3-F8C2-43AE-AE2B-51358EFF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1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8DE40-B9F4-44E9-BC0C-5C4EFBBDF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B90B40-8803-4DFE-A86B-8A8B7FBC6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40A3D-61F3-471F-A02E-73586DD3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4D3F1-B8BC-418D-9A7D-C81E42F17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62DF2-4C52-4B2B-A18E-9C074B05E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9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961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188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28BF-33C7-44C6-8211-065C95B6D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234E3-7F68-4D03-8C65-9EA37D3C7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8B78E-4683-4582-943C-2667B0A8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A427E0-14EA-430A-9B81-34C7EA54E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1BF51-2815-49F5-B013-13F0DD40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07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35E2-9EB5-4928-B642-1BB74D9F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CC8CB-E5D1-475C-814F-27345FC04C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0F1FF-C4CB-4570-B861-7F627B012C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9E052-1993-4366-95F6-5AF99104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443B7-50BE-4024-A143-24B48FE2C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26C9F-1754-4A27-AD73-C664961A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94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F13D8-274B-498A-809D-509C10CB3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A10A5E-DA5D-4D23-B472-DC79170E0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CA6689-E1FE-42FB-85A6-736C622DDA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F17034-806F-43B9-93AB-2A5EA408F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FB7AA-868A-4E6B-AC79-9430EA4B8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561B5C-2692-4DBA-8E1F-78CA499FE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9978EC-D997-4613-A4EF-1A5AEEFE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74CAEF-BC9C-4D0C-B031-9F8D8E3B0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68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CCE1E-FE23-42EC-9366-4D459D075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B8B09-FAA2-44DF-B138-6438CB81F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0C5BC2-AD7F-41F8-A03E-17C1C1ACA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A84D6-67C5-46BE-86ED-8B8520A8D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0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691072-B9B6-45F5-A53B-C67CCDEE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F1E80-C907-4BFC-ABB1-8A72BB5F6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E6F9-8760-4EA9-920C-2D9F68530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5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45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6166C-F161-4E4F-B84C-9EFEEA6B8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80AF98-3B28-4386-9C6D-8186FAAF4B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62E56-3311-4A80-A685-40649132E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311D2-733C-4886-895A-74D1B449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0ACD6F0-3E54-4926-8BA8-8B1C2E76F5B1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94661-905A-4B18-AFA6-1DD024C4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2A6025-DE65-4A24-B976-790A0BEAC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7324217-7FDF-4BC7-BC44-A5105C742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05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595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0.png"/><Relationship Id="rId5" Type="http://schemas.openxmlformats.org/officeDocument/2006/relationships/image" Target="../media/image1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4.png"/><Relationship Id="rId11" Type="http://schemas.openxmlformats.org/officeDocument/2006/relationships/image" Target="../media/image11.png"/><Relationship Id="rId5" Type="http://schemas.openxmlformats.org/officeDocument/2006/relationships/image" Target="../media/image23.jpeg"/><Relationship Id="rId10" Type="http://schemas.microsoft.com/office/2007/relationships/hdphoto" Target="../media/hdphoto4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0.jp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microsoft.com/office/2007/relationships/hdphoto" Target="../media/hdphoto5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42.png"/><Relationship Id="rId9" Type="http://schemas.openxmlformats.org/officeDocument/2006/relationships/image" Target="../media/image2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4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3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4.png"/><Relationship Id="rId5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5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5.png"/><Relationship Id="rId5" Type="http://schemas.openxmlformats.org/officeDocument/2006/relationships/image" Target="../media/image1.png"/><Relationship Id="rId10" Type="http://schemas.openxmlformats.org/officeDocument/2006/relationships/image" Target="../media/image57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svg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51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40.png"/><Relationship Id="rId11" Type="http://schemas.openxmlformats.org/officeDocument/2006/relationships/image" Target="../media/image53.svg"/><Relationship Id="rId5" Type="http://schemas.openxmlformats.org/officeDocument/2006/relationships/image" Target="../media/image2.png"/><Relationship Id="rId10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57.svg"/><Relationship Id="rId1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4.sv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sv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22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12" Type="http://schemas.openxmlformats.org/officeDocument/2006/relationships/image" Target="../media/image22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4.sv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12" Type="http://schemas.openxmlformats.org/officeDocument/2006/relationships/image" Target="../media/image1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3.svg"/><Relationship Id="rId11" Type="http://schemas.openxmlformats.org/officeDocument/2006/relationships/image" Target="../media/image37.sv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47" y="-85032"/>
            <a:ext cx="2539117" cy="4746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FD0C875-43C2-4B2C-ADC5-5A3B0DAE50C1}"/>
              </a:ext>
            </a:extLst>
          </p:cNvPr>
          <p:cNvGrpSpPr/>
          <p:nvPr/>
        </p:nvGrpSpPr>
        <p:grpSpPr>
          <a:xfrm>
            <a:off x="1974967" y="1740024"/>
            <a:ext cx="8527772" cy="3725483"/>
            <a:chOff x="1669775" y="1446143"/>
            <a:chExt cx="8527772" cy="386135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498F34D-40FE-4607-913C-B69DC86E63C7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D23F661-665D-48AE-A9FA-041DA90CABAA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4" descr="Index of /wp-content/uploads/2018/04">
            <a:extLst>
              <a:ext uri="{FF2B5EF4-FFF2-40B4-BE49-F238E27FC236}">
                <a16:creationId xmlns:a16="http://schemas.microsoft.com/office/drawing/2014/main" id="{8CAF3C27-CA67-48FC-81F2-1669E1C8E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308" y="3202127"/>
            <a:ext cx="3690584" cy="35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0B8540E-D7BF-D33D-0467-600610094D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175" y="2664015"/>
            <a:ext cx="682201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14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5209 -0.83426 L 0.74584 -0.44838 L 0.41459 -0.34537 L 0.28711 -0.03658 L 0.00091 0.00555 L 0.00586 0.01018 L 0.00586 0.00347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65" y="4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270938" y="152521"/>
            <a:ext cx="9482407" cy="2726242"/>
            <a:chOff x="2512381" y="539257"/>
            <a:chExt cx="6765286" cy="304135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0"/>
              <a:ext cx="6422410" cy="2849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Mỗi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viên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đều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có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chiếc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riêng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chúng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lấy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đ</a:t>
              </a:r>
              <a:r>
                <a:rPr lang="vi-VN" sz="4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ư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ợc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chiếc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chúng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đám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cháy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nhanh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nhất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lang="vi-VN" sz="3600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69" y="2901612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185B2D35-6CAD-7954-C785-C100417A7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14326" y="195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 sz="16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1415850" y="1"/>
            <a:ext cx="9250039" cy="1733040"/>
            <a:chOff x="1571036" y="242279"/>
            <a:chExt cx="9250039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8523294" cy="1200282"/>
            </a:xfrm>
            <a:custGeom>
              <a:avLst/>
              <a:gdLst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3294" h="1200282" fill="none" extrusionOk="0">
                  <a:moveTo>
                    <a:pt x="0" y="600141"/>
                  </a:moveTo>
                  <a:cubicBezTo>
                    <a:pt x="111481" y="368669"/>
                    <a:pt x="125173" y="-149705"/>
                    <a:pt x="620912" y="0"/>
                  </a:cubicBezTo>
                  <a:cubicBezTo>
                    <a:pt x="3316665" y="-430447"/>
                    <a:pt x="6476730" y="148767"/>
                    <a:pt x="7902381" y="0"/>
                  </a:cubicBezTo>
                  <a:cubicBezTo>
                    <a:pt x="8292213" y="-57437"/>
                    <a:pt x="8386623" y="258949"/>
                    <a:pt x="8523294" y="600141"/>
                  </a:cubicBezTo>
                  <a:lnTo>
                    <a:pt x="8523294" y="600141"/>
                  </a:lnTo>
                  <a:cubicBezTo>
                    <a:pt x="8522140" y="866236"/>
                    <a:pt x="8127180" y="1164871"/>
                    <a:pt x="7902380" y="1200282"/>
                  </a:cubicBezTo>
                  <a:cubicBezTo>
                    <a:pt x="5198258" y="1077559"/>
                    <a:pt x="4353946" y="934488"/>
                    <a:pt x="620912" y="1200281"/>
                  </a:cubicBezTo>
                  <a:cubicBezTo>
                    <a:pt x="366899" y="1211501"/>
                    <a:pt x="9607" y="1045036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stroke="0" extrusionOk="0">
                  <a:moveTo>
                    <a:pt x="0" y="600141"/>
                  </a:moveTo>
                  <a:cubicBezTo>
                    <a:pt x="1739" y="249784"/>
                    <a:pt x="342394" y="-87023"/>
                    <a:pt x="620912" y="0"/>
                  </a:cubicBezTo>
                  <a:cubicBezTo>
                    <a:pt x="3004332" y="19104"/>
                    <a:pt x="6261745" y="-151599"/>
                    <a:pt x="7902381" y="0"/>
                  </a:cubicBezTo>
                  <a:cubicBezTo>
                    <a:pt x="8243439" y="35982"/>
                    <a:pt x="8629134" y="361077"/>
                    <a:pt x="8523294" y="600141"/>
                  </a:cubicBezTo>
                  <a:lnTo>
                    <a:pt x="8523294" y="600141"/>
                  </a:lnTo>
                  <a:cubicBezTo>
                    <a:pt x="8469367" y="998656"/>
                    <a:pt x="8233022" y="1196224"/>
                    <a:pt x="7902380" y="1200282"/>
                  </a:cubicBezTo>
                  <a:cubicBezTo>
                    <a:pt x="4757662" y="778066"/>
                    <a:pt x="2563923" y="1410738"/>
                    <a:pt x="620912" y="1200281"/>
                  </a:cubicBezTo>
                  <a:cubicBezTo>
                    <a:pt x="252396" y="1090492"/>
                    <a:pt x="-5975" y="883991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62871" y="303054"/>
                    <a:pt x="169171" y="-72218"/>
                    <a:pt x="620912" y="0"/>
                  </a:cubicBezTo>
                  <a:cubicBezTo>
                    <a:pt x="3293902" y="187151"/>
                    <a:pt x="6159729" y="146971"/>
                    <a:pt x="7902381" y="0"/>
                  </a:cubicBezTo>
                  <a:cubicBezTo>
                    <a:pt x="8226222" y="22558"/>
                    <a:pt x="8430916" y="265617"/>
                    <a:pt x="8523294" y="600141"/>
                  </a:cubicBezTo>
                  <a:lnTo>
                    <a:pt x="8523294" y="600141"/>
                  </a:lnTo>
                  <a:cubicBezTo>
                    <a:pt x="8535578" y="907045"/>
                    <a:pt x="8104298" y="1166322"/>
                    <a:pt x="7902380" y="1200282"/>
                  </a:cubicBezTo>
                  <a:cubicBezTo>
                    <a:pt x="5345841" y="1132238"/>
                    <a:pt x="4240651" y="1018505"/>
                    <a:pt x="620912" y="1200281"/>
                  </a:cubicBezTo>
                  <a:cubicBezTo>
                    <a:pt x="302287" y="1134041"/>
                    <a:pt x="52523" y="1026933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117246" y="339195"/>
                    <a:pt x="137040" y="-153055"/>
                    <a:pt x="620912" y="0"/>
                  </a:cubicBezTo>
                  <a:cubicBezTo>
                    <a:pt x="3233330" y="-209528"/>
                    <a:pt x="6310764" y="327899"/>
                    <a:pt x="7902381" y="0"/>
                  </a:cubicBezTo>
                  <a:cubicBezTo>
                    <a:pt x="8258333" y="-8819"/>
                    <a:pt x="8435828" y="273734"/>
                    <a:pt x="8523294" y="600141"/>
                  </a:cubicBezTo>
                  <a:lnTo>
                    <a:pt x="8523294" y="600141"/>
                  </a:lnTo>
                  <a:cubicBezTo>
                    <a:pt x="8517483" y="939412"/>
                    <a:pt x="8125266" y="1175191"/>
                    <a:pt x="7902380" y="1200282"/>
                  </a:cubicBezTo>
                  <a:cubicBezTo>
                    <a:pt x="5163216" y="1073348"/>
                    <a:pt x="4208638" y="1052310"/>
                    <a:pt x="620912" y="1200281"/>
                  </a:cubicBezTo>
                  <a:cubicBezTo>
                    <a:pt x="343347" y="1150653"/>
                    <a:pt x="76222" y="1003585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7"/>
              <a:endParaRPr lang="en-US" sz="1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5243007" y="777237"/>
              <a:ext cx="35037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4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3761D9-D6D8-3A20-BC90-4340C2804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053606"/>
              </p:ext>
            </p:extLst>
          </p:nvPr>
        </p:nvGraphicFramePr>
        <p:xfrm>
          <a:off x="1200150" y="2695575"/>
          <a:ext cx="10648951" cy="2447925"/>
        </p:xfrm>
        <a:graphic>
          <a:graphicData uri="http://schemas.openxmlformats.org/drawingml/2006/table">
            <a:tbl>
              <a:tblPr firstCol="1" bandRow="1">
                <a:tableStyleId>{00A15C55-8517-42AA-B614-E9B94910E393}</a:tableStyleId>
              </a:tblPr>
              <a:tblGrid>
                <a:gridCol w="2128939">
                  <a:extLst>
                    <a:ext uri="{9D8B030D-6E8A-4147-A177-3AD203B41FA5}">
                      <a16:colId xmlns:a16="http://schemas.microsoft.com/office/drawing/2014/main" val="2083784604"/>
                    </a:ext>
                  </a:extLst>
                </a:gridCol>
                <a:gridCol w="2128939">
                  <a:extLst>
                    <a:ext uri="{9D8B030D-6E8A-4147-A177-3AD203B41FA5}">
                      <a16:colId xmlns:a16="http://schemas.microsoft.com/office/drawing/2014/main" val="3256157998"/>
                    </a:ext>
                  </a:extLst>
                </a:gridCol>
                <a:gridCol w="2128939">
                  <a:extLst>
                    <a:ext uri="{9D8B030D-6E8A-4147-A177-3AD203B41FA5}">
                      <a16:colId xmlns:a16="http://schemas.microsoft.com/office/drawing/2014/main" val="2864059410"/>
                    </a:ext>
                  </a:extLst>
                </a:gridCol>
                <a:gridCol w="2131067">
                  <a:extLst>
                    <a:ext uri="{9D8B030D-6E8A-4147-A177-3AD203B41FA5}">
                      <a16:colId xmlns:a16="http://schemas.microsoft.com/office/drawing/2014/main" val="1910183191"/>
                    </a:ext>
                  </a:extLst>
                </a:gridCol>
                <a:gridCol w="2131067">
                  <a:extLst>
                    <a:ext uri="{9D8B030D-6E8A-4147-A177-3AD203B41FA5}">
                      <a16:colId xmlns:a16="http://schemas.microsoft.com/office/drawing/2014/main" val="2324606748"/>
                    </a:ext>
                  </a:extLst>
                </a:gridCol>
              </a:tblGrid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538 239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347 287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432 000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659508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trừ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27 018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20 026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227 000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62624"/>
                  </a:ext>
                </a:extLst>
              </a:tr>
              <a:tr h="8159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Hiệu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36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231 000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452 000</a:t>
                      </a:r>
                      <a:endParaRPr lang="en-US" sz="36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88966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9634908-5FE1-7A56-67E8-7EF248C0FB7E}"/>
              </a:ext>
            </a:extLst>
          </p:cNvPr>
          <p:cNvSpPr/>
          <p:nvPr/>
        </p:nvSpPr>
        <p:spPr>
          <a:xfrm>
            <a:off x="3476625" y="437197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511 221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9371F4-5F0E-CF8D-FB65-A1E350678AA5}"/>
              </a:ext>
            </a:extLst>
          </p:cNvPr>
          <p:cNvSpPr/>
          <p:nvPr/>
        </p:nvSpPr>
        <p:spPr>
          <a:xfrm>
            <a:off x="5610225" y="4381500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327 261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FC30F83-14EA-443A-EA3A-1AA7D520B900}"/>
              </a:ext>
            </a:extLst>
          </p:cNvPr>
          <p:cNvSpPr/>
          <p:nvPr/>
        </p:nvSpPr>
        <p:spPr>
          <a:xfrm>
            <a:off x="7800975" y="355282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201 000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1DF111E-DEEF-6308-6625-A1077F065C52}"/>
              </a:ext>
            </a:extLst>
          </p:cNvPr>
          <p:cNvSpPr/>
          <p:nvPr/>
        </p:nvSpPr>
        <p:spPr>
          <a:xfrm>
            <a:off x="9867900" y="2733675"/>
            <a:ext cx="1857375" cy="6572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679 000</a:t>
            </a:r>
          </a:p>
        </p:txBody>
      </p:sp>
    </p:spTree>
    <p:extLst>
      <p:ext uri="{BB962C8B-B14F-4D97-AF65-F5344CB8AC3E}">
        <p14:creationId xmlns:p14="http://schemas.microsoft.com/office/powerpoint/2010/main" val="37638673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276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969" y="2901612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toy car with a cartoon character in the driver's seat&#10;&#10;Description automatically generated">
            <a:extLst>
              <a:ext uri="{FF2B5EF4-FFF2-40B4-BE49-F238E27FC236}">
                <a16:creationId xmlns:a16="http://schemas.microsoft.com/office/drawing/2014/main" id="{DB1B3D3D-7C0B-663B-A91B-1A36C58E7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7" y="2981622"/>
            <a:ext cx="4761905" cy="4761905"/>
          </a:xfrm>
          <a:prstGeom prst="rect">
            <a:avLst/>
          </a:prstGeom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698DC892-D271-0822-E26A-3EE05DE84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28995" y="1955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4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1415850" y="1"/>
            <a:ext cx="9250039" cy="1371599"/>
            <a:chOff x="1571036" y="242279"/>
            <a:chExt cx="9250039" cy="1733039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1" y="775036"/>
              <a:ext cx="8523294" cy="1200282"/>
            </a:xfrm>
            <a:custGeom>
              <a:avLst/>
              <a:gdLst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  <a:gd name="connsiteX0" fmla="*/ 0 w 8523294"/>
                <a:gd name="connsiteY0" fmla="*/ 600141 h 1200282"/>
                <a:gd name="connsiteX1" fmla="*/ 620912 w 8523294"/>
                <a:gd name="connsiteY1" fmla="*/ 0 h 1200282"/>
                <a:gd name="connsiteX2" fmla="*/ 7902381 w 8523294"/>
                <a:gd name="connsiteY2" fmla="*/ 0 h 1200282"/>
                <a:gd name="connsiteX3" fmla="*/ 8523294 w 8523294"/>
                <a:gd name="connsiteY3" fmla="*/ 600141 h 1200282"/>
                <a:gd name="connsiteX4" fmla="*/ 8523294 w 8523294"/>
                <a:gd name="connsiteY4" fmla="*/ 600141 h 1200282"/>
                <a:gd name="connsiteX5" fmla="*/ 7902380 w 8523294"/>
                <a:gd name="connsiteY5" fmla="*/ 1200282 h 1200282"/>
                <a:gd name="connsiteX6" fmla="*/ 620912 w 8523294"/>
                <a:gd name="connsiteY6" fmla="*/ 1200281 h 1200282"/>
                <a:gd name="connsiteX7" fmla="*/ 0 w 8523294"/>
                <a:gd name="connsiteY7" fmla="*/ 600139 h 1200282"/>
                <a:gd name="connsiteX8" fmla="*/ 0 w 8523294"/>
                <a:gd name="connsiteY8" fmla="*/ 600141 h 1200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523294" h="1200282" fill="none" extrusionOk="0">
                  <a:moveTo>
                    <a:pt x="0" y="600141"/>
                  </a:moveTo>
                  <a:cubicBezTo>
                    <a:pt x="111481" y="368669"/>
                    <a:pt x="125173" y="-149705"/>
                    <a:pt x="620912" y="0"/>
                  </a:cubicBezTo>
                  <a:cubicBezTo>
                    <a:pt x="3316665" y="-430447"/>
                    <a:pt x="6476730" y="148767"/>
                    <a:pt x="7902381" y="0"/>
                  </a:cubicBezTo>
                  <a:cubicBezTo>
                    <a:pt x="8292213" y="-57437"/>
                    <a:pt x="8386623" y="258949"/>
                    <a:pt x="8523294" y="600141"/>
                  </a:cubicBezTo>
                  <a:lnTo>
                    <a:pt x="8523294" y="600141"/>
                  </a:lnTo>
                  <a:cubicBezTo>
                    <a:pt x="8522140" y="866236"/>
                    <a:pt x="8127180" y="1164871"/>
                    <a:pt x="7902380" y="1200282"/>
                  </a:cubicBezTo>
                  <a:cubicBezTo>
                    <a:pt x="5198258" y="1077559"/>
                    <a:pt x="4353946" y="934488"/>
                    <a:pt x="620912" y="1200281"/>
                  </a:cubicBezTo>
                  <a:cubicBezTo>
                    <a:pt x="366899" y="1211501"/>
                    <a:pt x="9607" y="1045036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stroke="0" extrusionOk="0">
                  <a:moveTo>
                    <a:pt x="0" y="600141"/>
                  </a:moveTo>
                  <a:cubicBezTo>
                    <a:pt x="1739" y="249784"/>
                    <a:pt x="342394" y="-87023"/>
                    <a:pt x="620912" y="0"/>
                  </a:cubicBezTo>
                  <a:cubicBezTo>
                    <a:pt x="3004332" y="19104"/>
                    <a:pt x="6261745" y="-151599"/>
                    <a:pt x="7902381" y="0"/>
                  </a:cubicBezTo>
                  <a:cubicBezTo>
                    <a:pt x="8243439" y="35982"/>
                    <a:pt x="8629134" y="361077"/>
                    <a:pt x="8523294" y="600141"/>
                  </a:cubicBezTo>
                  <a:lnTo>
                    <a:pt x="8523294" y="600141"/>
                  </a:lnTo>
                  <a:cubicBezTo>
                    <a:pt x="8469367" y="998656"/>
                    <a:pt x="8233022" y="1196224"/>
                    <a:pt x="7902380" y="1200282"/>
                  </a:cubicBezTo>
                  <a:cubicBezTo>
                    <a:pt x="4757662" y="778066"/>
                    <a:pt x="2563923" y="1410738"/>
                    <a:pt x="620912" y="1200281"/>
                  </a:cubicBezTo>
                  <a:cubicBezTo>
                    <a:pt x="252396" y="1090492"/>
                    <a:pt x="-5975" y="883991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62871" y="303054"/>
                    <a:pt x="169171" y="-72218"/>
                    <a:pt x="620912" y="0"/>
                  </a:cubicBezTo>
                  <a:cubicBezTo>
                    <a:pt x="3293902" y="187151"/>
                    <a:pt x="6159729" y="146971"/>
                    <a:pt x="7902381" y="0"/>
                  </a:cubicBezTo>
                  <a:cubicBezTo>
                    <a:pt x="8226222" y="22558"/>
                    <a:pt x="8430916" y="265617"/>
                    <a:pt x="8523294" y="600141"/>
                  </a:cubicBezTo>
                  <a:lnTo>
                    <a:pt x="8523294" y="600141"/>
                  </a:lnTo>
                  <a:cubicBezTo>
                    <a:pt x="8535578" y="907045"/>
                    <a:pt x="8104298" y="1166322"/>
                    <a:pt x="7902380" y="1200282"/>
                  </a:cubicBezTo>
                  <a:cubicBezTo>
                    <a:pt x="5345841" y="1132238"/>
                    <a:pt x="4240651" y="1018505"/>
                    <a:pt x="620912" y="1200281"/>
                  </a:cubicBezTo>
                  <a:cubicBezTo>
                    <a:pt x="302287" y="1134041"/>
                    <a:pt x="52523" y="1026933"/>
                    <a:pt x="0" y="600139"/>
                  </a:cubicBezTo>
                  <a:lnTo>
                    <a:pt x="0" y="600141"/>
                  </a:lnTo>
                  <a:close/>
                </a:path>
                <a:path w="8523294" h="1200282" fill="none" stroke="0" extrusionOk="0">
                  <a:moveTo>
                    <a:pt x="0" y="600141"/>
                  </a:moveTo>
                  <a:cubicBezTo>
                    <a:pt x="117246" y="339195"/>
                    <a:pt x="137040" y="-153055"/>
                    <a:pt x="620912" y="0"/>
                  </a:cubicBezTo>
                  <a:cubicBezTo>
                    <a:pt x="3233330" y="-209528"/>
                    <a:pt x="6310764" y="327899"/>
                    <a:pt x="7902381" y="0"/>
                  </a:cubicBezTo>
                  <a:cubicBezTo>
                    <a:pt x="8258333" y="-8819"/>
                    <a:pt x="8435828" y="273734"/>
                    <a:pt x="8523294" y="600141"/>
                  </a:cubicBezTo>
                  <a:lnTo>
                    <a:pt x="8523294" y="600141"/>
                  </a:lnTo>
                  <a:cubicBezTo>
                    <a:pt x="8517483" y="939412"/>
                    <a:pt x="8125266" y="1175191"/>
                    <a:pt x="7902380" y="1200282"/>
                  </a:cubicBezTo>
                  <a:cubicBezTo>
                    <a:pt x="5163216" y="1073348"/>
                    <a:pt x="4208638" y="1052310"/>
                    <a:pt x="620912" y="1200281"/>
                  </a:cubicBezTo>
                  <a:cubicBezTo>
                    <a:pt x="343347" y="1150653"/>
                    <a:pt x="76222" y="1003585"/>
                    <a:pt x="0" y="600139"/>
                  </a:cubicBezTo>
                  <a:lnTo>
                    <a:pt x="0" y="600141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1036" y="242279"/>
              <a:ext cx="1973597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3688961" y="777237"/>
              <a:ext cx="69532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số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thích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876BC1-72FB-C1D7-D5F4-C3BA8A729380}"/>
              </a:ext>
            </a:extLst>
          </p:cNvPr>
          <p:cNvGrpSpPr/>
          <p:nvPr/>
        </p:nvGrpSpPr>
        <p:grpSpPr>
          <a:xfrm>
            <a:off x="2053971" y="2569845"/>
            <a:ext cx="4498848" cy="1938992"/>
            <a:chOff x="1911096" y="1645920"/>
            <a:chExt cx="4498848" cy="19389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DBCAD4-E0F9-90EF-44A2-0059EE9F6D18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6     2 9 1  4</a:t>
              </a:r>
            </a:p>
            <a:p>
              <a:r>
                <a:rPr lang="en-US" sz="4000" dirty="0"/>
                <a:t>1  2 3 7     6</a:t>
              </a:r>
            </a:p>
            <a:p>
              <a:r>
                <a:rPr lang="en-US" sz="4000" dirty="0"/>
                <a:t>5  1     2 0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F0E58A4-F0C0-057A-FCAB-4926F23F7BDD}"/>
                </a:ext>
              </a:extLst>
            </p:cNvPr>
            <p:cNvSpPr/>
            <p:nvPr/>
          </p:nvSpPr>
          <p:spPr>
            <a:xfrm>
              <a:off x="2583942" y="1784604"/>
              <a:ext cx="483108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54E330-1DC7-7852-18C9-3A8A9C83D454}"/>
                </a:ext>
              </a:extLst>
            </p:cNvPr>
            <p:cNvSpPr/>
            <p:nvPr/>
          </p:nvSpPr>
          <p:spPr>
            <a:xfrm>
              <a:off x="3782187" y="236829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622FAC-CBB3-327D-691E-B96EDE63ED2C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CB863C-298F-0267-598D-801799642468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45287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30C12B1-C3D7-5CB2-55D9-954DCDDFAAE8}"/>
                </a:ext>
              </a:extLst>
            </p:cNvPr>
            <p:cNvSpPr/>
            <p:nvPr/>
          </p:nvSpPr>
          <p:spPr>
            <a:xfrm>
              <a:off x="3058287" y="3006471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513F7057-A6E0-C0DC-0FA8-80ED5837CC9F}"/>
                </a:ext>
              </a:extLst>
            </p:cNvPr>
            <p:cNvSpPr/>
            <p:nvPr/>
          </p:nvSpPr>
          <p:spPr>
            <a:xfrm>
              <a:off x="4248912" y="3035046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4DA6140-9874-2C26-F63D-4FC85BE25844}"/>
              </a:ext>
            </a:extLst>
          </p:cNvPr>
          <p:cNvGrpSpPr/>
          <p:nvPr/>
        </p:nvGrpSpPr>
        <p:grpSpPr>
          <a:xfrm>
            <a:off x="7130796" y="2531745"/>
            <a:ext cx="4498848" cy="1938992"/>
            <a:chOff x="1911096" y="1645920"/>
            <a:chExt cx="4498848" cy="193899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105E938-10F1-52F0-2F6C-892BA7C75250}"/>
                </a:ext>
              </a:extLst>
            </p:cNvPr>
            <p:cNvSpPr txBox="1"/>
            <p:nvPr/>
          </p:nvSpPr>
          <p:spPr>
            <a:xfrm>
              <a:off x="2185416" y="1645920"/>
              <a:ext cx="42245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5  0 7  5 1</a:t>
              </a:r>
            </a:p>
            <a:p>
              <a:r>
                <a:rPr lang="en-US" sz="4000" dirty="0"/>
                <a:t>     2 7     3 0</a:t>
              </a:r>
            </a:p>
            <a:p>
              <a:r>
                <a:rPr lang="en-US" sz="4000" dirty="0"/>
                <a:t>1  8      0 8 8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1D885A7B-B1FD-AD33-8F0B-096EC1841DEB}"/>
                </a:ext>
              </a:extLst>
            </p:cNvPr>
            <p:cNvSpPr/>
            <p:nvPr/>
          </p:nvSpPr>
          <p:spPr>
            <a:xfrm>
              <a:off x="4269867" y="176555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5D54AF3-FF76-1D8C-01BF-35001CAF4C90}"/>
                </a:ext>
              </a:extLst>
            </p:cNvPr>
            <p:cNvSpPr txBox="1"/>
            <p:nvPr/>
          </p:nvSpPr>
          <p:spPr>
            <a:xfrm>
              <a:off x="1911096" y="1947672"/>
              <a:ext cx="4846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</a:t>
              </a: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B0039C8-1D17-921E-AA55-ECFBEC2BAB58}"/>
                </a:ext>
              </a:extLst>
            </p:cNvPr>
            <p:cNvCxnSpPr>
              <a:cxnSpLocks/>
            </p:cNvCxnSpPr>
            <p:nvPr/>
          </p:nvCxnSpPr>
          <p:spPr>
            <a:xfrm>
              <a:off x="2176272" y="2971800"/>
              <a:ext cx="245287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1837F05E-9049-C367-54CF-7BB07B317BB4}"/>
                </a:ext>
              </a:extLst>
            </p:cNvPr>
            <p:cNvSpPr/>
            <p:nvPr/>
          </p:nvSpPr>
          <p:spPr>
            <a:xfrm>
              <a:off x="2231517" y="2403729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7079F5BC-284D-D257-EB7D-FD31DB253125}"/>
                </a:ext>
              </a:extLst>
            </p:cNvPr>
            <p:cNvSpPr/>
            <p:nvPr/>
          </p:nvSpPr>
          <p:spPr>
            <a:xfrm>
              <a:off x="3533774" y="2384679"/>
              <a:ext cx="485776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9037ED03-8C89-BCE8-FF09-6E037ED7BCE8}"/>
                </a:ext>
              </a:extLst>
            </p:cNvPr>
            <p:cNvSpPr/>
            <p:nvPr/>
          </p:nvSpPr>
          <p:spPr>
            <a:xfrm>
              <a:off x="3069717" y="3022854"/>
              <a:ext cx="512064" cy="448056"/>
            </a:xfrm>
            <a:prstGeom prst="roundRect">
              <a:avLst/>
            </a:prstGeom>
            <a:ln w="28575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8B9E2B3D-C458-A5F5-4616-735D045907D7}"/>
              </a:ext>
            </a:extLst>
          </p:cNvPr>
          <p:cNvSpPr/>
          <p:nvPr/>
        </p:nvSpPr>
        <p:spPr>
          <a:xfrm>
            <a:off x="4401878" y="3943731"/>
            <a:ext cx="486457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FCADA28-716C-44DD-08AA-1DB8CA34484A}"/>
              </a:ext>
            </a:extLst>
          </p:cNvPr>
          <p:cNvSpPr/>
          <p:nvPr/>
        </p:nvSpPr>
        <p:spPr>
          <a:xfrm>
            <a:off x="3905631" y="32865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E333059B-0131-F1FF-72DC-BB71E3ED357B}"/>
              </a:ext>
            </a:extLst>
          </p:cNvPr>
          <p:cNvSpPr/>
          <p:nvPr/>
        </p:nvSpPr>
        <p:spPr>
          <a:xfrm>
            <a:off x="3191256" y="392468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E457086-9257-3188-0776-177646D2B39F}"/>
              </a:ext>
            </a:extLst>
          </p:cNvPr>
          <p:cNvSpPr/>
          <p:nvPr/>
        </p:nvSpPr>
        <p:spPr>
          <a:xfrm>
            <a:off x="2705481" y="268643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FC130E1-027D-7429-09CD-51CB927FFD23}"/>
              </a:ext>
            </a:extLst>
          </p:cNvPr>
          <p:cNvSpPr/>
          <p:nvPr/>
        </p:nvSpPr>
        <p:spPr>
          <a:xfrm>
            <a:off x="9477756" y="26388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43A323F-6D80-7178-11DD-9B3F43E6DA2E}"/>
              </a:ext>
            </a:extLst>
          </p:cNvPr>
          <p:cNvSpPr/>
          <p:nvPr/>
        </p:nvSpPr>
        <p:spPr>
          <a:xfrm>
            <a:off x="8725281" y="326745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12E26B46-2D98-AFAA-D8B2-D27357DB3C67}"/>
              </a:ext>
            </a:extLst>
          </p:cNvPr>
          <p:cNvSpPr/>
          <p:nvPr/>
        </p:nvSpPr>
        <p:spPr>
          <a:xfrm>
            <a:off x="8268081" y="3905631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A84DBAFB-8846-990A-65B2-78585FD415FC}"/>
              </a:ext>
            </a:extLst>
          </p:cNvPr>
          <p:cNvSpPr/>
          <p:nvPr/>
        </p:nvSpPr>
        <p:spPr>
          <a:xfrm>
            <a:off x="7458456" y="3286506"/>
            <a:ext cx="523494" cy="466344"/>
          </a:xfrm>
          <a:prstGeom prst="round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6339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61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2062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4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19" y="2729915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ue and yellow toy car&#10;&#10;Description automatically generated">
            <a:extLst>
              <a:ext uri="{FF2B5EF4-FFF2-40B4-BE49-F238E27FC236}">
                <a16:creationId xmlns:a16="http://schemas.microsoft.com/office/drawing/2014/main" id="{AE42CC72-C7D3-70A8-DB76-0088AA4B0A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85" y="3124200"/>
            <a:ext cx="4990940" cy="4990940"/>
          </a:xfrm>
          <a:prstGeom prst="rect">
            <a:avLst/>
          </a:prstGeom>
        </p:spPr>
      </p:pic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BD0463B6-EBFE-6F76-A34A-DCB1B8180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20651" y="333744"/>
            <a:ext cx="406400" cy="4064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4327ED8-0DC2-FB2F-B6E9-23DA2DCD49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048" y="0"/>
            <a:ext cx="1792373" cy="17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 Rô-bốt mời Việt, Nam và Mi đi xem phim. Biết tiền vé của cả bốn bạn Mai, Nam, Việt và Rô-bốt là 320 000 đồng, tiền vé của Mi là 50 000 đồng. Rô-bốt đưa tờ tiền 500 000 đồng cho người bán vé. Hỏ">
            <a:hlinkClick r:id="" action="ppaction://media"/>
            <a:extLst>
              <a:ext uri="{FF2B5EF4-FFF2-40B4-BE49-F238E27FC236}">
                <a16:creationId xmlns:a16="http://schemas.microsoft.com/office/drawing/2014/main" id="{BD454742-880E-9B39-EF41-4DC0D94182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3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214796" y="-60290"/>
            <a:ext cx="11548579" cy="2251040"/>
            <a:chOff x="1579657" y="166102"/>
            <a:chExt cx="11548579" cy="2844227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0" y="775036"/>
              <a:ext cx="10830455" cy="2235293"/>
            </a:xfrm>
            <a:custGeom>
              <a:avLst/>
              <a:gdLst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  <a:gd name="connsiteX0" fmla="*/ 0 w 10830455"/>
                <a:gd name="connsiteY0" fmla="*/ 1117647 h 2235293"/>
                <a:gd name="connsiteX1" fmla="*/ 788986 w 10830455"/>
                <a:gd name="connsiteY1" fmla="*/ 0 h 2235293"/>
                <a:gd name="connsiteX2" fmla="*/ 10041468 w 10830455"/>
                <a:gd name="connsiteY2" fmla="*/ 0 h 2235293"/>
                <a:gd name="connsiteX3" fmla="*/ 10830456 w 10830455"/>
                <a:gd name="connsiteY3" fmla="*/ 1117647 h 2235293"/>
                <a:gd name="connsiteX4" fmla="*/ 10830455 w 10830455"/>
                <a:gd name="connsiteY4" fmla="*/ 1117647 h 2235293"/>
                <a:gd name="connsiteX5" fmla="*/ 10041467 w 10830455"/>
                <a:gd name="connsiteY5" fmla="*/ 2235294 h 2235293"/>
                <a:gd name="connsiteX6" fmla="*/ 788986 w 10830455"/>
                <a:gd name="connsiteY6" fmla="*/ 2235291 h 2235293"/>
                <a:gd name="connsiteX7" fmla="*/ 0 w 10830455"/>
                <a:gd name="connsiteY7" fmla="*/ 1117644 h 2235293"/>
                <a:gd name="connsiteX8" fmla="*/ 0 w 10830455"/>
                <a:gd name="connsiteY8" fmla="*/ 1117647 h 2235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30455" h="2235293" fill="none" extrusionOk="0">
                  <a:moveTo>
                    <a:pt x="0" y="1117647"/>
                  </a:moveTo>
                  <a:cubicBezTo>
                    <a:pt x="172783" y="695332"/>
                    <a:pt x="220321" y="-180652"/>
                    <a:pt x="788986" y="0"/>
                  </a:cubicBezTo>
                  <a:cubicBezTo>
                    <a:pt x="4348579" y="-556445"/>
                    <a:pt x="8292501" y="287670"/>
                    <a:pt x="10041468" y="0"/>
                  </a:cubicBezTo>
                  <a:cubicBezTo>
                    <a:pt x="10553018" y="-105056"/>
                    <a:pt x="10600124" y="479362"/>
                    <a:pt x="10830456" y="1117647"/>
                  </a:cubicBezTo>
                  <a:lnTo>
                    <a:pt x="10830455" y="1117647"/>
                  </a:lnTo>
                  <a:cubicBezTo>
                    <a:pt x="10829360" y="1663304"/>
                    <a:pt x="10329132" y="2173842"/>
                    <a:pt x="10041467" y="2235294"/>
                  </a:cubicBezTo>
                  <a:cubicBezTo>
                    <a:pt x="6489058" y="1968225"/>
                    <a:pt x="5503456" y="1820209"/>
                    <a:pt x="788986" y="2235291"/>
                  </a:cubicBezTo>
                  <a:cubicBezTo>
                    <a:pt x="476095" y="2252381"/>
                    <a:pt x="12250" y="1918264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stroke="0" extrusionOk="0">
                  <a:moveTo>
                    <a:pt x="0" y="1117647"/>
                  </a:moveTo>
                  <a:cubicBezTo>
                    <a:pt x="16357" y="481758"/>
                    <a:pt x="462714" y="-168054"/>
                    <a:pt x="788986" y="0"/>
                  </a:cubicBezTo>
                  <a:cubicBezTo>
                    <a:pt x="3840191" y="-2629"/>
                    <a:pt x="7762494" y="-125976"/>
                    <a:pt x="10041468" y="0"/>
                  </a:cubicBezTo>
                  <a:cubicBezTo>
                    <a:pt x="10474862" y="51407"/>
                    <a:pt x="10987154" y="671510"/>
                    <a:pt x="10830456" y="1117647"/>
                  </a:cubicBezTo>
                  <a:lnTo>
                    <a:pt x="10830455" y="1117647"/>
                  </a:lnTo>
                  <a:cubicBezTo>
                    <a:pt x="10775004" y="1831993"/>
                    <a:pt x="10475210" y="2230947"/>
                    <a:pt x="10041467" y="2235294"/>
                  </a:cubicBezTo>
                  <a:cubicBezTo>
                    <a:pt x="6086783" y="1343031"/>
                    <a:pt x="3154125" y="2226799"/>
                    <a:pt x="788986" y="2235291"/>
                  </a:cubicBezTo>
                  <a:cubicBezTo>
                    <a:pt x="335749" y="2074280"/>
                    <a:pt x="-6938" y="1658809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fill="none" stroke="0" extrusionOk="0">
                  <a:moveTo>
                    <a:pt x="0" y="1117647"/>
                  </a:moveTo>
                  <a:cubicBezTo>
                    <a:pt x="1584" y="557073"/>
                    <a:pt x="195726" y="-133414"/>
                    <a:pt x="788986" y="0"/>
                  </a:cubicBezTo>
                  <a:cubicBezTo>
                    <a:pt x="4189050" y="156123"/>
                    <a:pt x="8018353" y="501551"/>
                    <a:pt x="10041468" y="0"/>
                  </a:cubicBezTo>
                  <a:cubicBezTo>
                    <a:pt x="10366920" y="44055"/>
                    <a:pt x="10697844" y="499150"/>
                    <a:pt x="10830456" y="1117647"/>
                  </a:cubicBezTo>
                  <a:lnTo>
                    <a:pt x="10830455" y="1117647"/>
                  </a:lnTo>
                  <a:cubicBezTo>
                    <a:pt x="10840331" y="1710486"/>
                    <a:pt x="10323581" y="2203629"/>
                    <a:pt x="10041467" y="2235294"/>
                  </a:cubicBezTo>
                  <a:cubicBezTo>
                    <a:pt x="6813081" y="2007909"/>
                    <a:pt x="5383882" y="1943982"/>
                    <a:pt x="788986" y="2235291"/>
                  </a:cubicBezTo>
                  <a:cubicBezTo>
                    <a:pt x="387940" y="2174912"/>
                    <a:pt x="64802" y="1858422"/>
                    <a:pt x="0" y="1117644"/>
                  </a:cubicBezTo>
                  <a:lnTo>
                    <a:pt x="0" y="1117647"/>
                  </a:lnTo>
                  <a:close/>
                </a:path>
                <a:path w="10830455" h="2235293" fill="none" stroke="0" extrusionOk="0">
                  <a:moveTo>
                    <a:pt x="0" y="1117647"/>
                  </a:moveTo>
                  <a:cubicBezTo>
                    <a:pt x="171550" y="631373"/>
                    <a:pt x="177881" y="-242312"/>
                    <a:pt x="788986" y="0"/>
                  </a:cubicBezTo>
                  <a:cubicBezTo>
                    <a:pt x="4317042" y="-429457"/>
                    <a:pt x="8027807" y="410085"/>
                    <a:pt x="10041468" y="0"/>
                  </a:cubicBezTo>
                  <a:cubicBezTo>
                    <a:pt x="10471726" y="40770"/>
                    <a:pt x="10708087" y="494772"/>
                    <a:pt x="10830456" y="1117647"/>
                  </a:cubicBezTo>
                  <a:lnTo>
                    <a:pt x="10830455" y="1117647"/>
                  </a:lnTo>
                  <a:cubicBezTo>
                    <a:pt x="10827762" y="1713923"/>
                    <a:pt x="10318337" y="2187382"/>
                    <a:pt x="10041467" y="2235294"/>
                  </a:cubicBezTo>
                  <a:cubicBezTo>
                    <a:pt x="6506437" y="2003170"/>
                    <a:pt x="5507087" y="1989946"/>
                    <a:pt x="788986" y="2235291"/>
                  </a:cubicBezTo>
                  <a:cubicBezTo>
                    <a:pt x="418526" y="2195129"/>
                    <a:pt x="113536" y="1866635"/>
                    <a:pt x="0" y="1117644"/>
                  </a:cubicBezTo>
                  <a:lnTo>
                    <a:pt x="0" y="1117647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9657" y="166102"/>
              <a:ext cx="1543333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2936486" y="849447"/>
              <a:ext cx="10191750" cy="1983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3. </a:t>
              </a:r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Rô-bốt mời Việt, Nam và Mi đi xem phim. Biết tiền vé của cả bốn bạn Mai, Nam, Việt và Rô-bốt là 320 000 đồng, tiền vé của Mi là 50 000 đồng. Rô-bốt đưa tờ tiền 500 000 đồng cho người bán vé. Hỏi người bán vé phải trả lại Rô-bốt bao nhiêu tiền?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2FB64CE-A38E-CAC7-6550-F629D6EA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3775" y="2352023"/>
            <a:ext cx="4667250" cy="24295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7224073-C945-C159-44D7-863845C20802}"/>
              </a:ext>
            </a:extLst>
          </p:cNvPr>
          <p:cNvSpPr txBox="1"/>
          <p:nvPr/>
        </p:nvSpPr>
        <p:spPr>
          <a:xfrm>
            <a:off x="0" y="2867025"/>
            <a:ext cx="8153400" cy="291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vé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320 000 + 50 000 = 370 000 (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vé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500 000 – 370 000 = 130 000 (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0" marR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130 000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6728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8F0BEF6-F486-4F5D-BF70-E060E01D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4BD178-5412-4FD0-836F-E83DB40BDC3D}"/>
              </a:ext>
            </a:extLst>
          </p:cNvPr>
          <p:cNvGrpSpPr/>
          <p:nvPr/>
        </p:nvGrpSpPr>
        <p:grpSpPr>
          <a:xfrm>
            <a:off x="1537638" y="533521"/>
            <a:ext cx="9482407" cy="2123954"/>
            <a:chOff x="2512381" y="539257"/>
            <a:chExt cx="6765286" cy="302840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EBA8C6FF-7D71-45AA-A3E6-20AC18033A85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AB2924-81D8-42D7-AB3D-29621FEFC62B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276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còn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xe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cuối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nhiệm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vụ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thập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2" descr="Paw Patrol Dogs">
            <a:extLst>
              <a:ext uri="{FF2B5EF4-FFF2-40B4-BE49-F238E27FC236}">
                <a16:creationId xmlns:a16="http://schemas.microsoft.com/office/drawing/2014/main" id="{E6D208AB-5392-1507-6010-2CEF686A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93" b="90000" l="9115" r="91250">
                        <a14:foregroundMark x1="9115" y1="47870" x2="9115" y2="47870"/>
                        <a14:foregroundMark x1="9271" y1="78981" x2="9271" y2="78981"/>
                        <a14:foregroundMark x1="23385" y1="82500" x2="23385" y2="82500"/>
                        <a14:foregroundMark x1="27396" y1="83889" x2="27396" y2="81944"/>
                        <a14:foregroundMark x1="22708" y1="82870" x2="22552" y2="82870"/>
                        <a14:foregroundMark x1="43854" y1="89815" x2="45208" y2="83796"/>
                        <a14:foregroundMark x1="59115" y1="88056" x2="58229" y2="81111"/>
                        <a14:foregroundMark x1="58229" y1="81111" x2="57760" y2="80370"/>
                        <a14:foregroundMark x1="78055" y1="39297" x2="78333" y2="41204"/>
                        <a14:foregroundMark x1="90313" y1="47130" x2="90417" y2="48519"/>
                        <a14:foregroundMark x1="91250" y1="54074" x2="91250" y2="54074"/>
                        <a14:foregroundMark x1="90677" y1="56204" x2="90677" y2="56204"/>
                        <a14:foregroundMark x1="87656" y1="38796" x2="87656" y2="38796"/>
                        <a14:foregroundMark x1="86927" y1="37778" x2="86927" y2="37778"/>
                        <a14:foregroundMark x1="88750" y1="39074" x2="89583" y2="40000"/>
                        <a14:foregroundMark x1="42656" y1="7593" x2="42656" y2="7593"/>
                        <a14:foregroundMark x1="68646" y1="47778" x2="68177" y2="50741"/>
                        <a14:foregroundMark x1="60729" y1="7593" x2="60729" y2="7593"/>
                        <a14:foregroundMark x1="75000" y1="45833" x2="75000" y2="45833"/>
                        <a14:foregroundMark x1="73490" y1="45833" x2="73490" y2="45833"/>
                        <a14:foregroundMark x1="72604" y1="45833" x2="75573" y2="46852"/>
                        <a14:foregroundMark x1="30469" y1="78796" x2="30469" y2="78796"/>
                        <a14:foregroundMark x1="32760" y1="68056" x2="33333" y2="70278"/>
                        <a14:foregroundMark x1="72917" y1="42222" x2="73594" y2="42222"/>
                        <a14:foregroundMark x1="11406" y1="75926" x2="11406" y2="75926"/>
                        <a14:foregroundMark x1="11406" y1="75370" x2="11406" y2="75370"/>
                        <a14:foregroundMark x1="12031" y1="75370" x2="13125" y2="65093"/>
                        <a14:foregroundMark x1="11198" y1="75648" x2="12396" y2="69444"/>
                        <a14:backgroundMark x1="13490" y1="31852" x2="34167" y2="27685"/>
                        <a14:backgroundMark x1="82083" y1="18241" x2="84115" y2="23148"/>
                        <a14:backgroundMark x1="75156" y1="21389" x2="76458" y2="29815"/>
                        <a14:backgroundMark x1="72604" y1="27593" x2="73229" y2="31944"/>
                        <a14:backgroundMark x1="74063" y1="39352" x2="74063" y2="39352"/>
                        <a14:backgroundMark x1="78698" y1="39444" x2="76823" y2="36019"/>
                        <a14:backgroundMark x1="78646" y1="39722" x2="76875" y2="32500"/>
                        <a14:backgroundMark x1="76875" y1="32500" x2="76875" y2="32500"/>
                        <a14:backgroundMark x1="78438" y1="41574" x2="77344" y2="33148"/>
                        <a14:backgroundMark x1="78281" y1="41296" x2="77031" y2="29352"/>
                        <a14:backgroundMark x1="76823" y1="42870" x2="76823" y2="42870"/>
                        <a14:backgroundMark x1="77344" y1="27315" x2="77969" y2="35463"/>
                        <a14:backgroundMark x1="76302" y1="28241" x2="77396" y2="37685"/>
                        <a14:backgroundMark x1="77396" y1="37685" x2="77396" y2="37685"/>
                        <a14:backgroundMark x1="43906" y1="56481" x2="43906" y2="56481"/>
                        <a14:backgroundMark x1="36250" y1="61852" x2="36250" y2="61852"/>
                        <a14:backgroundMark x1="22448" y1="63796" x2="22448" y2="63796"/>
                        <a14:backgroundMark x1="36615" y1="74907" x2="36615" y2="74907"/>
                        <a14:backgroundMark x1="26354" y1="76019" x2="26354" y2="76019"/>
                        <a14:backgroundMark x1="31406" y1="78611" x2="31406" y2="78796"/>
                        <a14:backgroundMark x1="26198" y1="75556" x2="26198" y2="75556"/>
                        <a14:backgroundMark x1="26198" y1="75556" x2="26198" y2="77685"/>
                        <a14:backgroundMark x1="26563" y1="75833" x2="26563" y2="75833"/>
                        <a14:backgroundMark x1="26406" y1="75093" x2="26406" y2="75093"/>
                        <a14:backgroundMark x1="26042" y1="77130" x2="26042" y2="79444"/>
                        <a14:backgroundMark x1="36042" y1="71852" x2="36198" y2="73148"/>
                        <a14:backgroundMark x1="36042" y1="71574" x2="36563" y2="73796"/>
                        <a14:backgroundMark x1="35365" y1="68519" x2="35365" y2="68519"/>
                        <a14:backgroundMark x1="58906" y1="50463" x2="58906" y2="50463"/>
                        <a14:backgroundMark x1="63125" y1="79722" x2="63438" y2="81481"/>
                        <a14:backgroundMark x1="63490" y1="73889" x2="63646" y2="75185"/>
                        <a14:backgroundMark x1="61979" y1="72500" x2="61979" y2="72500"/>
                        <a14:backgroundMark x1="70260" y1="22870" x2="71719" y2="26204"/>
                        <a14:backgroundMark x1="63594" y1="25370" x2="63594" y2="25370"/>
                        <a14:backgroundMark x1="41823" y1="35185" x2="41823" y2="3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19" y="2729915"/>
            <a:ext cx="8631936" cy="412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toy vehicle with a dog on it&#10;&#10;Description automatically generated">
            <a:extLst>
              <a:ext uri="{FF2B5EF4-FFF2-40B4-BE49-F238E27FC236}">
                <a16:creationId xmlns:a16="http://schemas.microsoft.com/office/drawing/2014/main" id="{D9F48708-1818-E4E3-CA84-68B8904B3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3067051"/>
            <a:ext cx="3929062" cy="39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F3C6C85-BEE8-4B49-B5D5-31DAE3489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A2FE9-C5FB-4B65-B733-1D43262DA946}"/>
              </a:ext>
            </a:extLst>
          </p:cNvPr>
          <p:cNvSpPr/>
          <p:nvPr/>
        </p:nvSpPr>
        <p:spPr>
          <a:xfrm>
            <a:off x="384927" y="191021"/>
            <a:ext cx="11783724" cy="647595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B65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DC6D97-C0C5-4068-AE1E-19BB6BB8A257}"/>
              </a:ext>
            </a:extLst>
          </p:cNvPr>
          <p:cNvGrpSpPr/>
          <p:nvPr/>
        </p:nvGrpSpPr>
        <p:grpSpPr>
          <a:xfrm>
            <a:off x="214796" y="-60290"/>
            <a:ext cx="11548579" cy="1365215"/>
            <a:chOff x="1579657" y="166102"/>
            <a:chExt cx="11548579" cy="1724972"/>
          </a:xfrm>
        </p:grpSpPr>
        <p:sp>
          <p:nvSpPr>
            <p:cNvPr id="5" name="Rectangle: Rounded Corners 2">
              <a:extLst>
                <a:ext uri="{FF2B5EF4-FFF2-40B4-BE49-F238E27FC236}">
                  <a16:creationId xmlns:a16="http://schemas.microsoft.com/office/drawing/2014/main" id="{204F937D-B0D8-487F-BC6E-DEC0B9BA7801}"/>
                </a:ext>
              </a:extLst>
            </p:cNvPr>
            <p:cNvSpPr/>
            <p:nvPr/>
          </p:nvSpPr>
          <p:spPr>
            <a:xfrm>
              <a:off x="2297780" y="775036"/>
              <a:ext cx="10830455" cy="1116038"/>
            </a:xfrm>
            <a:custGeom>
              <a:avLst/>
              <a:gdLst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  <a:gd name="connsiteX0" fmla="*/ 0 w 10830455"/>
                <a:gd name="connsiteY0" fmla="*/ 558019 h 1116038"/>
                <a:gd name="connsiteX1" fmla="*/ 788986 w 10830455"/>
                <a:gd name="connsiteY1" fmla="*/ 0 h 1116038"/>
                <a:gd name="connsiteX2" fmla="*/ 10041468 w 10830455"/>
                <a:gd name="connsiteY2" fmla="*/ 0 h 1116038"/>
                <a:gd name="connsiteX3" fmla="*/ 10830456 w 10830455"/>
                <a:gd name="connsiteY3" fmla="*/ 558019 h 1116038"/>
                <a:gd name="connsiteX4" fmla="*/ 10830455 w 10830455"/>
                <a:gd name="connsiteY4" fmla="*/ 558019 h 1116038"/>
                <a:gd name="connsiteX5" fmla="*/ 10041467 w 10830455"/>
                <a:gd name="connsiteY5" fmla="*/ 1116038 h 1116038"/>
                <a:gd name="connsiteX6" fmla="*/ 788986 w 10830455"/>
                <a:gd name="connsiteY6" fmla="*/ 1116037 h 1116038"/>
                <a:gd name="connsiteX7" fmla="*/ 0 w 10830455"/>
                <a:gd name="connsiteY7" fmla="*/ 558017 h 1116038"/>
                <a:gd name="connsiteX8" fmla="*/ 0 w 10830455"/>
                <a:gd name="connsiteY8" fmla="*/ 558019 h 111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30455" h="1116038" fill="none" extrusionOk="0">
                  <a:moveTo>
                    <a:pt x="0" y="558019"/>
                  </a:moveTo>
                  <a:cubicBezTo>
                    <a:pt x="146361" y="358973"/>
                    <a:pt x="228944" y="-88540"/>
                    <a:pt x="788986" y="0"/>
                  </a:cubicBezTo>
                  <a:cubicBezTo>
                    <a:pt x="4411412" y="-272016"/>
                    <a:pt x="8365367" y="330346"/>
                    <a:pt x="10041468" y="0"/>
                  </a:cubicBezTo>
                  <a:cubicBezTo>
                    <a:pt x="10506016" y="-27790"/>
                    <a:pt x="10657427" y="240034"/>
                    <a:pt x="10830456" y="558019"/>
                  </a:cubicBezTo>
                  <a:lnTo>
                    <a:pt x="10830455" y="558019"/>
                  </a:lnTo>
                  <a:cubicBezTo>
                    <a:pt x="10829936" y="843424"/>
                    <a:pt x="10349604" y="1087940"/>
                    <a:pt x="10041467" y="1116038"/>
                  </a:cubicBezTo>
                  <a:cubicBezTo>
                    <a:pt x="6482036" y="922341"/>
                    <a:pt x="5496021" y="852823"/>
                    <a:pt x="788986" y="1116037"/>
                  </a:cubicBezTo>
                  <a:cubicBezTo>
                    <a:pt x="452726" y="1127668"/>
                    <a:pt x="7712" y="933673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stroke="0" extrusionOk="0">
                  <a:moveTo>
                    <a:pt x="0" y="558019"/>
                  </a:moveTo>
                  <a:cubicBezTo>
                    <a:pt x="48734" y="246050"/>
                    <a:pt x="417740" y="-76593"/>
                    <a:pt x="788986" y="0"/>
                  </a:cubicBezTo>
                  <a:cubicBezTo>
                    <a:pt x="3905871" y="132853"/>
                    <a:pt x="7858510" y="-149610"/>
                    <a:pt x="10041468" y="0"/>
                  </a:cubicBezTo>
                  <a:cubicBezTo>
                    <a:pt x="10474992" y="32272"/>
                    <a:pt x="10935608" y="318933"/>
                    <a:pt x="10830456" y="558019"/>
                  </a:cubicBezTo>
                  <a:lnTo>
                    <a:pt x="10830455" y="558019"/>
                  </a:lnTo>
                  <a:cubicBezTo>
                    <a:pt x="10765166" y="933791"/>
                    <a:pt x="10415986" y="1120890"/>
                    <a:pt x="10041467" y="1116038"/>
                  </a:cubicBezTo>
                  <a:cubicBezTo>
                    <a:pt x="6056926" y="605433"/>
                    <a:pt x="3238256" y="1366482"/>
                    <a:pt x="788986" y="1116037"/>
                  </a:cubicBezTo>
                  <a:cubicBezTo>
                    <a:pt x="343981" y="1026671"/>
                    <a:pt x="-11164" y="808910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fill="none" stroke="0" extrusionOk="0">
                  <a:moveTo>
                    <a:pt x="0" y="558019"/>
                  </a:moveTo>
                  <a:cubicBezTo>
                    <a:pt x="60826" y="279411"/>
                    <a:pt x="202417" y="-55902"/>
                    <a:pt x="788986" y="0"/>
                  </a:cubicBezTo>
                  <a:cubicBezTo>
                    <a:pt x="4185504" y="274490"/>
                    <a:pt x="7847227" y="175099"/>
                    <a:pt x="10041468" y="0"/>
                  </a:cubicBezTo>
                  <a:cubicBezTo>
                    <a:pt x="10463161" y="20867"/>
                    <a:pt x="10779606" y="256225"/>
                    <a:pt x="10830456" y="558019"/>
                  </a:cubicBezTo>
                  <a:lnTo>
                    <a:pt x="10830455" y="558019"/>
                  </a:lnTo>
                  <a:cubicBezTo>
                    <a:pt x="10836807" y="849951"/>
                    <a:pt x="10293201" y="1073494"/>
                    <a:pt x="10041467" y="1116038"/>
                  </a:cubicBezTo>
                  <a:cubicBezTo>
                    <a:pt x="6831636" y="827205"/>
                    <a:pt x="5404900" y="886363"/>
                    <a:pt x="788986" y="1116037"/>
                  </a:cubicBezTo>
                  <a:cubicBezTo>
                    <a:pt x="391655" y="1098980"/>
                    <a:pt x="64893" y="934661"/>
                    <a:pt x="0" y="558017"/>
                  </a:cubicBezTo>
                  <a:lnTo>
                    <a:pt x="0" y="558019"/>
                  </a:lnTo>
                  <a:close/>
                </a:path>
                <a:path w="10830455" h="1116038" fill="none" stroke="0" extrusionOk="0">
                  <a:moveTo>
                    <a:pt x="0" y="558019"/>
                  </a:moveTo>
                  <a:cubicBezTo>
                    <a:pt x="142570" y="316350"/>
                    <a:pt x="206737" y="-120162"/>
                    <a:pt x="788986" y="0"/>
                  </a:cubicBezTo>
                  <a:cubicBezTo>
                    <a:pt x="4425199" y="-218148"/>
                    <a:pt x="8066364" y="224252"/>
                    <a:pt x="10041468" y="0"/>
                  </a:cubicBezTo>
                  <a:cubicBezTo>
                    <a:pt x="10495449" y="-9198"/>
                    <a:pt x="10744794" y="276081"/>
                    <a:pt x="10830456" y="558019"/>
                  </a:cubicBezTo>
                  <a:lnTo>
                    <a:pt x="10830455" y="558019"/>
                  </a:lnTo>
                  <a:cubicBezTo>
                    <a:pt x="10816994" y="909053"/>
                    <a:pt x="10324395" y="1094048"/>
                    <a:pt x="10041467" y="1116038"/>
                  </a:cubicBezTo>
                  <a:cubicBezTo>
                    <a:pt x="6571695" y="987308"/>
                    <a:pt x="5366895" y="986344"/>
                    <a:pt x="788986" y="1116037"/>
                  </a:cubicBezTo>
                  <a:cubicBezTo>
                    <a:pt x="414679" y="1078021"/>
                    <a:pt x="20534" y="928252"/>
                    <a:pt x="0" y="558017"/>
                  </a:cubicBezTo>
                  <a:lnTo>
                    <a:pt x="0" y="558019"/>
                  </a:lnTo>
                  <a:close/>
                </a:path>
              </a:pathLst>
            </a:custGeom>
            <a:solidFill>
              <a:srgbClr val="FFFF99"/>
            </a:solidFill>
            <a:ln w="76200">
              <a:solidFill>
                <a:srgbClr val="FFC000"/>
              </a:solidFill>
              <a:extLst>
                <a:ext uri="{C807C97D-BFC1-408E-A445-0C87EB9F89A2}">
                  <ask:lineSketchStyleProps xmlns="" xmlns:ask="http://schemas.microsoft.com/office/drawing/2018/sketchyshapes" sd="2214188587">
                    <a:custGeom>
                      <a:avLst/>
                      <a:gdLst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  <a:gd name="connsiteX0" fmla="*/ 0 w 10433201"/>
                        <a:gd name="connsiteY0" fmla="*/ 809391 h 1618781"/>
                        <a:gd name="connsiteX1" fmla="*/ 760047 w 10433201"/>
                        <a:gd name="connsiteY1" fmla="*/ 0 h 1618781"/>
                        <a:gd name="connsiteX2" fmla="*/ 9673154 w 10433201"/>
                        <a:gd name="connsiteY2" fmla="*/ 0 h 1618781"/>
                        <a:gd name="connsiteX3" fmla="*/ 10433202 w 10433201"/>
                        <a:gd name="connsiteY3" fmla="*/ 809391 h 1618781"/>
                        <a:gd name="connsiteX4" fmla="*/ 10433201 w 10433201"/>
                        <a:gd name="connsiteY4" fmla="*/ 809391 h 1618781"/>
                        <a:gd name="connsiteX5" fmla="*/ 9673153 w 10433201"/>
                        <a:gd name="connsiteY5" fmla="*/ 1618782 h 1618781"/>
                        <a:gd name="connsiteX6" fmla="*/ 760047 w 10433201"/>
                        <a:gd name="connsiteY6" fmla="*/ 1618780 h 1618781"/>
                        <a:gd name="connsiteX7" fmla="*/ 0 w 10433201"/>
                        <a:gd name="connsiteY7" fmla="*/ 809389 h 1618781"/>
                        <a:gd name="connsiteX8" fmla="*/ 0 w 10433201"/>
                        <a:gd name="connsiteY8" fmla="*/ 809391 h 1618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433201" h="1618781" fill="none" extrusionOk="0">
                          <a:moveTo>
                            <a:pt x="0" y="809391"/>
                          </a:moveTo>
                          <a:cubicBezTo>
                            <a:pt x="91387" y="450641"/>
                            <a:pt x="225701" y="-120514"/>
                            <a:pt x="760047" y="0"/>
                          </a:cubicBezTo>
                          <a:cubicBezTo>
                            <a:pt x="4298591" y="-322072"/>
                            <a:pt x="7817556" y="60018"/>
                            <a:pt x="9673154" y="0"/>
                          </a:cubicBezTo>
                          <a:cubicBezTo>
                            <a:pt x="10113654" y="-27178"/>
                            <a:pt x="10303661" y="352356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2822" y="1233761"/>
                            <a:pt x="9973809" y="1579831"/>
                            <a:pt x="9673153" y="1618782"/>
                          </a:cubicBezTo>
                          <a:cubicBezTo>
                            <a:pt x="6454685" y="1507234"/>
                            <a:pt x="5095977" y="1405185"/>
                            <a:pt x="760047" y="1618780"/>
                          </a:cubicBezTo>
                          <a:cubicBezTo>
                            <a:pt x="366997" y="1622359"/>
                            <a:pt x="6899" y="1344587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stroke="0" extrusionOk="0">
                          <a:moveTo>
                            <a:pt x="0" y="809391"/>
                          </a:moveTo>
                          <a:cubicBezTo>
                            <a:pt x="53191" y="360904"/>
                            <a:pt x="382045" y="-92187"/>
                            <a:pt x="760047" y="0"/>
                          </a:cubicBezTo>
                          <a:cubicBezTo>
                            <a:pt x="3544678" y="-108695"/>
                            <a:pt x="7232001" y="-19632"/>
                            <a:pt x="9673154" y="0"/>
                          </a:cubicBezTo>
                          <a:cubicBezTo>
                            <a:pt x="10091093" y="15286"/>
                            <a:pt x="10514977" y="431799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397531" y="1313338"/>
                            <a:pt x="10025779" y="1629224"/>
                            <a:pt x="9673153" y="1618782"/>
                          </a:cubicBezTo>
                          <a:cubicBezTo>
                            <a:pt x="5781459" y="1286476"/>
                            <a:pt x="2978875" y="1513546"/>
                            <a:pt x="760047" y="1618780"/>
                          </a:cubicBezTo>
                          <a:cubicBezTo>
                            <a:pt x="353875" y="1529239"/>
                            <a:pt x="5623" y="1218105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  <a:path w="10433201" h="1618781" fill="none" stroke="0" extrusionOk="0">
                          <a:moveTo>
                            <a:pt x="0" y="809391"/>
                          </a:moveTo>
                          <a:cubicBezTo>
                            <a:pt x="91579" y="410372"/>
                            <a:pt x="242444" y="-116966"/>
                            <a:pt x="760047" y="0"/>
                          </a:cubicBezTo>
                          <a:cubicBezTo>
                            <a:pt x="4101738" y="-144691"/>
                            <a:pt x="7506283" y="149827"/>
                            <a:pt x="9673154" y="0"/>
                          </a:cubicBezTo>
                          <a:cubicBezTo>
                            <a:pt x="10091920" y="29754"/>
                            <a:pt x="10396967" y="375581"/>
                            <a:pt x="10433202" y="809391"/>
                          </a:cubicBezTo>
                          <a:lnTo>
                            <a:pt x="10433201" y="809391"/>
                          </a:lnTo>
                          <a:cubicBezTo>
                            <a:pt x="10430727" y="1252236"/>
                            <a:pt x="9956748" y="1602359"/>
                            <a:pt x="9673153" y="1618782"/>
                          </a:cubicBezTo>
                          <a:cubicBezTo>
                            <a:pt x="6538982" y="1556549"/>
                            <a:pt x="5160655" y="1455212"/>
                            <a:pt x="760047" y="1618780"/>
                          </a:cubicBezTo>
                          <a:cubicBezTo>
                            <a:pt x="377821" y="1600668"/>
                            <a:pt x="61847" y="1338320"/>
                            <a:pt x="0" y="809389"/>
                          </a:cubicBezTo>
                          <a:lnTo>
                            <a:pt x="0" y="809391"/>
                          </a:ln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2" descr="PAW Patrol – Wikipedia tiếng Việt">
              <a:extLst>
                <a:ext uri="{FF2B5EF4-FFF2-40B4-BE49-F238E27FC236}">
                  <a16:creationId xmlns:a16="http://schemas.microsoft.com/office/drawing/2014/main" id="{28092573-575A-4BDF-BBF0-EDBDDA0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76497">
              <a:off x="1579657" y="166102"/>
              <a:ext cx="1543333" cy="1710318"/>
            </a:xfrm>
            <a:prstGeom prst="rect">
              <a:avLst/>
            </a:prstGeom>
            <a:noFill/>
            <a:effectLst>
              <a:outerShdw dir="1860000" algn="ctr" rotWithShape="0">
                <a:srgbClr val="000000">
                  <a:alpha val="48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228417-AFE9-4688-B1A9-19FA0B104D6B}"/>
                </a:ext>
              </a:extLst>
            </p:cNvPr>
            <p:cNvSpPr txBox="1"/>
            <p:nvPr/>
          </p:nvSpPr>
          <p:spPr>
            <a:xfrm>
              <a:off x="2936486" y="849447"/>
              <a:ext cx="10191750" cy="816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Rô-bốt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2 130 574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3FE863D-10DB-990D-8D7D-9270946EA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6375" y="1591591"/>
            <a:ext cx="2757068" cy="33137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66BD17-1E12-2EEA-A700-13812D3ED4DD}"/>
              </a:ext>
            </a:extLst>
          </p:cNvPr>
          <p:cNvSpPr txBox="1"/>
          <p:nvPr/>
        </p:nvSpPr>
        <p:spPr>
          <a:xfrm>
            <a:off x="590550" y="1819275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Xoá đi một chữ số bất kì để thu được số có sáu chữ số.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Tìm số lớn nhất, số bé nhất có thể nhận được sau khi xoá.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Tìm hiệu của số lớn nhất và số bé nhất tìm được ở câu a.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269A48-833B-7033-52A9-60E1087639ED}"/>
              </a:ext>
            </a:extLst>
          </p:cNvPr>
          <p:cNvSpPr/>
          <p:nvPr/>
        </p:nvSpPr>
        <p:spPr>
          <a:xfrm>
            <a:off x="10058400" y="3067049"/>
            <a:ext cx="142875" cy="3429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DC036C-FB1D-3F67-7DBA-16B5C475008D}"/>
              </a:ext>
            </a:extLst>
          </p:cNvPr>
          <p:cNvCxnSpPr/>
          <p:nvPr/>
        </p:nvCxnSpPr>
        <p:spPr>
          <a:xfrm>
            <a:off x="809625" y="2667000"/>
            <a:ext cx="8553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C01625-B9D8-9528-80AD-5A256B991AE4}"/>
              </a:ext>
            </a:extLst>
          </p:cNvPr>
          <p:cNvSpPr txBox="1"/>
          <p:nvPr/>
        </p:nvSpPr>
        <p:spPr>
          <a:xfrm>
            <a:off x="771525" y="3505200"/>
            <a:ext cx="826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lớn nhất có thể nhận được sau khi xoá là: 230 574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22F64C3-010E-554F-85B6-868229DFB5C9}"/>
              </a:ext>
            </a:extLst>
          </p:cNvPr>
          <p:cNvSpPr/>
          <p:nvPr/>
        </p:nvSpPr>
        <p:spPr>
          <a:xfrm>
            <a:off x="9782175" y="3076574"/>
            <a:ext cx="257175" cy="34290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E18378-DA0D-7E8D-460F-A341D8481ABF}"/>
              </a:ext>
            </a:extLst>
          </p:cNvPr>
          <p:cNvSpPr txBox="1"/>
          <p:nvPr/>
        </p:nvSpPr>
        <p:spPr>
          <a:xfrm>
            <a:off x="1057275" y="4019550"/>
            <a:ext cx="826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bé nhất có thể nhận được sau khi xoá là: 130 574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999242-9D7F-7EE8-4442-A41066750B7B}"/>
              </a:ext>
            </a:extLst>
          </p:cNvPr>
          <p:cNvSpPr txBox="1"/>
          <p:nvPr/>
        </p:nvSpPr>
        <p:spPr>
          <a:xfrm>
            <a:off x="828675" y="4591050"/>
            <a:ext cx="8267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230 574 - 130 574 =  100 000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295286-78A5-FEBA-2114-F276A5BAA810}"/>
              </a:ext>
            </a:extLst>
          </p:cNvPr>
          <p:cNvCxnSpPr/>
          <p:nvPr/>
        </p:nvCxnSpPr>
        <p:spPr>
          <a:xfrm>
            <a:off x="771525" y="3162300"/>
            <a:ext cx="85534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16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1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541" y="1922615"/>
            <a:ext cx="1396016" cy="170245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2532" y="3412184"/>
            <a:ext cx="690893" cy="84255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63798" y="2620305"/>
            <a:ext cx="1109628" cy="1353205"/>
          </a:xfrm>
          <a:prstGeom prst="rect">
            <a:avLst/>
          </a:prstGeom>
        </p:spPr>
      </p:pic>
      <p:pic>
        <p:nvPicPr>
          <p:cNvPr id="6" name="Picture 2" descr="Anna, 2 Leos, and The PAW Patrol | Anna the Orangutan and Leo and friends  Wiki | Fandom">
            <a:extLst>
              <a:ext uri="{FF2B5EF4-FFF2-40B4-BE49-F238E27FC236}">
                <a16:creationId xmlns:a16="http://schemas.microsoft.com/office/drawing/2014/main" id="{9663653F-94FB-B0B8-4AE6-1CBCBE429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7593" l="5625" r="90625">
                        <a14:foregroundMark x1="12812" y1="77593" x2="13854" y2="77130"/>
                        <a14:foregroundMark x1="8906" y1="65648" x2="10521" y2="66667"/>
                        <a14:foregroundMark x1="16615" y1="83889" x2="16250" y2="78981"/>
                        <a14:foregroundMark x1="22708" y1="86944" x2="27135" y2="80463"/>
                        <a14:foregroundMark x1="15469" y1="85278" x2="14167" y2="83241"/>
                        <a14:foregroundMark x1="5885" y1="64630" x2="5885" y2="64630"/>
                        <a14:foregroundMark x1="18591" y1="52963" x2="19010" y2="53519"/>
                        <a14:foregroundMark x1="14896" y1="48056" x2="18591" y2="52963"/>
                        <a14:foregroundMark x1="24688" y1="14815" x2="29219" y2="29074"/>
                        <a14:foregroundMark x1="29219" y1="29074" x2="29427" y2="30556"/>
                        <a14:foregroundMark x1="42448" y1="34074" x2="46615" y2="41481"/>
                        <a14:foregroundMark x1="89635" y1="59537" x2="90677" y2="63148"/>
                        <a14:foregroundMark x1="70521" y1="89074" x2="68646" y2="80370"/>
                        <a14:foregroundMark x1="76510" y1="82037" x2="72552" y2="72778"/>
                        <a14:foregroundMark x1="63490" y1="93519" x2="60781" y2="85556"/>
                        <a14:foregroundMark x1="50625" y1="83056" x2="50625" y2="77963"/>
                        <a14:foregroundMark x1="42031" y1="91944" x2="41510" y2="83241"/>
                        <a14:foregroundMark x1="28958" y1="91481" x2="29531" y2="85556"/>
                        <a14:foregroundMark x1="22240" y1="90278" x2="23333" y2="85741"/>
                        <a14:foregroundMark x1="38490" y1="15833" x2="38490" y2="15833"/>
                        <a14:foregroundMark x1="38177" y1="15093" x2="38177" y2="15093"/>
                        <a14:foregroundMark x1="61458" y1="50185" x2="62187" y2="52685"/>
                        <a14:foregroundMark x1="48802" y1="42130" x2="52708" y2="49630"/>
                        <a14:foregroundMark x1="61615" y1="50370" x2="62552" y2="57222"/>
                        <a14:foregroundMark x1="70521" y1="91759" x2="70417" y2="90648"/>
                        <a14:foregroundMark x1="62708" y1="88796" x2="62708" y2="91574"/>
                        <a14:foregroundMark x1="63750" y1="87963" x2="64427" y2="91667"/>
                        <a14:foregroundMark x1="60313" y1="97037" x2="60313" y2="97037"/>
                        <a14:foregroundMark x1="62604" y1="97222" x2="62604" y2="97222"/>
                        <a14:foregroundMark x1="61146" y1="97593" x2="61146" y2="97593"/>
                        <a14:foregroundMark x1="71354" y1="91852" x2="71146" y2="88981"/>
                        <a14:foregroundMark x1="64740" y1="36019" x2="65677" y2="40926"/>
                        <a14:foregroundMark x1="22119" y1="46589" x2="22292" y2="47407"/>
                        <a14:foregroundMark x1="21823" y1="45185" x2="22083" y2="46416"/>
                        <a14:foregroundMark x1="12500" y1="47222" x2="12500" y2="47222"/>
                        <a14:foregroundMark x1="16667" y1="47407" x2="17708" y2="49259"/>
                        <a14:foregroundMark x1="17188" y1="47963" x2="17604" y2="48981"/>
                        <a14:foregroundMark x1="16667" y1="46574" x2="17500" y2="48796"/>
                        <a14:foregroundMark x1="13542" y1="45648" x2="14115" y2="46111"/>
                        <a14:foregroundMark x1="17135" y1="47130" x2="18177" y2="49815"/>
                        <a14:foregroundMark x1="11302" y1="56019" x2="11927" y2="62130"/>
                        <a14:foregroundMark x1="11250" y1="57222" x2="11927" y2="63519"/>
                        <a14:foregroundMark x1="51615" y1="50000" x2="51615" y2="50000"/>
                        <a14:foregroundMark x1="50938" y1="48981" x2="51354" y2="54630"/>
                        <a14:foregroundMark x1="51458" y1="47315" x2="51667" y2="51481"/>
                        <a14:foregroundMark x1="66771" y1="54444" x2="66927" y2="54630"/>
                        <a14:foregroundMark x1="66968" y1="59722" x2="67188" y2="62130"/>
                        <a14:foregroundMark x1="66875" y1="58704" x2="66968" y2="59722"/>
                        <a14:foregroundMark x1="65417" y1="70185" x2="64427" y2="73796"/>
                        <a14:foregroundMark x1="62865" y1="69259" x2="62865" y2="69259"/>
                        <a14:foregroundMark x1="64063" y1="86852" x2="64063" y2="86852"/>
                        <a14:foregroundMark x1="17396" y1="47222" x2="17396" y2="47222"/>
                        <a14:foregroundMark x1="17135" y1="46944" x2="17135" y2="46944"/>
                        <a14:foregroundMark x1="19323" y1="51296" x2="19740" y2="50185"/>
                        <a14:foregroundMark x1="20313" y1="49630" x2="20677" y2="49630"/>
                        <a14:foregroundMark x1="20677" y1="49630" x2="19271" y2="54259"/>
                        <a14:foregroundMark x1="20938" y1="49074" x2="20521" y2="49444"/>
                        <a14:foregroundMark x1="23379" y1="46248" x2="23958" y2="46481"/>
                        <a14:foregroundMark x1="22813" y1="46019" x2="23344" y2="46233"/>
                        <a14:foregroundMark x1="25052" y1="44259" x2="24583" y2="45648"/>
                        <a14:foregroundMark x1="25104" y1="43148" x2="25104" y2="43148"/>
                        <a14:foregroundMark x1="25052" y1="42037" x2="25052" y2="42037"/>
                        <a14:foregroundMark x1="21458" y1="41944" x2="22240" y2="40556"/>
                        <a14:foregroundMark x1="21979" y1="40926" x2="22031" y2="40648"/>
                        <a14:foregroundMark x1="21979" y1="40926" x2="22188" y2="40370"/>
                        <a14:foregroundMark x1="22188" y1="50833" x2="22188" y2="51481"/>
                        <a14:foregroundMark x1="21667" y1="54815" x2="21667" y2="54815"/>
                        <a14:foregroundMark x1="19531" y1="49815" x2="19896" y2="49815"/>
                        <a14:foregroundMark x1="18802" y1="50185" x2="21250" y2="48796"/>
                        <a14:foregroundMark x1="21563" y1="47963" x2="21563" y2="47963"/>
                        <a14:foregroundMark x1="32604" y1="44907" x2="32604" y2="44907"/>
                        <a14:foregroundMark x1="53021" y1="74630" x2="51979" y2="80926"/>
                        <a14:foregroundMark x1="52812" y1="75556" x2="51979" y2="81481"/>
                        <a14:foregroundMark x1="49688" y1="81481" x2="49688" y2="81481"/>
                        <a14:foregroundMark x1="49427" y1="81481" x2="49589" y2="84131"/>
                        <a14:foregroundMark x1="11510" y1="60741" x2="11510" y2="60741"/>
                        <a14:backgroundMark x1="62760" y1="43148" x2="63073" y2="46204"/>
                        <a14:backgroundMark x1="79583" y1="13148" x2="86406" y2="38981"/>
                        <a14:backgroundMark x1="81979" y1="59722" x2="81979" y2="59722"/>
                        <a14:backgroundMark x1="79896" y1="56019" x2="79896" y2="56019"/>
                        <a14:backgroundMark x1="68854" y1="59074" x2="68854" y2="59074"/>
                        <a14:backgroundMark x1="75417" y1="72778" x2="76823" y2="76481"/>
                        <a14:backgroundMark x1="74844" y1="70093" x2="74844" y2="70093"/>
                        <a14:backgroundMark x1="49063" y1="68981" x2="49063" y2="68981"/>
                        <a14:backgroundMark x1="51615" y1="42037" x2="50885" y2="40556"/>
                        <a14:backgroundMark x1="33802" y1="50926" x2="33542" y2="49907"/>
                        <a14:backgroundMark x1="14948" y1="79352" x2="14375" y2="79444"/>
                        <a14:backgroundMark x1="15990" y1="76759" x2="15990" y2="76759"/>
                        <a14:backgroundMark x1="16042" y1="76296" x2="16042" y2="76296"/>
                        <a14:backgroundMark x1="29583" y1="20741" x2="29583" y2="20741"/>
                        <a14:backgroundMark x1="34115" y1="33704" x2="34115" y2="33704"/>
                        <a14:backgroundMark x1="33802" y1="33333" x2="33802" y2="33333"/>
                        <a14:backgroundMark x1="33229" y1="32778" x2="33229" y2="32778"/>
                        <a14:backgroundMark x1="74479" y1="68148" x2="74479" y2="68148"/>
                        <a14:backgroundMark x1="81198" y1="54907" x2="81198" y2="54907"/>
                        <a14:backgroundMark x1="79635" y1="58704" x2="79635" y2="58704"/>
                        <a14:backgroundMark x1="34115" y1="64074" x2="34635" y2="64352"/>
                        <a14:backgroundMark x1="60677" y1="61111" x2="60833" y2="65556"/>
                        <a14:backgroundMark x1="31823" y1="63519" x2="31823" y2="63519"/>
                        <a14:backgroundMark x1="36510" y1="66574" x2="36510" y2="66574"/>
                        <a14:backgroundMark x1="11823" y1="64537" x2="11823" y2="64537"/>
                        <a14:backgroundMark x1="21181" y1="50073" x2="21510" y2="49074"/>
                        <a14:backgroundMark x1="23073" y1="44722" x2="23073" y2="44537"/>
                        <a14:backgroundMark x1="52344" y1="43981" x2="52344" y2="43981"/>
                        <a14:backgroundMark x1="66406" y1="59722" x2="66406" y2="59722"/>
                        <a14:backgroundMark x1="66354" y1="43889" x2="66354" y2="43889"/>
                        <a14:backgroundMark x1="65833" y1="41296" x2="65833" y2="41296"/>
                        <a14:backgroundMark x1="65573" y1="41667" x2="66250" y2="41481"/>
                        <a14:backgroundMark x1="65677" y1="41204" x2="65938" y2="41204"/>
                        <a14:backgroundMark x1="65573" y1="41296" x2="66146" y2="41204"/>
                        <a14:backgroundMark x1="20729" y1="53796" x2="20938" y2="51667"/>
                        <a14:backgroundMark x1="49844" y1="85926" x2="50417" y2="85926"/>
                        <a14:backgroundMark x1="49167" y1="84722" x2="49740" y2="85741"/>
                        <a14:backgroundMark x1="49323" y1="84167" x2="49323" y2="84167"/>
                        <a14:backgroundMark x1="49688" y1="85000" x2="49688" y2="85000"/>
                        <a14:backgroundMark x1="49479" y1="84630" x2="49479" y2="84630"/>
                        <a14:backgroundMark x1="49688" y1="84630" x2="49688" y2="84630"/>
                        <a14:backgroundMark x1="49427" y1="84167" x2="50313" y2="8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23" y="989166"/>
            <a:ext cx="9569323" cy="53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F10072-FA40-A567-232F-2694D1860888}"/>
              </a:ext>
            </a:extLst>
          </p:cNvPr>
          <p:cNvGrpSpPr/>
          <p:nvPr/>
        </p:nvGrpSpPr>
        <p:grpSpPr>
          <a:xfrm>
            <a:off x="2023413" y="85724"/>
            <a:ext cx="9482407" cy="1590675"/>
            <a:chOff x="2512381" y="539257"/>
            <a:chExt cx="6765286" cy="302840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917A8775-9696-BC1E-328C-608E29E75164}"/>
                </a:ext>
              </a:extLst>
            </p:cNvPr>
            <p:cNvSpPr/>
            <p:nvPr/>
          </p:nvSpPr>
          <p:spPr>
            <a:xfrm>
              <a:off x="2512381" y="539257"/>
              <a:ext cx="6765286" cy="3028404"/>
            </a:xfrm>
            <a:prstGeom prst="wedgeRoundRectCallout">
              <a:avLst>
                <a:gd name="adj1" fmla="val -6603"/>
                <a:gd name="adj2" fmla="val 71179"/>
                <a:gd name="adj3" fmla="val 16667"/>
              </a:avLst>
            </a:prstGeom>
            <a:solidFill>
              <a:srgbClr val="FFFF66"/>
            </a:solidFill>
            <a:ln w="28575">
              <a:solidFill>
                <a:srgbClr val="FFB65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E0970F4-8054-24F2-ECEC-57373F57A77E}"/>
                </a:ext>
              </a:extLst>
            </p:cNvPr>
            <p:cNvSpPr txBox="1"/>
            <p:nvPr/>
          </p:nvSpPr>
          <p:spPr>
            <a:xfrm>
              <a:off x="2678042" y="730801"/>
              <a:ext cx="6422410" cy="1887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thập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đủ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xe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ô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tô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cùng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nhau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tiến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về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tòa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nhà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dập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lửa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thôi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4000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1" name="6">
            <a:hlinkClick r:id="" action="ppaction://media"/>
            <a:extLst>
              <a:ext uri="{FF2B5EF4-FFF2-40B4-BE49-F238E27FC236}">
                <a16:creationId xmlns:a16="http://schemas.microsoft.com/office/drawing/2014/main" id="{C07C593C-3088-64D9-64FD-02A63A70A0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31284" y="3656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decel="8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25C3CE-6E0A-450C-A60A-B537F2BAF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902927" y="401830"/>
            <a:ext cx="8013699" cy="55040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32D6F6-B47C-87EA-AD24-30C2B70955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61154" y="1600474"/>
            <a:ext cx="4669941" cy="2456901"/>
          </a:xfrm>
          <a:prstGeom prst="rect">
            <a:avLst/>
          </a:prstGeom>
        </p:spPr>
      </p:pic>
      <p:pic>
        <p:nvPicPr>
          <p:cNvPr id="5" name="Picture 4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46A1F67-05DA-52D6-7FF5-CE2EA2C46E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98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53" y="597553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01" y="3629693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2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C472E9-5013-F112-8F6B-4FF623636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307" y="1397821"/>
            <a:ext cx="6700085" cy="1566808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935C3FE-920A-30B8-F086-082E9EC27D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95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6057B2-9C94-4C39-B45A-9F806367A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6" name="Picture 4" descr="PAW Patrol&amp;amp;#39;s Chase – PAW Patrol &amp;amp;amp; Friends | Official Site">
            <a:extLst>
              <a:ext uri="{FF2B5EF4-FFF2-40B4-BE49-F238E27FC236}">
                <a16:creationId xmlns:a16="http://schemas.microsoft.com/office/drawing/2014/main" id="{177AC4F8-533B-4365-8ECA-F2A761275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0" y="1594824"/>
            <a:ext cx="3316288" cy="526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91630AC-3438-463E-833E-27FD22369A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921" y="195309"/>
            <a:ext cx="8673484" cy="62765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157FA1-8820-403F-9F3E-0B347D523CCD}"/>
              </a:ext>
            </a:extLst>
          </p:cNvPr>
          <p:cNvSpPr txBox="1"/>
          <p:nvPr/>
        </p:nvSpPr>
        <p:spPr>
          <a:xfrm>
            <a:off x="1535837" y="1864311"/>
            <a:ext cx="575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endParaRPr lang="vi-VN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9E1E3E-28C3-44C3-BF0C-E0B431B54C8C}"/>
              </a:ext>
            </a:extLst>
          </p:cNvPr>
          <p:cNvSpPr txBox="1"/>
          <p:nvPr/>
        </p:nvSpPr>
        <p:spPr>
          <a:xfrm>
            <a:off x="825624" y="1918088"/>
            <a:ext cx="75436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YEAH!!!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ợc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Sky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bụng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3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F59627-264E-3B75-1E2B-8EAD441F689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377">
            <a:off x="9423532" y="3688004"/>
            <a:ext cx="1101062" cy="421707"/>
          </a:xfrm>
          <a:prstGeom prst="rect">
            <a:avLst/>
          </a:prstGeom>
        </p:spPr>
      </p:pic>
      <p:pic>
        <p:nvPicPr>
          <p:cNvPr id="8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8B96D04E-4AFD-8727-C54C-DC54BA0C2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77851" y="4507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1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98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" dur="981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3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FB45F6D-6C7F-4B14-9061-F4F7620C6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C13D3CA-6346-4C3B-9D8B-1994579BE0EB}"/>
              </a:ext>
            </a:extLst>
          </p:cNvPr>
          <p:cNvSpPr txBox="1"/>
          <p:nvPr/>
        </p:nvSpPr>
        <p:spPr>
          <a:xfrm>
            <a:off x="3589525" y="818011"/>
            <a:ext cx="7412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654 443 – 245 786 = 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407 657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6091267" y="4650962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408 657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15261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408 667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408 557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427935" y="218521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EA1B6676-0712-40E8-9C21-08FB72B27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63" y="4561551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F4E5DF-C76F-4FAC-A935-1EBD2A912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pic>
        <p:nvPicPr>
          <p:cNvPr id="20" name="Picture 43">
            <a:extLst>
              <a:ext uri="{FF2B5EF4-FFF2-40B4-BE49-F238E27FC236}">
                <a16:creationId xmlns:a16="http://schemas.microsoft.com/office/drawing/2014/main" id="{48076357-14D1-44EA-8AAA-41AF06C2A0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11453" y="3952719"/>
            <a:ext cx="1725707" cy="2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D7706C9-1209-4363-8762-A76894A72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433201" cy="1618781"/>
          </a:xfrm>
          <a:custGeom>
            <a:avLst/>
            <a:gdLst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  <a:gd name="connsiteX0" fmla="*/ 0 w 10433201"/>
              <a:gd name="connsiteY0" fmla="*/ 809391 h 1618781"/>
              <a:gd name="connsiteX1" fmla="*/ 760047 w 10433201"/>
              <a:gd name="connsiteY1" fmla="*/ 0 h 1618781"/>
              <a:gd name="connsiteX2" fmla="*/ 9673154 w 10433201"/>
              <a:gd name="connsiteY2" fmla="*/ 0 h 1618781"/>
              <a:gd name="connsiteX3" fmla="*/ 10433202 w 10433201"/>
              <a:gd name="connsiteY3" fmla="*/ 809391 h 1618781"/>
              <a:gd name="connsiteX4" fmla="*/ 10433201 w 10433201"/>
              <a:gd name="connsiteY4" fmla="*/ 809391 h 1618781"/>
              <a:gd name="connsiteX5" fmla="*/ 9673153 w 10433201"/>
              <a:gd name="connsiteY5" fmla="*/ 1618782 h 1618781"/>
              <a:gd name="connsiteX6" fmla="*/ 760047 w 10433201"/>
              <a:gd name="connsiteY6" fmla="*/ 1618780 h 1618781"/>
              <a:gd name="connsiteX7" fmla="*/ 0 w 10433201"/>
              <a:gd name="connsiteY7" fmla="*/ 809389 h 1618781"/>
              <a:gd name="connsiteX8" fmla="*/ 0 w 10433201"/>
              <a:gd name="connsiteY8" fmla="*/ 809391 h 161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3201" h="1618781" fill="none" extrusionOk="0">
                <a:moveTo>
                  <a:pt x="0" y="809391"/>
                </a:moveTo>
                <a:cubicBezTo>
                  <a:pt x="126375" y="483450"/>
                  <a:pt x="216732" y="-129655"/>
                  <a:pt x="760047" y="0"/>
                </a:cubicBezTo>
                <a:cubicBezTo>
                  <a:pt x="4164228" y="-454104"/>
                  <a:pt x="7853108" y="101086"/>
                  <a:pt x="9673154" y="0"/>
                </a:cubicBezTo>
                <a:cubicBezTo>
                  <a:pt x="10147672" y="-69499"/>
                  <a:pt x="10230322" y="346857"/>
                  <a:pt x="10433202" y="809391"/>
                </a:cubicBezTo>
                <a:lnTo>
                  <a:pt x="10433201" y="809391"/>
                </a:lnTo>
                <a:cubicBezTo>
                  <a:pt x="10432529" y="1216919"/>
                  <a:pt x="9937618" y="1568479"/>
                  <a:pt x="9673153" y="1618782"/>
                </a:cubicBezTo>
                <a:cubicBezTo>
                  <a:pt x="6285627" y="1416835"/>
                  <a:pt x="5198809" y="1347305"/>
                  <a:pt x="760047" y="1618780"/>
                </a:cubicBezTo>
                <a:cubicBezTo>
                  <a:pt x="400042" y="1626579"/>
                  <a:pt x="11728" y="1403031"/>
                  <a:pt x="0" y="809389"/>
                </a:cubicBezTo>
                <a:lnTo>
                  <a:pt x="0" y="809391"/>
                </a:lnTo>
                <a:close/>
              </a:path>
              <a:path w="10433201" h="1618781" stroke="0" extrusionOk="0">
                <a:moveTo>
                  <a:pt x="0" y="809391"/>
                </a:moveTo>
                <a:cubicBezTo>
                  <a:pt x="1598" y="338869"/>
                  <a:pt x="426383" y="-119516"/>
                  <a:pt x="760047" y="0"/>
                </a:cubicBezTo>
                <a:cubicBezTo>
                  <a:pt x="3720227" y="52548"/>
                  <a:pt x="7369388" y="-72872"/>
                  <a:pt x="9673154" y="0"/>
                </a:cubicBezTo>
                <a:cubicBezTo>
                  <a:pt x="10090304" y="67462"/>
                  <a:pt x="10522083" y="439247"/>
                  <a:pt x="10433202" y="809391"/>
                </a:cubicBezTo>
                <a:lnTo>
                  <a:pt x="10433201" y="809391"/>
                </a:lnTo>
                <a:cubicBezTo>
                  <a:pt x="10348028" y="1362972"/>
                  <a:pt x="10085946" y="1612544"/>
                  <a:pt x="9673153" y="1618782"/>
                </a:cubicBezTo>
                <a:cubicBezTo>
                  <a:pt x="5850085" y="937346"/>
                  <a:pt x="3000891" y="1562266"/>
                  <a:pt x="760047" y="1618780"/>
                </a:cubicBezTo>
                <a:cubicBezTo>
                  <a:pt x="322436" y="1492062"/>
                  <a:pt x="-9121" y="1191316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63342" y="407476"/>
                  <a:pt x="150076" y="-70577"/>
                  <a:pt x="760047" y="0"/>
                </a:cubicBezTo>
                <a:cubicBezTo>
                  <a:pt x="4067229" y="33663"/>
                  <a:pt x="7561700" y="221997"/>
                  <a:pt x="9673154" y="0"/>
                </a:cubicBezTo>
                <a:cubicBezTo>
                  <a:pt x="10015193" y="31840"/>
                  <a:pt x="10387301" y="373600"/>
                  <a:pt x="10433202" y="809391"/>
                </a:cubicBezTo>
                <a:lnTo>
                  <a:pt x="10433201" y="809391"/>
                </a:lnTo>
                <a:cubicBezTo>
                  <a:pt x="10443965" y="1232383"/>
                  <a:pt x="9942443" y="1591889"/>
                  <a:pt x="9673153" y="1618782"/>
                </a:cubicBezTo>
                <a:cubicBezTo>
                  <a:pt x="6583630" y="1305154"/>
                  <a:pt x="5194226" y="1373019"/>
                  <a:pt x="760047" y="1618780"/>
                </a:cubicBezTo>
                <a:cubicBezTo>
                  <a:pt x="368795" y="1525824"/>
                  <a:pt x="65868" y="1407944"/>
                  <a:pt x="0" y="809389"/>
                </a:cubicBezTo>
                <a:lnTo>
                  <a:pt x="0" y="809391"/>
                </a:lnTo>
                <a:close/>
              </a:path>
              <a:path w="10433201" h="1618781" fill="none" stroke="0" extrusionOk="0">
                <a:moveTo>
                  <a:pt x="0" y="809391"/>
                </a:moveTo>
                <a:cubicBezTo>
                  <a:pt x="168754" y="459828"/>
                  <a:pt x="185759" y="-174253"/>
                  <a:pt x="760047" y="0"/>
                </a:cubicBezTo>
                <a:cubicBezTo>
                  <a:pt x="4223218" y="-314144"/>
                  <a:pt x="7787691" y="171816"/>
                  <a:pt x="9673154" y="0"/>
                </a:cubicBezTo>
                <a:cubicBezTo>
                  <a:pt x="10087936" y="47366"/>
                  <a:pt x="10316836" y="361305"/>
                  <a:pt x="10433202" y="809391"/>
                </a:cubicBezTo>
                <a:lnTo>
                  <a:pt x="10433201" y="809391"/>
                </a:lnTo>
                <a:cubicBezTo>
                  <a:pt x="10421846" y="1282866"/>
                  <a:pt x="9925721" y="1587847"/>
                  <a:pt x="9673153" y="1618782"/>
                </a:cubicBezTo>
                <a:cubicBezTo>
                  <a:pt x="6301258" y="1445479"/>
                  <a:pt x="5201861" y="1429377"/>
                  <a:pt x="760047" y="1618780"/>
                </a:cubicBezTo>
                <a:cubicBezTo>
                  <a:pt x="378709" y="1608293"/>
                  <a:pt x="31523" y="1346893"/>
                  <a:pt x="0" y="809389"/>
                </a:cubicBezTo>
                <a:lnTo>
                  <a:pt x="0" y="8093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4000" b="1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612 884</a:t>
            </a:r>
            <a:endParaRPr lang="en-US" sz="4000" b="1" dirty="0">
              <a:solidFill>
                <a:srgbClr val="6638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611 885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612 885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622 885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427937" y="24146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672C09D2-D1C0-4D1A-8091-AA9522F1A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127" y="2622095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0DB8C60B-A9C2-4435-9B2E-13691984F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65C4E9B5-000B-4505-BEB5-FF3FD6CD7E61}"/>
              </a:ext>
            </a:extLst>
          </p:cNvPr>
          <p:cNvSpPr txBox="1"/>
          <p:nvPr/>
        </p:nvSpPr>
        <p:spPr>
          <a:xfrm>
            <a:off x="3272070" y="900114"/>
            <a:ext cx="8064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6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..?.. – 110 699 = 502 186</a:t>
            </a:r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CC8DC38D-8A24-4103-9650-237223B1181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17215" y="4340459"/>
            <a:ext cx="1426867" cy="231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8" grpId="1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2A704CC-E489-4CE0-B5CD-F31508E5E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E5668DDB-E871-44F2-B387-3749352A54BC}"/>
              </a:ext>
            </a:extLst>
          </p:cNvPr>
          <p:cNvSpPr/>
          <p:nvPr/>
        </p:nvSpPr>
        <p:spPr>
          <a:xfrm>
            <a:off x="1317366" y="701334"/>
            <a:ext cx="10361113" cy="1529983"/>
          </a:xfrm>
          <a:custGeom>
            <a:avLst/>
            <a:gdLst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  <a:gd name="connsiteX0" fmla="*/ 0 w 10361113"/>
              <a:gd name="connsiteY0" fmla="*/ 764991 h 1529983"/>
              <a:gd name="connsiteX1" fmla="*/ 754795 w 10361113"/>
              <a:gd name="connsiteY1" fmla="*/ 0 h 1529983"/>
              <a:gd name="connsiteX2" fmla="*/ 9606317 w 10361113"/>
              <a:gd name="connsiteY2" fmla="*/ 0 h 1529983"/>
              <a:gd name="connsiteX3" fmla="*/ 10361113 w 10361113"/>
              <a:gd name="connsiteY3" fmla="*/ 764991 h 1529983"/>
              <a:gd name="connsiteX4" fmla="*/ 10361113 w 10361113"/>
              <a:gd name="connsiteY4" fmla="*/ 764991 h 1529983"/>
              <a:gd name="connsiteX5" fmla="*/ 9606316 w 10361113"/>
              <a:gd name="connsiteY5" fmla="*/ 1529983 h 1529983"/>
              <a:gd name="connsiteX6" fmla="*/ 754795 w 10361113"/>
              <a:gd name="connsiteY6" fmla="*/ 1529982 h 1529983"/>
              <a:gd name="connsiteX7" fmla="*/ 0 w 10361113"/>
              <a:gd name="connsiteY7" fmla="*/ 764990 h 1529983"/>
              <a:gd name="connsiteX8" fmla="*/ 0 w 10361113"/>
              <a:gd name="connsiteY8" fmla="*/ 764991 h 152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61113" h="1529983" fill="none" extrusionOk="0">
                <a:moveTo>
                  <a:pt x="0" y="764991"/>
                </a:moveTo>
                <a:cubicBezTo>
                  <a:pt x="155543" y="486675"/>
                  <a:pt x="184962" y="-153834"/>
                  <a:pt x="754795" y="0"/>
                </a:cubicBezTo>
                <a:cubicBezTo>
                  <a:pt x="4059891" y="-509777"/>
                  <a:pt x="7951139" y="273434"/>
                  <a:pt x="9606317" y="0"/>
                </a:cubicBezTo>
                <a:cubicBezTo>
                  <a:pt x="10067053" y="-54650"/>
                  <a:pt x="10163430" y="327850"/>
                  <a:pt x="10361113" y="764991"/>
                </a:cubicBezTo>
                <a:lnTo>
                  <a:pt x="10361113" y="764991"/>
                </a:lnTo>
                <a:cubicBezTo>
                  <a:pt x="10360093" y="1129091"/>
                  <a:pt x="9878746" y="1484967"/>
                  <a:pt x="9606316" y="1529983"/>
                </a:cubicBezTo>
                <a:cubicBezTo>
                  <a:pt x="6184788" y="1304081"/>
                  <a:pt x="5269260" y="1210750"/>
                  <a:pt x="754795" y="1529982"/>
                </a:cubicBezTo>
                <a:cubicBezTo>
                  <a:pt x="415729" y="1539911"/>
                  <a:pt x="8176" y="1286869"/>
                  <a:pt x="0" y="764990"/>
                </a:cubicBezTo>
                <a:lnTo>
                  <a:pt x="0" y="764991"/>
                </a:lnTo>
                <a:close/>
              </a:path>
              <a:path w="10361113" h="1529983" stroke="0" extrusionOk="0">
                <a:moveTo>
                  <a:pt x="0" y="764991"/>
                </a:moveTo>
                <a:cubicBezTo>
                  <a:pt x="6144" y="321170"/>
                  <a:pt x="411405" y="-106855"/>
                  <a:pt x="754795" y="0"/>
                </a:cubicBezTo>
                <a:cubicBezTo>
                  <a:pt x="3859928" y="209321"/>
                  <a:pt x="7473067" y="-131338"/>
                  <a:pt x="9606317" y="0"/>
                </a:cubicBezTo>
                <a:cubicBezTo>
                  <a:pt x="10020425" y="76843"/>
                  <a:pt x="10472430" y="439666"/>
                  <a:pt x="10361113" y="764991"/>
                </a:cubicBezTo>
                <a:lnTo>
                  <a:pt x="10361113" y="764991"/>
                </a:lnTo>
                <a:cubicBezTo>
                  <a:pt x="10284155" y="1282939"/>
                  <a:pt x="9973317" y="1535192"/>
                  <a:pt x="9606316" y="1529983"/>
                </a:cubicBezTo>
                <a:cubicBezTo>
                  <a:pt x="5823274" y="799948"/>
                  <a:pt x="3058066" y="1651315"/>
                  <a:pt x="754795" y="1529982"/>
                </a:cubicBezTo>
                <a:cubicBezTo>
                  <a:pt x="337101" y="1428408"/>
                  <a:pt x="-28525" y="1089314"/>
                  <a:pt x="0" y="764990"/>
                </a:cubicBezTo>
                <a:lnTo>
                  <a:pt x="0" y="764991"/>
                </a:lnTo>
                <a:close/>
              </a:path>
              <a:path w="10361113" h="1529983" fill="none" stroke="0" extrusionOk="0">
                <a:moveTo>
                  <a:pt x="0" y="764991"/>
                </a:moveTo>
                <a:cubicBezTo>
                  <a:pt x="35281" y="382151"/>
                  <a:pt x="180945" y="-80506"/>
                  <a:pt x="754795" y="0"/>
                </a:cubicBezTo>
                <a:cubicBezTo>
                  <a:pt x="4030625" y="84307"/>
                  <a:pt x="7667709" y="419379"/>
                  <a:pt x="9606317" y="0"/>
                </a:cubicBezTo>
                <a:cubicBezTo>
                  <a:pt x="9970935" y="29514"/>
                  <a:pt x="10294391" y="348678"/>
                  <a:pt x="10361113" y="764991"/>
                </a:cubicBezTo>
                <a:lnTo>
                  <a:pt x="10361113" y="764991"/>
                </a:lnTo>
                <a:cubicBezTo>
                  <a:pt x="10369447" y="1167361"/>
                  <a:pt x="9846465" y="1484096"/>
                  <a:pt x="9606316" y="1529983"/>
                </a:cubicBezTo>
                <a:cubicBezTo>
                  <a:pt x="6519524" y="1326330"/>
                  <a:pt x="5226562" y="1126723"/>
                  <a:pt x="754795" y="1529982"/>
                </a:cubicBezTo>
                <a:cubicBezTo>
                  <a:pt x="371461" y="1481775"/>
                  <a:pt x="65710" y="1339205"/>
                  <a:pt x="0" y="764990"/>
                </a:cubicBezTo>
                <a:lnTo>
                  <a:pt x="0" y="764991"/>
                </a:lnTo>
                <a:close/>
              </a:path>
              <a:path w="10361113" h="1529983" fill="none" stroke="0" extrusionOk="0">
                <a:moveTo>
                  <a:pt x="0" y="764991"/>
                </a:moveTo>
                <a:cubicBezTo>
                  <a:pt x="141648" y="431964"/>
                  <a:pt x="173455" y="-182098"/>
                  <a:pt x="754795" y="0"/>
                </a:cubicBezTo>
                <a:cubicBezTo>
                  <a:pt x="4077732" y="-284297"/>
                  <a:pt x="7725743" y="198214"/>
                  <a:pt x="9606317" y="0"/>
                </a:cubicBezTo>
                <a:cubicBezTo>
                  <a:pt x="10038091" y="-9220"/>
                  <a:pt x="10249269" y="344439"/>
                  <a:pt x="10361113" y="764991"/>
                </a:cubicBezTo>
                <a:lnTo>
                  <a:pt x="10361113" y="764991"/>
                </a:lnTo>
                <a:cubicBezTo>
                  <a:pt x="10352895" y="1201161"/>
                  <a:pt x="9860868" y="1500508"/>
                  <a:pt x="9606316" y="1529983"/>
                </a:cubicBezTo>
                <a:cubicBezTo>
                  <a:pt x="6234811" y="1354005"/>
                  <a:pt x="5113180" y="1340078"/>
                  <a:pt x="754795" y="1529982"/>
                </a:cubicBezTo>
                <a:cubicBezTo>
                  <a:pt x="408099" y="1480956"/>
                  <a:pt x="35830" y="1273543"/>
                  <a:pt x="0" y="764990"/>
                </a:cubicBezTo>
                <a:lnTo>
                  <a:pt x="0" y="764991"/>
                </a:lnTo>
                <a:close/>
              </a:path>
            </a:pathLst>
          </a:custGeom>
          <a:solidFill>
            <a:srgbClr val="FFFF66"/>
          </a:solidFill>
          <a:ln w="76200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custGeom>
                    <a:avLst/>
                    <a:gdLst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  <a:gd name="connsiteX0" fmla="*/ 0 w 10433201"/>
                      <a:gd name="connsiteY0" fmla="*/ 809391 h 1618781"/>
                      <a:gd name="connsiteX1" fmla="*/ 760047 w 10433201"/>
                      <a:gd name="connsiteY1" fmla="*/ 0 h 1618781"/>
                      <a:gd name="connsiteX2" fmla="*/ 9673154 w 10433201"/>
                      <a:gd name="connsiteY2" fmla="*/ 0 h 1618781"/>
                      <a:gd name="connsiteX3" fmla="*/ 10433202 w 10433201"/>
                      <a:gd name="connsiteY3" fmla="*/ 809391 h 1618781"/>
                      <a:gd name="connsiteX4" fmla="*/ 10433201 w 10433201"/>
                      <a:gd name="connsiteY4" fmla="*/ 809391 h 1618781"/>
                      <a:gd name="connsiteX5" fmla="*/ 9673153 w 10433201"/>
                      <a:gd name="connsiteY5" fmla="*/ 1618782 h 1618781"/>
                      <a:gd name="connsiteX6" fmla="*/ 760047 w 10433201"/>
                      <a:gd name="connsiteY6" fmla="*/ 1618780 h 1618781"/>
                      <a:gd name="connsiteX7" fmla="*/ 0 w 10433201"/>
                      <a:gd name="connsiteY7" fmla="*/ 809389 h 1618781"/>
                      <a:gd name="connsiteX8" fmla="*/ 0 w 10433201"/>
                      <a:gd name="connsiteY8" fmla="*/ 809391 h 1618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433201" h="1618781" fill="none" extrusionOk="0">
                        <a:moveTo>
                          <a:pt x="0" y="809391"/>
                        </a:moveTo>
                        <a:cubicBezTo>
                          <a:pt x="91387" y="450641"/>
                          <a:pt x="225701" y="-120514"/>
                          <a:pt x="760047" y="0"/>
                        </a:cubicBezTo>
                        <a:cubicBezTo>
                          <a:pt x="4298591" y="-322072"/>
                          <a:pt x="7817556" y="60018"/>
                          <a:pt x="9673154" y="0"/>
                        </a:cubicBezTo>
                        <a:cubicBezTo>
                          <a:pt x="10113654" y="-27178"/>
                          <a:pt x="10303661" y="352356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2822" y="1233761"/>
                          <a:pt x="9973809" y="1579831"/>
                          <a:pt x="9673153" y="1618782"/>
                        </a:cubicBezTo>
                        <a:cubicBezTo>
                          <a:pt x="6454685" y="1507234"/>
                          <a:pt x="5095977" y="1405185"/>
                          <a:pt x="760047" y="1618780"/>
                        </a:cubicBezTo>
                        <a:cubicBezTo>
                          <a:pt x="366997" y="1622359"/>
                          <a:pt x="6899" y="1344587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stroke="0" extrusionOk="0">
                        <a:moveTo>
                          <a:pt x="0" y="809391"/>
                        </a:moveTo>
                        <a:cubicBezTo>
                          <a:pt x="53191" y="360904"/>
                          <a:pt x="382045" y="-92187"/>
                          <a:pt x="760047" y="0"/>
                        </a:cubicBezTo>
                        <a:cubicBezTo>
                          <a:pt x="3544678" y="-108695"/>
                          <a:pt x="7232001" y="-19632"/>
                          <a:pt x="9673154" y="0"/>
                        </a:cubicBezTo>
                        <a:cubicBezTo>
                          <a:pt x="10091093" y="15286"/>
                          <a:pt x="10514977" y="431799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397531" y="1313338"/>
                          <a:pt x="10025779" y="1629224"/>
                          <a:pt x="9673153" y="1618782"/>
                        </a:cubicBezTo>
                        <a:cubicBezTo>
                          <a:pt x="5781459" y="1286476"/>
                          <a:pt x="2978875" y="1513546"/>
                          <a:pt x="760047" y="1618780"/>
                        </a:cubicBezTo>
                        <a:cubicBezTo>
                          <a:pt x="353875" y="1529239"/>
                          <a:pt x="5623" y="1218105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  <a:path w="10433201" h="1618781" fill="none" stroke="0" extrusionOk="0">
                        <a:moveTo>
                          <a:pt x="0" y="809391"/>
                        </a:moveTo>
                        <a:cubicBezTo>
                          <a:pt x="91579" y="410372"/>
                          <a:pt x="242444" y="-116966"/>
                          <a:pt x="760047" y="0"/>
                        </a:cubicBezTo>
                        <a:cubicBezTo>
                          <a:pt x="4101738" y="-144691"/>
                          <a:pt x="7506283" y="149827"/>
                          <a:pt x="9673154" y="0"/>
                        </a:cubicBezTo>
                        <a:cubicBezTo>
                          <a:pt x="10091920" y="29754"/>
                          <a:pt x="10396967" y="375581"/>
                          <a:pt x="10433202" y="809391"/>
                        </a:cubicBezTo>
                        <a:lnTo>
                          <a:pt x="10433201" y="809391"/>
                        </a:lnTo>
                        <a:cubicBezTo>
                          <a:pt x="10430727" y="1252236"/>
                          <a:pt x="9956748" y="1602359"/>
                          <a:pt x="9673153" y="1618782"/>
                        </a:cubicBezTo>
                        <a:cubicBezTo>
                          <a:pt x="6538982" y="1556549"/>
                          <a:pt x="5160655" y="1455212"/>
                          <a:pt x="760047" y="1618780"/>
                        </a:cubicBezTo>
                        <a:cubicBezTo>
                          <a:pt x="377821" y="1600668"/>
                          <a:pt x="61847" y="1338320"/>
                          <a:pt x="0" y="809389"/>
                        </a:cubicBezTo>
                        <a:lnTo>
                          <a:pt x="0" y="809391"/>
                        </a:ln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F1E006-7BE1-43C0-B6CB-166885ADA57D}"/>
              </a:ext>
            </a:extLst>
          </p:cNvPr>
          <p:cNvSpPr/>
          <p:nvPr/>
        </p:nvSpPr>
        <p:spPr>
          <a:xfrm>
            <a:off x="1528245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498 087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C6376B0-21B1-4B83-ACCB-5C1912630BAE}"/>
              </a:ext>
            </a:extLst>
          </p:cNvPr>
          <p:cNvSpPr/>
          <p:nvPr/>
        </p:nvSpPr>
        <p:spPr>
          <a:xfrm>
            <a:off x="1528245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/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C. 499 087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473837F-E5DB-4374-B63E-6E2BC2AD34F1}"/>
              </a:ext>
            </a:extLst>
          </p:cNvPr>
          <p:cNvSpPr/>
          <p:nvPr/>
        </p:nvSpPr>
        <p:spPr>
          <a:xfrm>
            <a:off x="6096001" y="3021447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499 187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04614-D363-44C3-858F-744E7003B257}"/>
              </a:ext>
            </a:extLst>
          </p:cNvPr>
          <p:cNvSpPr/>
          <p:nvPr/>
        </p:nvSpPr>
        <p:spPr>
          <a:xfrm>
            <a:off x="6096001" y="4653050"/>
            <a:ext cx="3943351" cy="1035399"/>
          </a:xfrm>
          <a:prstGeom prst="roundRect">
            <a:avLst/>
          </a:prstGeom>
          <a:solidFill>
            <a:srgbClr val="FFFAD4"/>
          </a:solidFill>
          <a:ln w="57150">
            <a:solidFill>
              <a:srgbClr val="FFB65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7">
              <a:defRPr/>
            </a:pPr>
            <a:r>
              <a:rPr lang="en-US" sz="4000" b="1" dirty="0">
                <a:solidFill>
                  <a:srgbClr val="6638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D. 499 077</a:t>
            </a:r>
          </a:p>
        </p:txBody>
      </p:sp>
      <p:pic>
        <p:nvPicPr>
          <p:cNvPr id="1026" name="Picture 2" descr="PAW Patrol – Wikipedia tiếng Việt">
            <a:extLst>
              <a:ext uri="{FF2B5EF4-FFF2-40B4-BE49-F238E27FC236}">
                <a16:creationId xmlns:a16="http://schemas.microsoft.com/office/drawing/2014/main" id="{1181B85E-9C9B-43A6-9225-6B7F11E96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300925" y="196762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eck free icon">
            <a:extLst>
              <a:ext uri="{FF2B5EF4-FFF2-40B4-BE49-F238E27FC236}">
                <a16:creationId xmlns:a16="http://schemas.microsoft.com/office/drawing/2014/main" id="{D774BAA7-D3BE-46BE-AACF-15C52649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39" y="4563639"/>
            <a:ext cx="1124808" cy="11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755E9266-3A6F-4546-BA12-CD8C435A8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10826" y="1859814"/>
            <a:ext cx="1384391" cy="1384391"/>
          </a:xfrm>
          <a:prstGeom prst="rect">
            <a:avLst/>
          </a:prstGeom>
        </p:spPr>
      </p:pic>
      <p:sp>
        <p:nvSpPr>
          <p:cNvPr id="20" name="TextBox 3">
            <a:extLst>
              <a:ext uri="{FF2B5EF4-FFF2-40B4-BE49-F238E27FC236}">
                <a16:creationId xmlns:a16="http://schemas.microsoft.com/office/drawing/2014/main" id="{79E97DFB-EE85-49FB-ACBB-6C958DCC3115}"/>
              </a:ext>
            </a:extLst>
          </p:cNvPr>
          <p:cNvSpPr txBox="1"/>
          <p:nvPr/>
        </p:nvSpPr>
        <p:spPr>
          <a:xfrm>
            <a:off x="3276257" y="906821"/>
            <a:ext cx="91252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/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987 622 -  .?.. = 488 535</a:t>
            </a:r>
          </a:p>
        </p:txBody>
      </p:sp>
      <p:pic>
        <p:nvPicPr>
          <p:cNvPr id="21" name="Picture 42">
            <a:extLst>
              <a:ext uri="{FF2B5EF4-FFF2-40B4-BE49-F238E27FC236}">
                <a16:creationId xmlns:a16="http://schemas.microsoft.com/office/drawing/2014/main" id="{D27790CB-D8B9-441D-9BB2-8D8A7538083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119727" y="4416757"/>
            <a:ext cx="1700568" cy="19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44444E-6 L -0.40859 -0.21968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30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w">
            <a:hlinkClick r:id="" action="ppaction://media"/>
            <a:extLst>
              <a:ext uri="{FF2B5EF4-FFF2-40B4-BE49-F238E27FC236}">
                <a16:creationId xmlns:a16="http://schemas.microsoft.com/office/drawing/2014/main" id="{F4A81081-CB04-4501-BB3E-98383D2A75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08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0" y="73961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157" y="3669251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1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65FCF25-E1E4-498C-8249-5DDC116BC26D}"/>
              </a:ext>
            </a:extLst>
          </p:cNvPr>
          <p:cNvSpPr txBox="1"/>
          <p:nvPr/>
        </p:nvSpPr>
        <p:spPr>
          <a:xfrm>
            <a:off x="4035286" y="1094679"/>
            <a:ext cx="7194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cảm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rất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nhiều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giúp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chúng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mình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suốt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cuộc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cứu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hôm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nay.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42">
            <a:extLst>
              <a:ext uri="{FF2B5EF4-FFF2-40B4-BE49-F238E27FC236}">
                <a16:creationId xmlns:a16="http://schemas.microsoft.com/office/drawing/2014/main" id="{A60248F4-D3AE-4B83-B9B0-EDD4595261A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6918" y="4967625"/>
            <a:ext cx="1240135" cy="1431612"/>
          </a:xfrm>
          <a:prstGeom prst="rect">
            <a:avLst/>
          </a:prstGeom>
        </p:spPr>
      </p:pic>
      <p:pic>
        <p:nvPicPr>
          <p:cNvPr id="12" name="Picture 43">
            <a:extLst>
              <a:ext uri="{FF2B5EF4-FFF2-40B4-BE49-F238E27FC236}">
                <a16:creationId xmlns:a16="http://schemas.microsoft.com/office/drawing/2014/main" id="{AFA530C2-08D0-411F-BC00-709E19399E7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878497" y="5068030"/>
            <a:ext cx="1044715" cy="1694967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F62DC237-673D-4000-988A-D19A333C09D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0757" y="5355176"/>
            <a:ext cx="969472" cy="1431613"/>
          </a:xfrm>
          <a:prstGeom prst="rect">
            <a:avLst/>
          </a:prstGeom>
        </p:spPr>
      </p:pic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E79F6E25-8822-A874-53C3-7BF396D3A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26977" y="3231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994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61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61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ED4DB3-9E4E-452E-97A0-CDD2FEB30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151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46D0AC-8BD9-4D67-9315-95D458707188}"/>
              </a:ext>
            </a:extLst>
          </p:cNvPr>
          <p:cNvSpPr/>
          <p:nvPr/>
        </p:nvSpPr>
        <p:spPr>
          <a:xfrm>
            <a:off x="191459" y="1529265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C3AACC7-2D63-4137-BC92-299FB80AB2C1}"/>
              </a:ext>
            </a:extLst>
          </p:cNvPr>
          <p:cNvSpPr/>
          <p:nvPr/>
        </p:nvSpPr>
        <p:spPr>
          <a:xfrm>
            <a:off x="191459" y="2881075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1FFE77-F7F0-4259-83D5-0FAC543C1787}"/>
              </a:ext>
            </a:extLst>
          </p:cNvPr>
          <p:cNvSpPr/>
          <p:nvPr/>
        </p:nvSpPr>
        <p:spPr>
          <a:xfrm>
            <a:off x="191459" y="4232886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16C684F-3FE2-4293-A5EF-710AE111537A}"/>
              </a:ext>
            </a:extLst>
          </p:cNvPr>
          <p:cNvSpPr/>
          <p:nvPr/>
        </p:nvSpPr>
        <p:spPr>
          <a:xfrm>
            <a:off x="191459" y="5584698"/>
            <a:ext cx="11809084" cy="9715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algn="just" defTabSz="914377">
              <a:buFontTx/>
              <a:buChar char="-"/>
              <a:defRPr/>
            </a:pP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endParaRPr lang="en-US" sz="48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2918BA-0E2D-DDAA-A3D6-0CAECB0DD2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126" y="135585"/>
            <a:ext cx="4834547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6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9223F1C-8DEC-4AB1-BEDD-7024C535F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40" y="73961"/>
            <a:ext cx="2799739" cy="545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щенячий патруль png 5 » PNG Image">
            <a:extLst>
              <a:ext uri="{FF2B5EF4-FFF2-40B4-BE49-F238E27FC236}">
                <a16:creationId xmlns:a16="http://schemas.microsoft.com/office/drawing/2014/main" id="{29FF4DE4-C381-4CD4-AD78-EB51FDCE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41" y="3657001"/>
            <a:ext cx="9753600" cy="337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3888887" y="498655"/>
            <a:ext cx="7564212" cy="3274581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18A458F-DA33-41CB-9BE2-9C1F352C3A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95" y="991622"/>
            <a:ext cx="7450123" cy="2172415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AC36FE-71E5-33D8-39F8-2455B4E30F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048" y="0"/>
            <a:ext cx="1792373" cy="17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6220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6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EF26B9-001F-4652-AE57-7C70C8511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79EF2174-BE4B-4B3D-962B-8B464163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368" y="12797"/>
            <a:ext cx="487363" cy="48736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EAC4800-CF15-4313-9764-192E71585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8067" y="929983"/>
            <a:ext cx="8013699" cy="6261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03459-A44F-4D9F-93A1-01B9D4A46C99}"/>
              </a:ext>
            </a:extLst>
          </p:cNvPr>
          <p:cNvSpPr txBox="1"/>
          <p:nvPr/>
        </p:nvSpPr>
        <p:spPr>
          <a:xfrm>
            <a:off x="4234330" y="2416311"/>
            <a:ext cx="6923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BAAC6-B14A-0B58-1EED-E93B27453A73}"/>
              </a:ext>
            </a:extLst>
          </p:cNvPr>
          <p:cNvSpPr txBox="1"/>
          <p:nvPr/>
        </p:nvSpPr>
        <p:spPr>
          <a:xfrm>
            <a:off x="4829175" y="3352800"/>
            <a:ext cx="6400800" cy="168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marR="0" indent="-3429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6191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EF26B9-001F-4652-AE57-7C70C8511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79EF2174-BE4B-4B3D-962B-8B464163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368" y="12797"/>
            <a:ext cx="487363" cy="48736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EAC4800-CF15-4313-9764-192E71585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8067" y="929983"/>
            <a:ext cx="8013699" cy="6261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03459-A44F-4D9F-93A1-01B9D4A46C99}"/>
              </a:ext>
            </a:extLst>
          </p:cNvPr>
          <p:cNvSpPr txBox="1"/>
          <p:nvPr/>
        </p:nvSpPr>
        <p:spPr>
          <a:xfrm>
            <a:off x="4234330" y="2635386"/>
            <a:ext cx="6923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pt-BR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 80 000 – 50 000 = ? 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BAAC6-B14A-0B58-1EED-E93B27453A73}"/>
              </a:ext>
            </a:extLst>
          </p:cNvPr>
          <p:cNvSpPr txBox="1"/>
          <p:nvPr/>
        </p:nvSpPr>
        <p:spPr>
          <a:xfrm>
            <a:off x="4486275" y="3686175"/>
            <a:ext cx="6400800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30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15922352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EEF26B9-001F-4652-AE57-7C70C8511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14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79EF2174-BE4B-4B3D-962B-8B4641635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94368" y="12797"/>
            <a:ext cx="487363" cy="48736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EAC4800-CF15-4313-9764-192E71585B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958067" y="929983"/>
            <a:ext cx="8013699" cy="62613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003459-A44F-4D9F-93A1-01B9D4A46C99}"/>
              </a:ext>
            </a:extLst>
          </p:cNvPr>
          <p:cNvSpPr txBox="1"/>
          <p:nvPr/>
        </p:nvSpPr>
        <p:spPr>
          <a:xfrm>
            <a:off x="4234330" y="2635386"/>
            <a:ext cx="6923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/>
            <a:r>
              <a:rPr lang="pt-BR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Đặt tính rồi tính: </a:t>
            </a:r>
          </a:p>
          <a:p>
            <a:pPr lvl="0" algn="ctr" defTabSz="914377"/>
            <a:r>
              <a:rPr lang="pt-BR" sz="4400" b="1" dirty="0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94 878 - 9 869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9BAAC6-B14A-0B58-1EED-E93B27453A73}"/>
              </a:ext>
            </a:extLst>
          </p:cNvPr>
          <p:cNvSpPr txBox="1"/>
          <p:nvPr/>
        </p:nvSpPr>
        <p:spPr>
          <a:xfrm>
            <a:off x="4505325" y="4200525"/>
            <a:ext cx="6400800" cy="1122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85 009</a:t>
            </a:r>
          </a:p>
        </p:txBody>
      </p:sp>
    </p:spTree>
    <p:extLst>
      <p:ext uri="{BB962C8B-B14F-4D97-AF65-F5344CB8AC3E}">
        <p14:creationId xmlns:p14="http://schemas.microsoft.com/office/powerpoint/2010/main" val="2436092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C8FA33B-C51B-E666-89F4-5432180B41D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" y="-5164"/>
            <a:chExt cx="12192000" cy="6858000"/>
          </a:xfrm>
        </p:grpSpPr>
        <p:sp>
          <p:nvSpPr>
            <p:cNvPr id="3" name="TextBox 3">
              <a:extLst>
                <a:ext uri="{FF2B5EF4-FFF2-40B4-BE49-F238E27FC236}">
                  <a16:creationId xmlns:a16="http://schemas.microsoft.com/office/drawing/2014/main" id="{F158CC55-6EAD-2F63-BD54-27BFC74885A9}"/>
                </a:ext>
              </a:extLst>
            </p:cNvPr>
            <p:cNvSpPr txBox="1"/>
            <p:nvPr/>
          </p:nvSpPr>
          <p:spPr>
            <a:xfrm>
              <a:off x="586775" y="1577779"/>
              <a:ext cx="947015" cy="577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914377"/>
              <a:r>
                <a:rPr lang="en-US" sz="1051" dirty="0"/>
                <a:t>NGUYỄN </a:t>
              </a:r>
            </a:p>
            <a:p>
              <a:pPr defTabSz="914377"/>
              <a:r>
                <a:rPr lang="en-US" sz="1051" dirty="0"/>
                <a:t>THỊ ÁI QUYÊN</a:t>
              </a:r>
              <a:endParaRPr lang="en-SG" sz="1051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F7B319-C8BC-4BFF-A131-099AE36708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5164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8B6B692-D5EF-437B-9092-416C584CB32A}"/>
              </a:ext>
            </a:extLst>
          </p:cNvPr>
          <p:cNvGrpSpPr/>
          <p:nvPr/>
        </p:nvGrpSpPr>
        <p:grpSpPr>
          <a:xfrm>
            <a:off x="1784045" y="1016823"/>
            <a:ext cx="8670524" cy="5142867"/>
            <a:chOff x="1669775" y="1446143"/>
            <a:chExt cx="8527772" cy="386135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C263ECF-DF24-487E-B364-987FF4DB4F52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764EE41-93E0-445F-812F-742AF37C0984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7B7FB5D6-0A2F-4085-97AA-8FE7F58E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1250392">
            <a:off x="-1561214" y="-479276"/>
            <a:ext cx="6453244" cy="1668139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77E31EA-4F8D-4C6C-8578-67A8F575FC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470988" y="234298"/>
            <a:ext cx="435675" cy="443999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D64107BA-66B7-436F-AC0D-ECD1332C5FF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 flipV="1">
            <a:off x="1452472" y="354793"/>
            <a:ext cx="415872" cy="42381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F5A8A339-E093-45E7-A7EC-01C58316FEA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8953" y="42493"/>
            <a:ext cx="623883" cy="635804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FDBFF8FF-6EAC-48F0-8075-44EC81E1E1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546243" y="2874296"/>
            <a:ext cx="3320816" cy="473443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43F3EF0F-915E-4413-A773-9F8F902E88D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637725" y="1887853"/>
            <a:ext cx="2855687" cy="5161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650992-E900-4DB9-91C7-F307B6BB454B}"/>
              </a:ext>
            </a:extLst>
          </p:cNvPr>
          <p:cNvSpPr txBox="1"/>
          <p:nvPr/>
        </p:nvSpPr>
        <p:spPr>
          <a:xfrm>
            <a:off x="3452624" y="302300"/>
            <a:ext cx="579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dirty="0" err="1">
                <a:solidFill>
                  <a:srgbClr val="002060"/>
                </a:solidFill>
              </a:rPr>
              <a:t>Thứ</a:t>
            </a:r>
            <a:r>
              <a:rPr lang="en-US" sz="3200" dirty="0">
                <a:solidFill>
                  <a:srgbClr val="002060"/>
                </a:solidFill>
              </a:rPr>
              <a:t> ... </a:t>
            </a:r>
            <a:r>
              <a:rPr lang="en-US" sz="3200" dirty="0" err="1">
                <a:solidFill>
                  <a:srgbClr val="002060"/>
                </a:solidFill>
              </a:rPr>
              <a:t>ngày</a:t>
            </a:r>
            <a:r>
              <a:rPr lang="en-US" sz="3200" dirty="0">
                <a:solidFill>
                  <a:srgbClr val="002060"/>
                </a:solidFill>
              </a:rPr>
              <a:t> … </a:t>
            </a:r>
            <a:r>
              <a:rPr lang="en-US" sz="3200" dirty="0" err="1">
                <a:solidFill>
                  <a:srgbClr val="002060"/>
                </a:solidFill>
              </a:rPr>
              <a:t>tháng</a:t>
            </a:r>
            <a:r>
              <a:rPr lang="en-US" sz="3200" dirty="0">
                <a:solidFill>
                  <a:srgbClr val="002060"/>
                </a:solidFill>
              </a:rPr>
              <a:t> … </a:t>
            </a:r>
            <a:r>
              <a:rPr lang="en-US" sz="3200" dirty="0" err="1">
                <a:solidFill>
                  <a:srgbClr val="002060"/>
                </a:solidFill>
              </a:rPr>
              <a:t>năm</a:t>
            </a:r>
            <a:r>
              <a:rPr lang="en-US" sz="3200" dirty="0">
                <a:solidFill>
                  <a:srgbClr val="002060"/>
                </a:solidFill>
              </a:rPr>
              <a:t> …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20" name="Picture 2" descr="PAW Patrol – Wikipedia tiếng Việt">
            <a:extLst>
              <a:ext uri="{FF2B5EF4-FFF2-40B4-BE49-F238E27FC236}">
                <a16:creationId xmlns:a16="http://schemas.microsoft.com/office/drawing/2014/main" id="{4C543890-C7DB-4A30-9B59-3283C1B86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3503">
            <a:off x="8748339" y="537938"/>
            <a:ext cx="2661724" cy="2306649"/>
          </a:xfrm>
          <a:prstGeom prst="rect">
            <a:avLst/>
          </a:prstGeom>
          <a:noFill/>
          <a:effectLst>
            <a:outerShdw dir="1860000" algn="ctr" rotWithShape="0">
              <a:srgbClr val="000000">
                <a:alpha val="48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PAW Patrol Live! comes to the Hershey Theatre March 28 and 29 |  Entertainment | lancasteronline.com">
            <a:extLst>
              <a:ext uri="{FF2B5EF4-FFF2-40B4-BE49-F238E27FC236}">
                <a16:creationId xmlns:a16="http://schemas.microsoft.com/office/drawing/2014/main" id="{68319E93-2FAD-4140-A981-579EBB98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06" y="4621738"/>
            <a:ext cx="2303143" cy="224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2F14F5-F08A-98DD-9CCB-DE7F19A813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8989" y="1108544"/>
            <a:ext cx="1737511" cy="9693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9CA372-870C-D922-3F52-487EF2ED06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7582" y="2872940"/>
            <a:ext cx="5889246" cy="27495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AF755E-D488-6F36-8DA5-09AAB11CFB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2243" y="2007101"/>
            <a:ext cx="3877392" cy="99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9A1DE9-95A8-45D4-840C-292FDE06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Paw Patrol Archives — Toy Kingdom">
            <a:extLst>
              <a:ext uri="{FF2B5EF4-FFF2-40B4-BE49-F238E27FC236}">
                <a16:creationId xmlns:a16="http://schemas.microsoft.com/office/drawing/2014/main" id="{543726D6-F9A1-4E67-9B61-7492DD7DE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9680"/>
            <a:ext cx="12192000" cy="385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9CB9D-2C01-4E1F-9539-511DE43369C6}"/>
              </a:ext>
            </a:extLst>
          </p:cNvPr>
          <p:cNvGrpSpPr/>
          <p:nvPr/>
        </p:nvGrpSpPr>
        <p:grpSpPr>
          <a:xfrm>
            <a:off x="1967542" y="548681"/>
            <a:ext cx="8417414" cy="2214656"/>
            <a:chOff x="1669775" y="1446143"/>
            <a:chExt cx="8527772" cy="386135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7067341B-9274-4F90-A4E9-48FECE4BC11C}"/>
                </a:ext>
              </a:extLst>
            </p:cNvPr>
            <p:cNvSpPr/>
            <p:nvPr/>
          </p:nvSpPr>
          <p:spPr>
            <a:xfrm>
              <a:off x="1798982" y="1550504"/>
              <a:ext cx="8398565" cy="3756991"/>
            </a:xfrm>
            <a:prstGeom prst="roundRect">
              <a:avLst/>
            </a:prstGeom>
            <a:solidFill>
              <a:srgbClr val="FFFF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370969-9BC4-4111-8F28-20FF7EABC7A6}"/>
                </a:ext>
              </a:extLst>
            </p:cNvPr>
            <p:cNvSpPr/>
            <p:nvPr/>
          </p:nvSpPr>
          <p:spPr>
            <a:xfrm>
              <a:off x="1669775" y="1446143"/>
              <a:ext cx="8398565" cy="37569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E30B78F-7B9D-D5AE-1DDD-1248659CD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282" y="813748"/>
            <a:ext cx="7577985" cy="1572904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9076F92-A62A-76A2-6D3B-C692BE256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50" y="66675"/>
            <a:ext cx="1485899" cy="148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4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1DA4EB0-66AD-482A-86AE-FF1A244BC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070A9C-B6AC-4783-A3D7-78672285454F}"/>
              </a:ext>
            </a:extLst>
          </p:cNvPr>
          <p:cNvSpPr/>
          <p:nvPr/>
        </p:nvSpPr>
        <p:spPr>
          <a:xfrm>
            <a:off x="1001753" y="256480"/>
            <a:ext cx="10540999" cy="6155473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4" name="Picture 2" descr="Skye | PAW Patrol Deutsch Wiki | Fandom">
            <a:extLst>
              <a:ext uri="{FF2B5EF4-FFF2-40B4-BE49-F238E27FC236}">
                <a16:creationId xmlns:a16="http://schemas.microsoft.com/office/drawing/2014/main" id="{F4BE12E1-A7AD-4094-A57A-D0932F9CD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" y="1767093"/>
            <a:ext cx="3994151" cy="50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0744FC-DE1C-4F95-A4C0-1338DB44FE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27" b="87327" l="3369" r="25887"/>
                    </a14:imgEffect>
                  </a14:imgLayer>
                </a14:imgProps>
              </a:ext>
            </a:extLst>
          </a:blip>
          <a:srcRect l="3800" t="69740" r="75054" b="15162"/>
          <a:stretch/>
        </p:blipFill>
        <p:spPr>
          <a:xfrm rot="19263944">
            <a:off x="10419062" y="5159871"/>
            <a:ext cx="1524279" cy="153792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82D0C49-A005-4FC1-A7FE-7D5E12136E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3775927" y="300230"/>
            <a:ext cx="8013699" cy="5504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F145A-B8B5-454C-AFE5-1EB0BF799FE5}"/>
              </a:ext>
            </a:extLst>
          </p:cNvPr>
          <p:cNvSpPr txBox="1"/>
          <p:nvPr/>
        </p:nvSpPr>
        <p:spPr>
          <a:xfrm>
            <a:off x="4264180" y="1767094"/>
            <a:ext cx="70085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en-US" sz="4400" b="1" dirty="0">
                <a:ln>
                  <a:solidFill>
                    <a:srgbClr val="E7E6E6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    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Xin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chào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các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bạn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đã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đến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thành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phố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của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mình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Mình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là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Skye –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một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chú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chó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cứu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4400" b="1" dirty="0" err="1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hộ</a:t>
            </a:r>
            <a:r>
              <a:rPr lang="en-US" sz="4400" b="1" dirty="0">
                <a:ln>
                  <a:solidFill>
                    <a:srgbClr val="FF198C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. 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BFFEBE3C-2CC1-8326-D89A-6045C97D3E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63181" y="408172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69D921-8F5C-B151-F5F3-178171BFED5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9191">
            <a:off x="2030818" y="4117035"/>
            <a:ext cx="661877" cy="25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5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ttisbear on Twitter: &amp;amp;quot;So this is Uncle Otis (middle). He is the uncle of  AB&amp;amp;#39;s Mayor Goodway (left). UO makes it pretty clear he is “hard of hearing”  and maybe senile. Uncle">
            <a:extLst>
              <a:ext uri="{FF2B5EF4-FFF2-40B4-BE49-F238E27FC236}">
                <a16:creationId xmlns:a16="http://schemas.microsoft.com/office/drawing/2014/main" id="{77EE8998-CDDB-49C5-BA7E-3D920B1FC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1"/>
            <a:ext cx="12192000" cy="68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163B4D9-650A-4666-A377-CDC4C6813C5B}"/>
              </a:ext>
            </a:extLst>
          </p:cNvPr>
          <p:cNvSpPr/>
          <p:nvPr/>
        </p:nvSpPr>
        <p:spPr>
          <a:xfrm>
            <a:off x="486938" y="4259765"/>
            <a:ext cx="11218127" cy="2263699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CD07D90-D4F1-4678-9A87-D4058E71074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0236" y="1680331"/>
            <a:ext cx="851265" cy="103812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B20F9D5-1357-437F-AA7D-B5E1A721128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1607" y="2579673"/>
            <a:ext cx="608124" cy="7416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F51C0EA-EDFE-45D0-8042-DAF64384ED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382873" y="2001931"/>
            <a:ext cx="851265" cy="10381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83D1C-C693-4B1A-806D-46D11F6747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098">
            <a:off x="-952201" y="4139851"/>
            <a:ext cx="5040391" cy="28352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E0591B3-3E47-4EDB-AEEA-B60FB966C5B1}"/>
              </a:ext>
            </a:extLst>
          </p:cNvPr>
          <p:cNvSpPr txBox="1"/>
          <p:nvPr/>
        </p:nvSpPr>
        <p:spPr>
          <a:xfrm>
            <a:off x="2304289" y="4822944"/>
            <a:ext cx="9332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Tòa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nhà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Sky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đang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cháy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6000" b="1" dirty="0" err="1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lớn</a:t>
            </a:r>
            <a:r>
              <a:rPr lang="en-US" sz="6000" b="1" dirty="0">
                <a:ln>
                  <a:solidFill>
                    <a:srgbClr val="4472C4">
                      <a:lumMod val="75000"/>
                    </a:srgbClr>
                  </a:solidFill>
                </a:ln>
                <a:solidFill>
                  <a:srgbClr val="00CCFF"/>
                </a:solidFill>
                <a:latin typeface="Calibri" panose="020F0502020204030204"/>
              </a:rPr>
              <a:t>!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4F7636-E330-43D9-A8D6-D1124A03FE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4603148" y="3225915"/>
            <a:ext cx="3332843" cy="35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CFAED21-2A35-451C-B36D-817029B0D378}"/>
              </a:ext>
            </a:extLst>
          </p:cNvPr>
          <p:cNvGrpSpPr/>
          <p:nvPr/>
        </p:nvGrpSpPr>
        <p:grpSpPr>
          <a:xfrm>
            <a:off x="5687541" y="297353"/>
            <a:ext cx="3914095" cy="2538247"/>
            <a:chOff x="5687540" y="297352"/>
            <a:chExt cx="3914094" cy="2538246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886744C-6A69-415E-B408-1081AF426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20583558">
              <a:off x="5687540" y="297352"/>
              <a:ext cx="3914094" cy="25382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B0F3954-380F-4264-9984-BEC275B0BFA9}"/>
                </a:ext>
              </a:extLst>
            </p:cNvPr>
            <p:cNvSpPr txBox="1"/>
            <p:nvPr/>
          </p:nvSpPr>
          <p:spPr>
            <a:xfrm rot="19609315">
              <a:off x="6256579" y="795402"/>
              <a:ext cx="2635649" cy="138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Chúng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mình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hãy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đi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chữa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cháy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thôi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2800" dirty="0" err="1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nào</a:t>
              </a:r>
              <a:r>
                <a:rPr lang="en-US" sz="2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63912165-C3EA-42BD-AF89-41D678C9D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5685" y="0"/>
            <a:ext cx="3106315" cy="350040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64A11C1D-3321-53BB-6E10-8E2C53F25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26641" y="251245"/>
            <a:ext cx="406400" cy="40640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705B423-DDDC-F205-EC68-B199EBEEB0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048" y="0"/>
            <a:ext cx="1792373" cy="179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4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5000" decel="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3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77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7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4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3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00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6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repeatCount="indefinite" accel="5000" decel="5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77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7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2.59259E-6 L -0.33099 -0.09629 L -0.60782 0.0426 L -0.94571 0.20162 L -1.03217 0.42014 L -1.03217 0.42037 " pathEditMode="relative" rAng="0" ptsTypes="AAAAAA">
                                          <p:cBhvr>
                                            <p:cTn id="4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1615" y="162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29 0.10023 L 0.33008 0.05232 L 0.70222 0.07616 L 1.20118 0.03866 L 1.38073 -0.33333 " pathEditMode="relative" rAng="0" ptsTypes="AAAAA">
                                          <p:cBhvr>
                                            <p:cTn id="43" dur="17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64622" y="-2169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4" grpId="0"/>
        </p:bld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923</Words>
  <Application>Microsoft Office PowerPoint</Application>
  <PresentationFormat>Widescreen</PresentationFormat>
  <Paragraphs>122</Paragraphs>
  <Slides>28</Slides>
  <Notes>7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72</cp:revision>
  <dcterms:created xsi:type="dcterms:W3CDTF">2023-08-31T03:46:22Z</dcterms:created>
  <dcterms:modified xsi:type="dcterms:W3CDTF">2025-11-23T22:42:56Z</dcterms:modified>
</cp:coreProperties>
</file>