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1.wav" ContentType="audio/wav"/>
  <Override PartName="/ppt/media/audio2.wav" ContentType="audio/wav"/>
  <Override PartName="/ppt/media/audio3.wav" ContentType="audio/wav"/>
  <Override PartName="/ppt/media/audio4.wav" ContentType="audio/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692" r:id="rId2"/>
    <p:sldMasterId id="2147483736" r:id="rId3"/>
    <p:sldMasterId id="2147483745" r:id="rId4"/>
    <p:sldMasterId id="2147483781" r:id="rId5"/>
    <p:sldMasterId id="2147483799" r:id="rId6"/>
    <p:sldMasterId id="2147483811" r:id="rId7"/>
    <p:sldMasterId id="2147483823" r:id="rId8"/>
    <p:sldMasterId id="2147483835" r:id="rId9"/>
    <p:sldMasterId id="2147483847" r:id="rId10"/>
    <p:sldMasterId id="2147483859" r:id="rId11"/>
  </p:sldMasterIdLst>
  <p:notesMasterIdLst>
    <p:notesMasterId r:id="rId40"/>
  </p:notesMasterIdLst>
  <p:handoutMasterIdLst>
    <p:handoutMasterId r:id="rId41"/>
  </p:handoutMasterIdLst>
  <p:sldIdLst>
    <p:sldId id="258" r:id="rId12"/>
    <p:sldId id="2007577118" r:id="rId13"/>
    <p:sldId id="332" r:id="rId14"/>
    <p:sldId id="333" r:id="rId15"/>
    <p:sldId id="334" r:id="rId16"/>
    <p:sldId id="335" r:id="rId17"/>
    <p:sldId id="336" r:id="rId18"/>
    <p:sldId id="2898" r:id="rId19"/>
    <p:sldId id="396" r:id="rId20"/>
    <p:sldId id="2007577121" r:id="rId21"/>
    <p:sldId id="2007577119" r:id="rId22"/>
    <p:sldId id="649" r:id="rId23"/>
    <p:sldId id="2007577122" r:id="rId24"/>
    <p:sldId id="264" r:id="rId25"/>
    <p:sldId id="319" r:id="rId26"/>
    <p:sldId id="317" r:id="rId27"/>
    <p:sldId id="318" r:id="rId28"/>
    <p:sldId id="323" r:id="rId29"/>
    <p:sldId id="295" r:id="rId30"/>
    <p:sldId id="293" r:id="rId31"/>
    <p:sldId id="300" r:id="rId32"/>
    <p:sldId id="2899" r:id="rId33"/>
    <p:sldId id="2007577123" r:id="rId34"/>
    <p:sldId id="261" r:id="rId35"/>
    <p:sldId id="257" r:id="rId36"/>
    <p:sldId id="256" r:id="rId37"/>
    <p:sldId id="259" r:id="rId38"/>
    <p:sldId id="284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>
      <p:cViewPr>
        <p:scale>
          <a:sx n="38" d="100"/>
          <a:sy n="38" d="100"/>
        </p:scale>
        <p:origin x="1436" y="85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</a:t>
            </a:r>
            <a:r>
              <a:rPr lang="en-US" baseline="0"/>
              <a:t> vào quả khế để đi đến câu hỏi</a:t>
            </a:r>
          </a:p>
          <a:p>
            <a:r>
              <a:rPr lang="en-US" baseline="0"/>
              <a:t>Tại slide câu hỏi, click vào con chim để quay về slide này</a:t>
            </a:r>
          </a:p>
          <a:p>
            <a:r>
              <a:rPr lang="en-US" baseline="0"/>
              <a:t>Chơi xong thì enter để xuất hiên người nông dân hạnh phúc</a:t>
            </a:r>
          </a:p>
          <a:p>
            <a:r>
              <a:rPr lang="en-US" baseline="0"/>
              <a:t>Click vào người nông dân để đi đến bài mới</a:t>
            </a: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765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Hướ</a:t>
            </a:r>
            <a:r>
              <a:rPr lang="en-US"/>
              <a:t>ng dẫn: Nhấn vào lần lượt từng cây cỏ để đến câu hỏi. Kết thúc nhấn Cỏ chăm chỉ để end game.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290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Icon cỏ chăm chỉ quay về màn hình chính.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053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7.gif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2025/11/16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23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8DCDA6-8B76-DEC9-6514-761953231D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92398E-7703-5F12-08C2-BABABFB0F2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8226E4-AADA-4F5C-FDF7-79899CDCF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16/11/2025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7041AA-6F66-59C2-5220-5E78335E5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2B8702-5CCB-B9E5-FDAD-D41406970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048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F5308-1AB7-B2E7-8C0C-B9C065F16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024578-6863-15B8-95DB-206B99B7C2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614C3-35BC-6485-D607-0A4652DAAA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6963B-9715-3533-B49A-94980F52F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D4AE2-418A-BDB6-11C1-B3DB4FE07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1707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22455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EF7E7-FE8D-F7F9-A4DA-43AD5FE5E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F6EAE8-39F5-B4AF-BF80-771C5511C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5E1E6-5F33-EFD0-BBCD-1FBD732FA1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EB508-1F85-5A48-B591-4B9A102A0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EC654-3F57-A11A-8EBF-094A58BD7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90711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6C713-5C1A-1C7C-D77D-5E5685888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FDAD2-6800-FF5E-7277-6936B03BC8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FB56F7-C4EC-2AEB-7EED-3FA46B313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D4CE24-1079-553F-3980-AD0806BF59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AFB10E-AE02-3C65-DD3E-46689F6E7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6F6B2A-38C3-A570-0A40-F416D81B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34789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7BA10-0D41-769C-EBA2-5B1AF750B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78A1A-B803-8BE5-CBC9-1115CCF7E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7FD74C-E00B-162A-4C25-DB3F9F6E9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9F3F4F-D49D-FB1E-48D1-DC9B04E6E8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C690D4-F77D-0BDA-8109-E27DA065AA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3DF319-E5E4-475F-CAFB-7DF354B0CC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3B72CD-326C-CC39-9ED3-1AFDE3B92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9BA5B2-726A-EAA3-8D32-01F487CCB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26283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670D4-910C-CB40-E8C5-0CDE30278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FA4910-4395-741E-FD48-3CA3D780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4F67E-4CD9-240F-7877-617F13947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0B02D1-88C1-0472-E569-293C00815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17693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B1C7B4-89F3-BA9D-2346-1945E65ABB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DA8841-7B56-2CD5-B2BD-B45737A07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909222-694E-6AD8-088B-77B3D5BB6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00906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856B2-163C-66E1-801F-78E468BF5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01167-6FD4-E893-A853-13585B9D9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367675-EA5C-FBD8-F827-241824F2E5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EA3AE6-FC02-EEEA-AE29-B8F1EB5994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1E72EE-DA8D-4612-D9A1-1D7B37397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B9C11-D810-6EF8-521F-55AD986AB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17494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8800E-FD09-139F-79E9-6E37512AA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46C812-CFA8-26CC-1F39-C0A68E1F9B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89666F-917A-9AEC-40B4-7ED9407400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6157C6-F304-0782-6127-5A5EA3713E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A879EA-8F76-A882-C596-B5C3D64CE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C71636-7202-660D-4C3B-E865A6128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417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80523689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0B60C-FB10-2FAA-8840-E64ECFDE0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648DEA-7F41-8419-E317-B5DC20619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77A37-F795-D3B8-F6F3-02B56CC0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5016A-7D68-8F4A-EF79-4484BE382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476573-80EA-F0E2-C515-A851885AB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49241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AF67C7-AB4E-D2DC-B36B-809FBB6225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5E7804-DCE1-3F64-75CE-A80A09BAB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CE64D-2E17-88E1-F63E-86E98974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65116-6F2C-F4F8-088A-8D157AF26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F089E-F28C-7F9A-E209-49B9364E9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42182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647680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5FE9A-71C2-8B87-78AB-8B5591165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D4922-315E-E65D-B1A0-AE2E0C2AC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3CB8FE-FA2A-AABE-A5AB-5339EEF69D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60103-E2C4-99BF-AB88-C7ADC1690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6F433-2F44-BEE6-7B48-3FAD9D338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29007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B5257-C653-BD9D-C6F0-E8D39CCF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9E1A17-B2EC-A6D7-C7C8-2C9FACD9F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B5DD2-1B39-4C0C-8E00-CBB342A36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EE2F4-0A7B-58C7-5F8B-E48A47FAC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D093E-924F-1699-BF04-E8ECCCA52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29950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BC2A1-DE7D-3ABE-5293-9CD300BEF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DFBC14-B9B5-0A46-2422-4EE71D2894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CEB690-4FC8-406B-F61C-B2F40C57A7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3194E5-963B-C700-F013-539D1CA544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A26907-3447-1828-C639-E16AD9A63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3F46F8-09FC-CA8D-658B-2E371F4AE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45117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323D6-7D07-2D1D-5979-BDB13F1BA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C9962-F870-D8D5-3A72-41461EA7AF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A82A08-6AE1-44A3-F2EC-C45FA39D6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E65881-CFDE-BA10-F188-C53F646EB5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54100A-485D-9627-B1AC-635B549CE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38960D-996B-E1DC-E7CD-2C37B73D69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3B1788-AFFA-7AB2-5235-43028B29F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B31B2B-03BE-9B5A-F72E-C68952211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68236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AF11D-9734-66DC-4F77-77639937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E06CCC-E648-3DD5-4799-D610F8B6E5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7C9AC6-CB4D-6650-55CC-E11AD690C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4DBF9D-D4C3-51AF-D4C0-A69CD13CF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56563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EC42B-4646-5F78-3765-8DAC1DF78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D99BCD-CEDA-C192-B19D-B4936DAC9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1FADAC-67E3-99BA-5092-1CBD388E4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80546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92614-6B26-48AD-9AFA-C2BB000C8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E09B5-216F-BF90-B7BF-83898F733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E26CC3-1B9F-C32E-035F-BA13BCB079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FA071-F0DB-99E1-0EF1-F702D82EE5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921BE-4873-967D-CF86-550218128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6048CC-C225-B586-4FCD-B9A5B3227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0933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22527149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B01F4-4E51-1844-8192-38831F1B2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1E4E52-0C59-AF87-7767-F70F097F60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EE1121-B223-F98F-2BD5-74F5FEF55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AE7F82-06FF-B31E-0D2F-1E4E78380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C6E8A7-975C-78A2-70C5-C5B485624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94AD93-AD14-7F55-5E05-50DFA29BA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88274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B1D08-C093-1ADE-49DA-F76F56A32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AC6CE3-5F29-E20E-3FA3-2F06AE83F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5812F-6973-74A2-4DE2-7414101C01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554D0-B134-B04E-923B-2EAE55A48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259A27-95D7-CCFA-09A4-0FD4DCE94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0973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C5B150-85EC-CF0C-4941-E67F8CE9CE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514727-3968-A006-A8F5-BBD84D61E6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04B21-AC8D-09D5-BA9C-AD282958E6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B2AD9-0A0A-2D93-9972-E39283B72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E9870-C2B0-9346-EFB2-C9D273299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7692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676669348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708049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6467" y="560933"/>
            <a:ext cx="7886800" cy="763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9600" y="1571767"/>
            <a:ext cx="10412800" cy="447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330" lvl="0" indent="-42291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7295" lvl="1" indent="-42291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5625" lvl="2" indent="-42291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4590" lvl="3" indent="-42291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2920" lvl="4" indent="-42291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1885" lvl="5" indent="-42291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0215" lvl="6" indent="-42291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9180" lvl="7" indent="-42291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7510" lvl="8" indent="-42291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967" y="5553936"/>
            <a:ext cx="1474899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45037" y="-91483"/>
            <a:ext cx="1448331" cy="133261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864" y="15432"/>
            <a:ext cx="4687196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96106" y="1373908"/>
            <a:ext cx="116554" cy="7685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54140" y="2346808"/>
            <a:ext cx="4461187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4347745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5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4016" y="-38689"/>
            <a:ext cx="3327063" cy="305964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52200" y="410333"/>
            <a:ext cx="4368800" cy="1007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966" y="1290835"/>
            <a:ext cx="6186529" cy="568927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52200" y="1523200"/>
            <a:ext cx="4368800" cy="381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59226" y="4257201"/>
            <a:ext cx="2654262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0578217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55180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oogle Shape;379;p14"/>
          <p:cNvGrpSpPr/>
          <p:nvPr/>
        </p:nvGrpSpPr>
        <p:grpSpPr>
          <a:xfrm rot="10800000">
            <a:off x="5511635" y="-112633"/>
            <a:ext cx="6816033" cy="7047333"/>
            <a:chOff x="258350" y="-84478"/>
            <a:chExt cx="5112025" cy="5285500"/>
          </a:xfrm>
        </p:grpSpPr>
        <p:sp>
          <p:nvSpPr>
            <p:cNvPr id="380" name="Google Shape;380;p14"/>
            <p:cNvSpPr/>
            <p:nvPr/>
          </p:nvSpPr>
          <p:spPr>
            <a:xfrm rot="5400000">
              <a:off x="297296" y="127943"/>
              <a:ext cx="5285497" cy="4860661"/>
            </a:xfrm>
            <a:custGeom>
              <a:avLst/>
              <a:gdLst/>
              <a:ahLst/>
              <a:cxnLst/>
              <a:rect l="l" t="t" r="r" b="b"/>
              <a:pathLst>
                <a:path w="227725" h="209421" extrusionOk="0">
                  <a:moveTo>
                    <a:pt x="72958" y="0"/>
                  </a:moveTo>
                  <a:cubicBezTo>
                    <a:pt x="46578" y="0"/>
                    <a:pt x="21728" y="6589"/>
                    <a:pt x="0" y="18261"/>
                  </a:cubicBezTo>
                  <a:lnTo>
                    <a:pt x="0" y="209421"/>
                  </a:lnTo>
                  <a:lnTo>
                    <a:pt x="217797" y="209421"/>
                  </a:lnTo>
                  <a:cubicBezTo>
                    <a:pt x="224236" y="192430"/>
                    <a:pt x="227724" y="174018"/>
                    <a:pt x="227724" y="154788"/>
                  </a:cubicBezTo>
                  <a:cubicBezTo>
                    <a:pt x="227724" y="69276"/>
                    <a:pt x="158449" y="0"/>
                    <a:pt x="729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258350" y="-84478"/>
              <a:ext cx="1585800" cy="5285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82" name="Google Shape;382;p14"/>
          <p:cNvSpPr txBox="1">
            <a:spLocks noGrp="1"/>
          </p:cNvSpPr>
          <p:nvPr>
            <p:ph type="ctrTitle"/>
          </p:nvPr>
        </p:nvSpPr>
        <p:spPr>
          <a:xfrm>
            <a:off x="6607767" y="3790567"/>
            <a:ext cx="4077600" cy="7540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383" name="Google Shape;383;p14"/>
          <p:cNvSpPr txBox="1">
            <a:spLocks noGrp="1"/>
          </p:cNvSpPr>
          <p:nvPr>
            <p:ph type="subTitle" idx="1"/>
          </p:nvPr>
        </p:nvSpPr>
        <p:spPr>
          <a:xfrm>
            <a:off x="6718167" y="4385600"/>
            <a:ext cx="3856800" cy="79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Regular"/>
              <a:buNone/>
              <a:defRPr sz="2100">
                <a:latin typeface="Karla Regular"/>
                <a:ea typeface="Karla Regular"/>
                <a:cs typeface="Karla Regular"/>
                <a:sym typeface="Karla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384" name="Google Shape;384;p14"/>
          <p:cNvSpPr txBox="1">
            <a:spLocks noGrp="1"/>
          </p:cNvSpPr>
          <p:nvPr>
            <p:ph type="title" idx="2" hasCustomPrompt="1"/>
          </p:nvPr>
        </p:nvSpPr>
        <p:spPr>
          <a:xfrm>
            <a:off x="7240567" y="2407333"/>
            <a:ext cx="2812000" cy="145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85" name="Google Shape;385;p14"/>
          <p:cNvGrpSpPr/>
          <p:nvPr/>
        </p:nvGrpSpPr>
        <p:grpSpPr>
          <a:xfrm rot="10800000">
            <a:off x="124007" y="123442"/>
            <a:ext cx="4461187" cy="4421127"/>
            <a:chOff x="5740605" y="1760105"/>
            <a:chExt cx="3345890" cy="3315845"/>
          </a:xfrm>
        </p:grpSpPr>
        <p:sp>
          <p:nvSpPr>
            <p:cNvPr id="386" name="Google Shape;386;p1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7" name="Google Shape;387;p1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8" name="Google Shape;388;p1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9" name="Google Shape;389;p1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0" name="Google Shape;390;p1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1" name="Google Shape;391;p1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2" name="Google Shape;392;p1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3" name="Google Shape;393;p1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4" name="Google Shape;394;p1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5" name="Google Shape;395;p1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6" name="Google Shape;396;p1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7" name="Google Shape;397;p1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8" name="Google Shape;398;p1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9" name="Google Shape;399;p1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0" name="Google Shape;400;p1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1" name="Google Shape;401;p1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2" name="Google Shape;402;p1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3" name="Google Shape;403;p1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4" name="Google Shape;404;p1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5" name="Google Shape;405;p1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6" name="Google Shape;406;p1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7" name="Google Shape;407;p1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3491768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5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28132" y="15432"/>
            <a:ext cx="4687196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864" y="2346808"/>
            <a:ext cx="4461187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068866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2025/11/16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24335" y="-93795"/>
            <a:ext cx="5235397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8" name="Google Shape;948;p28"/>
          <p:cNvSpPr/>
          <p:nvPr/>
        </p:nvSpPr>
        <p:spPr>
          <a:xfrm>
            <a:off x="-100966" y="2057629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93012" y="2140320"/>
            <a:ext cx="278024" cy="291559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55764" y="3694386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96836" y="6182998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51496" y="363853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669" y="2940698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81469" y="4203631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300302" y="1859931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6417" y="2616865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9617" y="2820065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1484" y="1697213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40251" y="5568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4550" y="493303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3151" y="51548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3284" y="557988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52150" y="61158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97884" y="38873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30417" y="14932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55751" y="114108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53951" y="54384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7742562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5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47636" y="171174"/>
            <a:ext cx="2654263" cy="2466446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369" y="4316776"/>
            <a:ext cx="2654262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24335" y="2137208"/>
            <a:ext cx="5235397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966" y="-93794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0093341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5852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952844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 userDrawn="1"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 userDrawn="1"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 userDrawn="1"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 userDrawn="1"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 userDrawn="1"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 userDrawn="1"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 userDrawn="1"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 userDrawn="1"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 userDrawn="1"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 userDrawn="1"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 userDrawn="1"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2319439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5601358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9958406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8941825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7016557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3655761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7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8601839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4486311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3887433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08558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257601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6"/>
            <a:ext cx="3421392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4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4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0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0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2167" y="337535"/>
            <a:ext cx="76384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32628031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0010735" y="-6"/>
            <a:ext cx="2181250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2" y="5936025"/>
            <a:ext cx="66308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71647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0"/>
            <a:ext cx="2453960" cy="2252594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4" y="2434433"/>
            <a:ext cx="36896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67"/>
            <a:ext cx="3854800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91048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7525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0896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269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469683"/>
      </p:ext>
    </p:extLst>
  </p:cSld>
  <p:clrMapOvr>
    <a:masterClrMapping/>
  </p:clrMapOvr>
  <p:transition spd="slow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2942811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1319284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76007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7528484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1516378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489131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6080474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7012040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6963352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9956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2">
            <a:extLst>
              <a:ext uri="{FF2B5EF4-FFF2-40B4-BE49-F238E27FC236}">
                <a16:creationId xmlns:a16="http://schemas.microsoft.com/office/drawing/2014/main" id="{F4CB7ADC-976D-9A3B-C317-F7FF3F1818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7" t="6800" r="-702" b="7530"/>
          <a:stretch/>
        </p:blipFill>
        <p:spPr>
          <a:xfrm>
            <a:off x="0" y="0"/>
            <a:ext cx="12315463" cy="6858000"/>
          </a:xfrm>
          <a:prstGeom prst="rect">
            <a:avLst/>
          </a:prstGeom>
        </p:spPr>
      </p:pic>
      <p:sp>
        <p:nvSpPr>
          <p:cNvPr id="3" name="Hình chữ nhật: Góc Tròn 7">
            <a:extLst>
              <a:ext uri="{FF2B5EF4-FFF2-40B4-BE49-F238E27FC236}">
                <a16:creationId xmlns:a16="http://schemas.microsoft.com/office/drawing/2014/main" id="{16433B07-49D3-368B-DB4A-FC91D532F242}"/>
              </a:ext>
            </a:extLst>
          </p:cNvPr>
          <p:cNvSpPr/>
          <p:nvPr userDrawn="1"/>
        </p:nvSpPr>
        <p:spPr>
          <a:xfrm>
            <a:off x="327660" y="357187"/>
            <a:ext cx="11536680" cy="6143625"/>
          </a:xfrm>
          <a:prstGeom prst="roundRect">
            <a:avLst>
              <a:gd name="adj" fmla="val 10174"/>
            </a:avLst>
          </a:prstGeom>
          <a:solidFill>
            <a:schemeClr val="bg1"/>
          </a:solidFill>
          <a:ln w="28575">
            <a:solidFill>
              <a:srgbClr val="8FAA1F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533497"/>
      </p:ext>
    </p:extLst>
  </p:cSld>
  <p:clrMapOvr>
    <a:masterClrMapping/>
  </p:clrMapOvr>
  <p:transition spd="slow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0855308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6"/>
            <a:ext cx="3421392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4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4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0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0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2167" y="337535"/>
            <a:ext cx="76384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13658285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0010735" y="-6"/>
            <a:ext cx="2181250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2" y="5936025"/>
            <a:ext cx="66308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11884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0"/>
            <a:ext cx="2453960" cy="2252594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4" y="2434433"/>
            <a:ext cx="36896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67"/>
            <a:ext cx="3854800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65190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276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4230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1540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0007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8078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464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2025/11/16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86513"/>
      </p:ext>
    </p:extLst>
  </p:cSld>
  <p:clrMapOvr>
    <a:masterClrMapping/>
  </p:clrMapOvr>
  <p:transition spd="slow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6915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12102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7602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9796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367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2863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5184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8343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8ACBF80A-A0AF-3903-7372-41C214778D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854" t="5959" r="886" b="6523"/>
          <a:stretch/>
        </p:blipFill>
        <p:spPr>
          <a:xfrm>
            <a:off x="0" y="0"/>
            <a:ext cx="121944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24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20BFD82B-7BC9-34E9-EE05-0DDBC086B5EF}"/>
              </a:ext>
            </a:extLst>
          </p:cNvPr>
          <p:cNvSpPr/>
          <p:nvPr userDrawn="1"/>
        </p:nvSpPr>
        <p:spPr>
          <a:xfrm>
            <a:off x="327660" y="357187"/>
            <a:ext cx="11536680" cy="6143625"/>
          </a:xfrm>
          <a:prstGeom prst="roundRect">
            <a:avLst>
              <a:gd name="adj" fmla="val 10174"/>
            </a:avLst>
          </a:prstGeom>
          <a:solidFill>
            <a:schemeClr val="bg1"/>
          </a:solidFill>
          <a:ln w="28575">
            <a:solidFill>
              <a:srgbClr val="8FAA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34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32793"/>
      </p:ext>
    </p:extLst>
  </p:cSld>
  <p:clrMapOvr>
    <a:masterClrMapping/>
  </p:clrMapOvr>
  <p:transition spd="slow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380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16876CD-3A6F-043D-EED2-17ADF42AF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05348EF-3486-A492-2CBE-B1324E57CB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7F43869-1627-BCF1-E6F4-54BCA527C0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FA75B3B-DF66-4E87-9F49-D1F5E29B56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3647E4B-9F39-457B-C368-BCC881854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A4592FB-3733-8227-2D8A-7A6791D9B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19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00607B-5786-0C9A-E66E-E4A14DCF9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2D8E41F-A33D-3FC0-0F14-B28CBD6CB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EE07002-C7FC-625D-7796-281F1727B6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B0547A44-0091-4B10-0024-6DA227A46D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B3643C9-852E-91BD-BF18-7B6204CBA1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E215B84E-A565-059F-2F7A-72CB6BA52A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1D9E1DF-E22C-521C-A82D-F0F36D41F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63765D69-59FE-E123-EABC-52576B877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83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83E0569-7E8A-6459-6289-BDB16509B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92202FE-F7C1-22C6-43BF-73656A7F29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6A1A3AA6-2FDF-08A2-1FBB-D757D6C28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43B4318D-DC28-A683-4676-0F3824908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51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BD9E675A-7EEE-1FF3-54F1-A69B186B61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1AF6030C-8E53-99DD-F6D1-66967AC4D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0E7B6D97-7420-90E4-B787-961758307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17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04678FD-CBAC-13EA-2FEA-B6509D5AA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DB3943C-22A9-DF72-C3EA-7F42D52CF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DA49DEF-76ED-F87E-B25F-2E7D27D016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69473EB-1622-0879-0126-589749661A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46DA2FA-CB3E-6C7C-1379-7C0338C2C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983E1B5-ED90-E8B6-2D0B-E88895DAF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23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120F611-3944-5B33-725E-692F39AE2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D3CA4E54-A6F4-BDF1-36E5-3EF682A832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8E8101E-C24C-4CE7-5F25-0B819FFCFA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66CF12B-F749-415D-1E7F-E5F497D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D15426B-DAAD-F9A2-E4D6-998B69917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680735C-D86B-7443-3287-0981E2409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83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BAD15EE-FF3A-6B4B-98EF-13DE38942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23C5202-3CA5-1B72-9A42-E13851A934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E818716-9770-53CE-E18B-1B0C8BF571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77772EA-1068-A042-1211-B8826180A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2301966-9A47-CB5E-A23A-E94026C67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02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7D221461-ADF5-7D36-E235-682774FF7F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B4B81D7-1204-7884-CBBD-0E10EE46ED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4ACE47E-6CBD-89DD-B7C4-B5C40AD13D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AA85FF7-099A-BE81-71A4-169833D78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745FB1F-3784-59A0-43B1-D0C23528F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7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02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546752"/>
      </p:ext>
    </p:extLst>
  </p:cSld>
  <p:clrMapOvr>
    <a:masterClrMapping/>
  </p:clrMapOvr>
  <p:transition spd="slow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63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16/11/2025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7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16/11/2025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91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16/11/2025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41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16/11/2025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60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16/11/2025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03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16/11/2025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70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70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46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69020"/>
      </p:ext>
    </p:extLst>
  </p:cSld>
  <p:clrMapOvr>
    <a:masterClrMapping/>
  </p:clrMapOvr>
  <p:transition spd="slow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B1DB9-2C4C-89E8-1DD2-B6ECBD7EC1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F20E25-A643-1662-C681-85EA4E0E28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BBE5D1-3D1A-00E2-1CF8-FE93D934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16/11/2025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37349-99ED-6ACC-5A64-7F90A3E37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8DB3D3-DC9C-1B91-D872-4C04104E2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508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20372-DBEA-8BB4-A19F-022FEDB9F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59ACFC-741A-4B42-5CED-5277980306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CB48A-ACFD-5612-A4DF-145E57FA8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16/11/2025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026503-04B7-D22E-C0EA-DFE5F72E0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C12F3B-40CE-5F26-E452-90418F224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297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E78BC-6F17-E576-BD21-66C965B06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5753F8-7783-C00A-E0EF-91BCCEC114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948B13-7AE4-5822-32F7-2CCF0929A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16/11/2025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14A344-9C1F-EEC2-0243-AAD2F9D44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9EA278-36F1-10D0-0943-6DCC34C36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251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EF14-48A5-3C85-F052-3FFA1AB0D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A335F9-7E3B-1A89-6B38-0D139A80F6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A629EF-6F0C-60AF-82E7-2143C2F510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95EBFB-E1F2-EC5F-E1E5-40888C2E5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16/11/2025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8FF72B-1DB0-08A7-6FA2-9ECC1DD73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E4A509-8883-0107-6AE4-20458042D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92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7DDCA-F2B2-4F99-D3DD-E4EE5399A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EEDCA5-B46B-9175-DC5C-43E45FEAC4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8DC5F2-8FCF-0A68-A6F9-12A3F02080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E7A1CD-3D7B-CF69-2F40-941BA246C0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9F9623-A9D8-03B2-3348-DFC47AF051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D724A3-EEE9-0FE0-40FC-48F129BFD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16/11/2025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B95BCE-C12B-C4AF-6F40-0191226AD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4F9DEF-D707-4BA0-EF6C-9CE25F20F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50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A24F9-361A-3705-04DF-05CB6ECFD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E22285-1714-4D13-415F-025E57548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16/11/2025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B8BB0-7C45-DD9C-5A86-F55C61F2B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4767A1-5010-21EC-86C7-65285AF9E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757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21F5B5-E196-1C3E-68D2-F66FFBBDD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16/11/2025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0E5A2E-1BD0-2EFA-DFB3-A41702B5E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BA97A7-0233-EB34-9016-6BC31D056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456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D8C75-4617-94F6-2D72-577223065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EDF6C-3666-3151-3E7B-D47F857DC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4DBFCE-47BB-CF15-B1A0-A4E16D786F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3AA2F0-4304-5ABB-709C-480C66C4F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16/11/2025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F94F80-BDD8-4C09-1934-009B15047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108E5-2CB0-F896-92EE-978363BAC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288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1D3AC-47B6-6667-324A-42F7976CD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0AD37F-D244-5C47-3DCE-1394E9FA66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67F700-2949-E311-2F0C-1DE9327269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6B6D5D-5627-5C2C-442E-120C2AC5C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16/11/2025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E0AFC9-F337-58E9-1400-4E233C190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60F6C6-FC93-73C6-B4B6-369A2A706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017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D55DC-F8F6-A244-1B78-600E63F44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EB9939-B2A1-C317-445A-F01DE8FB2C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DC6D52-5252-996D-C102-1D740D5B0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16/11/2025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FE9EC-4341-EA9F-AD24-2EF428A34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865158-4150-A0F6-C289-7DDD4C068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6868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8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431C2F9-E23B-3F94-AFF8-D5BE246BF0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861" y="163464"/>
            <a:ext cx="1589135" cy="158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p:transition spd="slow"/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304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2253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1D6152E-15F6-C2F0-AC8E-0ED26E79994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861" y="163464"/>
            <a:ext cx="1589135" cy="158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14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transition spd="slow"/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 panose="02000506000000020004"/>
              <a:buNone/>
              <a:defRPr sz="2700">
                <a:solidFill>
                  <a:schemeClr val="dk1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2397867"/>
            <a:ext cx="11360800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03CE88A-149B-1C56-3A2E-B6BEDF44DB7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861" y="163464"/>
            <a:ext cx="1589135" cy="158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3573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76988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  <p:sldLayoutId id="2147483762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23436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  <p:sldLayoutId id="2147483795" r:id="rId14"/>
    <p:sldLayoutId id="2147483796" r:id="rId15"/>
    <p:sldLayoutId id="2147483797" r:id="rId16"/>
    <p:sldLayoutId id="2147483798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274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>
            <a:extLst>
              <a:ext uri="{FF2B5EF4-FFF2-40B4-BE49-F238E27FC236}">
                <a16:creationId xmlns:a16="http://schemas.microsoft.com/office/drawing/2014/main" id="{1AF5BB38-62FB-5BC7-728C-125E5429771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 l="17" t="6800" r="-702" b="7530"/>
          <a:stretch/>
        </p:blipFill>
        <p:spPr>
          <a:xfrm>
            <a:off x="0" y="0"/>
            <a:ext cx="12315463" cy="6858000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1FD98D4-57BF-3A45-7A4A-92A12847F71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861" y="163464"/>
            <a:ext cx="1589135" cy="158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276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9955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477B54-4CB9-5F24-D906-A0761F7C4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754DD1-98C7-3919-378E-04FE4CE878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0F1F0D-9EAF-A817-4098-665D3E7DFA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E807ED4-D967-4677-B96C-6D82AEA29F6A}" type="datetimeFigureOut">
              <a:rPr lang="vi-VN" smtClean="0"/>
              <a:t>16/11/2025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A3DB4-F1BA-BC5E-419E-7778365EBF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28FC0F-C3D0-4360-30BA-7CBD33DC28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7220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37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3.wav"/><Relationship Id="rId7" Type="http://schemas.openxmlformats.org/officeDocument/2006/relationships/image" Target="../media/image64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63.png"/><Relationship Id="rId5" Type="http://schemas.openxmlformats.org/officeDocument/2006/relationships/slideLayout" Target="../slideLayouts/slideLayout91.xml"/><Relationship Id="rId4" Type="http://schemas.openxmlformats.org/officeDocument/2006/relationships/audio" Target="../media/media3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7.xml"/><Relationship Id="rId6" Type="http://schemas.microsoft.com/office/2007/relationships/hdphoto" Target="../media/hdphoto5.wdp"/><Relationship Id="rId5" Type="http://schemas.openxmlformats.org/officeDocument/2006/relationships/image" Target="../media/image67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13" Type="http://schemas.openxmlformats.org/officeDocument/2006/relationships/image" Target="../media/image45.png"/><Relationship Id="rId18" Type="http://schemas.openxmlformats.org/officeDocument/2006/relationships/image" Target="../media/image48.png"/><Relationship Id="rId26" Type="http://schemas.microsoft.com/office/2007/relationships/hdphoto" Target="../media/hdphoto2.wdp"/><Relationship Id="rId3" Type="http://schemas.openxmlformats.org/officeDocument/2006/relationships/slideLayout" Target="../slideLayouts/slideLayout17.xml"/><Relationship Id="rId21" Type="http://schemas.openxmlformats.org/officeDocument/2006/relationships/slide" Target="slide6.xml"/><Relationship Id="rId7" Type="http://schemas.openxmlformats.org/officeDocument/2006/relationships/image" Target="../media/image40.GIF"/><Relationship Id="rId12" Type="http://schemas.openxmlformats.org/officeDocument/2006/relationships/image" Target="../media/image44.png"/><Relationship Id="rId17" Type="http://schemas.openxmlformats.org/officeDocument/2006/relationships/slide" Target="slide4.xml"/><Relationship Id="rId25" Type="http://schemas.openxmlformats.org/officeDocument/2006/relationships/image" Target="../media/image52.png"/><Relationship Id="rId2" Type="http://schemas.openxmlformats.org/officeDocument/2006/relationships/audio" Target="../media/media1.mp3"/><Relationship Id="rId16" Type="http://schemas.openxmlformats.org/officeDocument/2006/relationships/image" Target="../media/image47.png"/><Relationship Id="rId20" Type="http://schemas.openxmlformats.org/officeDocument/2006/relationships/image" Target="../media/image49.png"/><Relationship Id="rId29" Type="http://schemas.openxmlformats.org/officeDocument/2006/relationships/slide" Target="slide8.xml"/><Relationship Id="rId1" Type="http://schemas.microsoft.com/office/2007/relationships/media" Target="../media/media1.mp3"/><Relationship Id="rId6" Type="http://schemas.openxmlformats.org/officeDocument/2006/relationships/image" Target="../media/image39.png"/><Relationship Id="rId11" Type="http://schemas.openxmlformats.org/officeDocument/2006/relationships/image" Target="../media/image43.GIF"/><Relationship Id="rId24" Type="http://schemas.openxmlformats.org/officeDocument/2006/relationships/image" Target="../media/image51.png"/><Relationship Id="rId5" Type="http://schemas.openxmlformats.org/officeDocument/2006/relationships/image" Target="../media/image38.jpeg"/><Relationship Id="rId15" Type="http://schemas.openxmlformats.org/officeDocument/2006/relationships/slide" Target="slide3.xml"/><Relationship Id="rId23" Type="http://schemas.openxmlformats.org/officeDocument/2006/relationships/slide" Target="slide7.xml"/><Relationship Id="rId28" Type="http://schemas.microsoft.com/office/2007/relationships/hdphoto" Target="../media/hdphoto3.wdp"/><Relationship Id="rId10" Type="http://schemas.microsoft.com/office/2007/relationships/hdphoto" Target="../media/hdphoto1.wdp"/><Relationship Id="rId19" Type="http://schemas.openxmlformats.org/officeDocument/2006/relationships/slide" Target="slide5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2.png"/><Relationship Id="rId14" Type="http://schemas.openxmlformats.org/officeDocument/2006/relationships/image" Target="../media/image46.png"/><Relationship Id="rId22" Type="http://schemas.openxmlformats.org/officeDocument/2006/relationships/image" Target="../media/image50.png"/><Relationship Id="rId27" Type="http://schemas.openxmlformats.org/officeDocument/2006/relationships/image" Target="../media/image53.png"/><Relationship Id="rId30" Type="http://schemas.openxmlformats.org/officeDocument/2006/relationships/image" Target="../media/image5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slide" Target="slide3.xml"/><Relationship Id="rId18" Type="http://schemas.openxmlformats.org/officeDocument/2006/relationships/image" Target="../media/image83.gif"/><Relationship Id="rId3" Type="http://schemas.microsoft.com/office/2007/relationships/media" Target="../media/media5.mp3"/><Relationship Id="rId21" Type="http://schemas.microsoft.com/office/2007/relationships/hdphoto" Target="../media/hdphoto6.wdp"/><Relationship Id="rId7" Type="http://schemas.openxmlformats.org/officeDocument/2006/relationships/audio" Target="../media/audio1.wav"/><Relationship Id="rId12" Type="http://schemas.openxmlformats.org/officeDocument/2006/relationships/image" Target="../media/image79.png"/><Relationship Id="rId17" Type="http://schemas.openxmlformats.org/officeDocument/2006/relationships/image" Target="../media/image82.gif"/><Relationship Id="rId25" Type="http://schemas.openxmlformats.org/officeDocument/2006/relationships/image" Target="../media/image88.gif"/><Relationship Id="rId2" Type="http://schemas.openxmlformats.org/officeDocument/2006/relationships/audio" Target="../media/media4.mp3"/><Relationship Id="rId16" Type="http://schemas.openxmlformats.org/officeDocument/2006/relationships/slide" Target="slide5.xml"/><Relationship Id="rId20" Type="http://schemas.openxmlformats.org/officeDocument/2006/relationships/image" Target="../media/image85.png"/><Relationship Id="rId1" Type="http://schemas.microsoft.com/office/2007/relationships/media" Target="../media/media4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78.jpg"/><Relationship Id="rId24" Type="http://schemas.microsoft.com/office/2007/relationships/hdphoto" Target="../media/hdphoto7.wdp"/><Relationship Id="rId5" Type="http://schemas.openxmlformats.org/officeDocument/2006/relationships/slideLayout" Target="../slideLayouts/slideLayout63.xml"/><Relationship Id="rId15" Type="http://schemas.openxmlformats.org/officeDocument/2006/relationships/image" Target="../media/image81.png"/><Relationship Id="rId23" Type="http://schemas.openxmlformats.org/officeDocument/2006/relationships/image" Target="../media/image87.png"/><Relationship Id="rId10" Type="http://schemas.openxmlformats.org/officeDocument/2006/relationships/audio" Target="../media/audio4.wav"/><Relationship Id="rId19" Type="http://schemas.openxmlformats.org/officeDocument/2006/relationships/image" Target="../media/image84.png"/><Relationship Id="rId4" Type="http://schemas.openxmlformats.org/officeDocument/2006/relationships/audio" Target="../media/media5.mp3"/><Relationship Id="rId9" Type="http://schemas.openxmlformats.org/officeDocument/2006/relationships/audio" Target="../media/audio3.wav"/><Relationship Id="rId14" Type="http://schemas.openxmlformats.org/officeDocument/2006/relationships/image" Target="../media/image80.gif"/><Relationship Id="rId22" Type="http://schemas.openxmlformats.org/officeDocument/2006/relationships/image" Target="../media/image86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90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94.png"/><Relationship Id="rId18" Type="http://schemas.openxmlformats.org/officeDocument/2006/relationships/image" Target="../media/image96.png"/><Relationship Id="rId3" Type="http://schemas.openxmlformats.org/officeDocument/2006/relationships/slide" Target="slide24.xml"/><Relationship Id="rId21" Type="http://schemas.microsoft.com/office/2007/relationships/hdphoto" Target="../media/hdphoto14.wdp"/><Relationship Id="rId7" Type="http://schemas.openxmlformats.org/officeDocument/2006/relationships/image" Target="../media/image92.png"/><Relationship Id="rId12" Type="http://schemas.openxmlformats.org/officeDocument/2006/relationships/slide" Target="slide27.xml"/><Relationship Id="rId17" Type="http://schemas.microsoft.com/office/2007/relationships/hdphoto" Target="../media/hdphoto12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95.png"/><Relationship Id="rId20" Type="http://schemas.openxmlformats.org/officeDocument/2006/relationships/image" Target="../media/image97.png"/><Relationship Id="rId1" Type="http://schemas.openxmlformats.org/officeDocument/2006/relationships/slideLayout" Target="../slideLayouts/slideLayout102.xml"/><Relationship Id="rId6" Type="http://schemas.openxmlformats.org/officeDocument/2006/relationships/slide" Target="slide25.xml"/><Relationship Id="rId11" Type="http://schemas.microsoft.com/office/2007/relationships/hdphoto" Target="../media/hdphoto10.wdp"/><Relationship Id="rId5" Type="http://schemas.microsoft.com/office/2007/relationships/hdphoto" Target="../media/hdphoto8.wdp"/><Relationship Id="rId15" Type="http://schemas.openxmlformats.org/officeDocument/2006/relationships/slide" Target="slide28.xml"/><Relationship Id="rId10" Type="http://schemas.openxmlformats.org/officeDocument/2006/relationships/image" Target="../media/image93.png"/><Relationship Id="rId19" Type="http://schemas.microsoft.com/office/2007/relationships/hdphoto" Target="../media/hdphoto13.wdp"/><Relationship Id="rId4" Type="http://schemas.openxmlformats.org/officeDocument/2006/relationships/image" Target="../media/image91.png"/><Relationship Id="rId9" Type="http://schemas.openxmlformats.org/officeDocument/2006/relationships/slide" Target="slide26.xml"/><Relationship Id="rId14" Type="http://schemas.microsoft.com/office/2007/relationships/hdphoto" Target="../media/hdphoto1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microsoft.com/office/2007/relationships/hdphoto" Target="../media/hdphoto8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91.png"/><Relationship Id="rId5" Type="http://schemas.openxmlformats.org/officeDocument/2006/relationships/slide" Target="slide23.xml"/><Relationship Id="rId4" Type="http://schemas.openxmlformats.org/officeDocument/2006/relationships/audio" Target="../media/audio6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02.xml"/><Relationship Id="rId6" Type="http://schemas.microsoft.com/office/2007/relationships/hdphoto" Target="../media/hdphoto9.wdp"/><Relationship Id="rId5" Type="http://schemas.openxmlformats.org/officeDocument/2006/relationships/image" Target="../media/image92.png"/><Relationship Id="rId4" Type="http://schemas.openxmlformats.org/officeDocument/2006/relationships/slide" Target="slid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01.xml"/><Relationship Id="rId6" Type="http://schemas.microsoft.com/office/2007/relationships/hdphoto" Target="../media/hdphoto10.wdp"/><Relationship Id="rId5" Type="http://schemas.openxmlformats.org/officeDocument/2006/relationships/image" Target="../media/image93.png"/><Relationship Id="rId4" Type="http://schemas.openxmlformats.org/officeDocument/2006/relationships/slide" Target="slide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02.xml"/><Relationship Id="rId6" Type="http://schemas.microsoft.com/office/2007/relationships/hdphoto" Target="../media/hdphoto11.wdp"/><Relationship Id="rId5" Type="http://schemas.openxmlformats.org/officeDocument/2006/relationships/image" Target="../media/image94.png"/><Relationship Id="rId4" Type="http://schemas.openxmlformats.org/officeDocument/2006/relationships/slide" Target="slide2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BC6FA808-4BA8-745E-4145-FC074736E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4645" y="1603089"/>
            <a:ext cx="5602710" cy="3651821"/>
          </a:xfrm>
          <a:prstGeom prst="rect">
            <a:avLst/>
          </a:prstGeom>
        </p:spPr>
      </p:pic>
      <p:sp>
        <p:nvSpPr>
          <p:cNvPr id="3" name="Freeform 19">
            <a:extLst>
              <a:ext uri="{FF2B5EF4-FFF2-40B4-BE49-F238E27FC236}">
                <a16:creationId xmlns:a16="http://schemas.microsoft.com/office/drawing/2014/main" id="{91BF50E4-B87E-C886-F13F-A802B0EBCCFB}"/>
              </a:ext>
            </a:extLst>
          </p:cNvPr>
          <p:cNvSpPr/>
          <p:nvPr/>
        </p:nvSpPr>
        <p:spPr>
          <a:xfrm>
            <a:off x="8523552" y="3071947"/>
            <a:ext cx="3486196" cy="4799434"/>
          </a:xfrm>
          <a:custGeom>
            <a:avLst/>
            <a:gdLst/>
            <a:ahLst/>
            <a:cxnLst/>
            <a:rect l="l" t="t" r="r" b="b"/>
            <a:pathLst>
              <a:path w="1748600" h="2323720">
                <a:moveTo>
                  <a:pt x="0" y="0"/>
                </a:moveTo>
                <a:lnTo>
                  <a:pt x="1748599" y="0"/>
                </a:lnTo>
                <a:lnTo>
                  <a:pt x="1748599" y="2323720"/>
                </a:lnTo>
                <a:lnTo>
                  <a:pt x="0" y="23237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20">
            <a:extLst>
              <a:ext uri="{FF2B5EF4-FFF2-40B4-BE49-F238E27FC236}">
                <a16:creationId xmlns:a16="http://schemas.microsoft.com/office/drawing/2014/main" id="{14026411-6721-734B-C128-EA06BBCB59EF}"/>
              </a:ext>
            </a:extLst>
          </p:cNvPr>
          <p:cNvSpPr/>
          <p:nvPr/>
        </p:nvSpPr>
        <p:spPr>
          <a:xfrm>
            <a:off x="91820" y="3196879"/>
            <a:ext cx="3292403" cy="4549570"/>
          </a:xfrm>
          <a:custGeom>
            <a:avLst/>
            <a:gdLst/>
            <a:ahLst/>
            <a:cxnLst/>
            <a:rect l="l" t="t" r="r" b="b"/>
            <a:pathLst>
              <a:path w="2102985" h="2988256">
                <a:moveTo>
                  <a:pt x="0" y="0"/>
                </a:moveTo>
                <a:lnTo>
                  <a:pt x="2102985" y="0"/>
                </a:lnTo>
                <a:lnTo>
                  <a:pt x="2102985" y="2988256"/>
                </a:lnTo>
                <a:lnTo>
                  <a:pt x="0" y="29882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89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xverse2Fmedia2F1a96c9ec-041e-466c-a915-05e55f64be88_seed0">
            <a:hlinkClick r:id="" action="ppaction://media"/>
            <a:extLst>
              <a:ext uri="{FF2B5EF4-FFF2-40B4-BE49-F238E27FC236}">
                <a16:creationId xmlns:a16="http://schemas.microsoft.com/office/drawing/2014/main" id="{53296D79-ED60-7777-48D7-F9A6DED707E5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64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4319" y="0"/>
            <a:ext cx="11663681" cy="656082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2CD7ED-B525-B9A6-79DD-7F148E1ADBD7}"/>
              </a:ext>
            </a:extLst>
          </p:cNvPr>
          <p:cNvSpPr/>
          <p:nvPr/>
        </p:nvSpPr>
        <p:spPr>
          <a:xfrm>
            <a:off x="8995410" y="114300"/>
            <a:ext cx="2948940" cy="72009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0">
            <a:hlinkClick r:id="" action="ppaction://media"/>
            <a:extLst>
              <a:ext uri="{FF2B5EF4-FFF2-40B4-BE49-F238E27FC236}">
                <a16:creationId xmlns:a16="http://schemas.microsoft.com/office/drawing/2014/main" id="{99361741-2E65-CB4D-F924-C8D1840425C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22300" y="2082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18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AAA-PDF-SGK\PNG\Bai10-KP2.png">
            <a:extLst>
              <a:ext uri="{FF2B5EF4-FFF2-40B4-BE49-F238E27FC236}">
                <a16:creationId xmlns:a16="http://schemas.microsoft.com/office/drawing/2014/main" id="{6E2CAE8F-B109-CCE4-FBD8-8BA3CD3997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29079" t="16789" r="44357" b="65681"/>
          <a:stretch/>
        </p:blipFill>
        <p:spPr bwMode="auto">
          <a:xfrm>
            <a:off x="882423" y="2391887"/>
            <a:ext cx="3241614" cy="2894306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4114D7-D83B-79D7-5AB5-D18F944BF01F}"/>
              </a:ext>
            </a:extLst>
          </p:cNvPr>
          <p:cNvSpPr txBox="1"/>
          <p:nvPr/>
        </p:nvSpPr>
        <p:spPr>
          <a:xfrm>
            <a:off x="746919" y="228600"/>
            <a:ext cx="10485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Thêm vào thì bằng mấy?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56BA42-1887-5B62-5E12-5353B22B993A}"/>
              </a:ext>
            </a:extLst>
          </p:cNvPr>
          <p:cNvSpPr txBox="1"/>
          <p:nvPr/>
        </p:nvSpPr>
        <p:spPr>
          <a:xfrm>
            <a:off x="929799" y="3425224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B08E66-FE91-15B3-AD07-E819D04C0CE7}"/>
              </a:ext>
            </a:extLst>
          </p:cNvPr>
          <p:cNvSpPr txBox="1"/>
          <p:nvPr/>
        </p:nvSpPr>
        <p:spPr>
          <a:xfrm>
            <a:off x="1258652" y="3179128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64E7C8-5963-660B-EFA7-86321CD44EDE}"/>
              </a:ext>
            </a:extLst>
          </p:cNvPr>
          <p:cNvSpPr txBox="1"/>
          <p:nvPr/>
        </p:nvSpPr>
        <p:spPr>
          <a:xfrm>
            <a:off x="1651746" y="3131918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2CA104-595F-9D0A-8728-5DF07E7EB483}"/>
              </a:ext>
            </a:extLst>
          </p:cNvPr>
          <p:cNvSpPr txBox="1"/>
          <p:nvPr/>
        </p:nvSpPr>
        <p:spPr>
          <a:xfrm>
            <a:off x="1208663" y="3840406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E22ED0-A351-EAD9-1CFA-BD62655EA119}"/>
              </a:ext>
            </a:extLst>
          </p:cNvPr>
          <p:cNvSpPr txBox="1"/>
          <p:nvPr/>
        </p:nvSpPr>
        <p:spPr>
          <a:xfrm>
            <a:off x="1597614" y="3987976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2151761-75C3-918F-3AB2-32A8BC0463C5}"/>
              </a:ext>
            </a:extLst>
          </p:cNvPr>
          <p:cNvGrpSpPr/>
          <p:nvPr/>
        </p:nvGrpSpPr>
        <p:grpSpPr>
          <a:xfrm>
            <a:off x="4889409" y="2094131"/>
            <a:ext cx="6806100" cy="4154269"/>
            <a:chOff x="5218509" y="2094131"/>
            <a:chExt cx="6477000" cy="4154269"/>
          </a:xfrm>
        </p:grpSpPr>
        <p:sp>
          <p:nvSpPr>
            <p:cNvPr id="10" name="Rounded Rectangle 11">
              <a:extLst>
                <a:ext uri="{FF2B5EF4-FFF2-40B4-BE49-F238E27FC236}">
                  <a16:creationId xmlns:a16="http://schemas.microsoft.com/office/drawing/2014/main" id="{90918748-32DA-C719-0DCC-82901D73DD1A}"/>
                </a:ext>
              </a:extLst>
            </p:cNvPr>
            <p:cNvSpPr/>
            <p:nvPr/>
          </p:nvSpPr>
          <p:spPr>
            <a:xfrm>
              <a:off x="5218509" y="2094131"/>
              <a:ext cx="6477000" cy="4154269"/>
            </a:xfrm>
            <a:prstGeom prst="roundRect">
              <a:avLst/>
            </a:prstGeom>
            <a:solidFill>
              <a:srgbClr val="FFE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ed Rectangle 12">
              <a:extLst>
                <a:ext uri="{FF2B5EF4-FFF2-40B4-BE49-F238E27FC236}">
                  <a16:creationId xmlns:a16="http://schemas.microsoft.com/office/drawing/2014/main" id="{ED349FD1-9101-70C2-1FF8-AEAAEAE91D83}"/>
                </a:ext>
              </a:extLst>
            </p:cNvPr>
            <p:cNvSpPr/>
            <p:nvPr/>
          </p:nvSpPr>
          <p:spPr>
            <a:xfrm>
              <a:off x="5535771" y="2305652"/>
              <a:ext cx="5873749" cy="153475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87C520A-847C-B4CD-F385-C44C4D934E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0463" b="68056" l="5500" r="2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8" t="49874" r="75978" b="30872"/>
            <a:stretch/>
          </p:blipFill>
          <p:spPr>
            <a:xfrm>
              <a:off x="6397848" y="2978795"/>
              <a:ext cx="707530" cy="81988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158653E-F228-41DF-9B40-19EA174EAD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0463" b="68056" l="5500" r="2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8" t="49874" r="75978" b="30872"/>
            <a:stretch/>
          </p:blipFill>
          <p:spPr>
            <a:xfrm>
              <a:off x="7127539" y="2978795"/>
              <a:ext cx="707530" cy="81988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47E4F81-2E66-0796-9D0A-D7FC9C3685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0463" b="68056" l="5500" r="2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8" t="49874" r="75978" b="30872"/>
            <a:stretch/>
          </p:blipFill>
          <p:spPr>
            <a:xfrm>
              <a:off x="8624472" y="2978795"/>
              <a:ext cx="707530" cy="81988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2B233C7-90A3-5A5C-EDD4-B69BE13D57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111" b="67593" l="26700" r="46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67" t="50746" r="51434" b="30461"/>
            <a:stretch/>
          </p:blipFill>
          <p:spPr>
            <a:xfrm>
              <a:off x="9754035" y="2971800"/>
              <a:ext cx="817563" cy="83387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4313F70-816D-FC92-40B8-CD3EE526A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111" b="67593" l="26700" r="46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67" t="50746" r="51434" b="30461"/>
            <a:stretch/>
          </p:blipFill>
          <p:spPr>
            <a:xfrm>
              <a:off x="10557372" y="2971800"/>
              <a:ext cx="817563" cy="83387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C0AD335-704E-6629-F169-D42D7FDA1C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0463" b="68056" l="5500" r="2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8" t="49874" r="75978" b="30872"/>
            <a:stretch/>
          </p:blipFill>
          <p:spPr>
            <a:xfrm>
              <a:off x="7878405" y="2985789"/>
              <a:ext cx="707530" cy="81988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9D34A2E-84DA-85A3-F737-A0A19D74AA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0463" b="68056" l="5500" r="2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8" t="49874" r="75978" b="30872"/>
            <a:stretch/>
          </p:blipFill>
          <p:spPr>
            <a:xfrm>
              <a:off x="5661202" y="2978794"/>
              <a:ext cx="707530" cy="819885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6CCF8358-D453-A493-3E4D-0610CEE2276E}"/>
              </a:ext>
            </a:extLst>
          </p:cNvPr>
          <p:cNvSpPr txBox="1"/>
          <p:nvPr/>
        </p:nvSpPr>
        <p:spPr>
          <a:xfrm>
            <a:off x="6239961" y="3848845"/>
            <a:ext cx="44340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 + 2 = 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BA2EC2-0FA9-2F69-F809-E1220AD3FE54}"/>
              </a:ext>
            </a:extLst>
          </p:cNvPr>
          <p:cNvSpPr txBox="1"/>
          <p:nvPr/>
        </p:nvSpPr>
        <p:spPr>
          <a:xfrm>
            <a:off x="9107164" y="3877513"/>
            <a:ext cx="562773" cy="635902"/>
          </a:xfrm>
          <a:prstGeom prst="rect">
            <a:avLst/>
          </a:prstGeom>
          <a:solidFill>
            <a:srgbClr val="FFE1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CE40D0-7C31-2306-3FA4-3247EE1F5E98}"/>
              </a:ext>
            </a:extLst>
          </p:cNvPr>
          <p:cNvSpPr txBox="1"/>
          <p:nvPr/>
        </p:nvSpPr>
        <p:spPr>
          <a:xfrm>
            <a:off x="5479778" y="4770686"/>
            <a:ext cx="5896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Năm cộng hai bằng bảy.</a:t>
            </a:r>
          </a:p>
        </p:txBody>
      </p:sp>
      <p:sp>
        <p:nvSpPr>
          <p:cNvPr id="22" name="Rounded Rectangle 25">
            <a:extLst>
              <a:ext uri="{FF2B5EF4-FFF2-40B4-BE49-F238E27FC236}">
                <a16:creationId xmlns:a16="http://schemas.microsoft.com/office/drawing/2014/main" id="{2E2751A6-E0D0-6ECD-3277-E0EC7C86EBC8}"/>
              </a:ext>
            </a:extLst>
          </p:cNvPr>
          <p:cNvSpPr/>
          <p:nvPr/>
        </p:nvSpPr>
        <p:spPr>
          <a:xfrm>
            <a:off x="112544" y="1143000"/>
            <a:ext cx="11948319" cy="55626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ular Callout 4">
            <a:extLst>
              <a:ext uri="{FF2B5EF4-FFF2-40B4-BE49-F238E27FC236}">
                <a16:creationId xmlns:a16="http://schemas.microsoft.com/office/drawing/2014/main" id="{0FB8B61F-461C-53A7-8812-EEF73A9ACFF1}"/>
              </a:ext>
            </a:extLst>
          </p:cNvPr>
          <p:cNvSpPr/>
          <p:nvPr/>
        </p:nvSpPr>
        <p:spPr>
          <a:xfrm>
            <a:off x="698568" y="1245031"/>
            <a:ext cx="3761581" cy="1447800"/>
          </a:xfrm>
          <a:prstGeom prst="wedgeRoundRectCallout">
            <a:avLst>
              <a:gd name="adj1" fmla="val -11226"/>
              <a:gd name="adj2" fmla="val 66984"/>
              <a:gd name="adj3" fmla="val 16667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5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bông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hoa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thêm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 2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bông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hoa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được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mấy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bông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hoa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D535FC3-0792-FDDF-613D-044CC8C00C6B}"/>
              </a:ext>
            </a:extLst>
          </p:cNvPr>
          <p:cNvSpPr txBox="1"/>
          <p:nvPr/>
        </p:nvSpPr>
        <p:spPr>
          <a:xfrm>
            <a:off x="1941555" y="3114657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F6D864D-9838-C862-38BA-6F15354F5C4C}"/>
              </a:ext>
            </a:extLst>
          </p:cNvPr>
          <p:cNvSpPr txBox="1"/>
          <p:nvPr/>
        </p:nvSpPr>
        <p:spPr>
          <a:xfrm>
            <a:off x="2138102" y="3840406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26" name="Rounded Rectangle 17">
            <a:extLst>
              <a:ext uri="{FF2B5EF4-FFF2-40B4-BE49-F238E27FC236}">
                <a16:creationId xmlns:a16="http://schemas.microsoft.com/office/drawing/2014/main" id="{E98651B3-B558-12C5-2417-BD9C991E647A}"/>
              </a:ext>
            </a:extLst>
          </p:cNvPr>
          <p:cNvSpPr/>
          <p:nvPr/>
        </p:nvSpPr>
        <p:spPr>
          <a:xfrm>
            <a:off x="314148" y="5275836"/>
            <a:ext cx="4434096" cy="100771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 bông hoa thêm 2 bông hoa được 7 bông hoa.</a:t>
            </a:r>
          </a:p>
        </p:txBody>
      </p:sp>
      <p:sp>
        <p:nvSpPr>
          <p:cNvPr id="27" name="Rounded Rectangle 28">
            <a:extLst>
              <a:ext uri="{FF2B5EF4-FFF2-40B4-BE49-F238E27FC236}">
                <a16:creationId xmlns:a16="http://schemas.microsoft.com/office/drawing/2014/main" id="{1808072E-1EE2-30B0-EB61-FCB4F6CE48D2}"/>
              </a:ext>
            </a:extLst>
          </p:cNvPr>
          <p:cNvSpPr/>
          <p:nvPr/>
        </p:nvSpPr>
        <p:spPr>
          <a:xfrm>
            <a:off x="314148" y="5275836"/>
            <a:ext cx="4434096" cy="100771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“Thêm” nghĩa là ta </a:t>
            </a:r>
          </a:p>
          <a:p>
            <a:pPr algn="ctr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thực hiện </a:t>
            </a:r>
            <a:r>
              <a:rPr lang="en-US" sz="2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phép cộng</a:t>
            </a:r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583185A-0658-29CA-143B-CF705B387082}"/>
              </a:ext>
            </a:extLst>
          </p:cNvPr>
          <p:cNvSpPr txBox="1"/>
          <p:nvPr/>
        </p:nvSpPr>
        <p:spPr>
          <a:xfrm>
            <a:off x="5318919" y="5525869"/>
            <a:ext cx="5896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Hoặc: Đếm thêm: 5   6   7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FEFE159-DD02-91B6-AC48-D4F3D06D4B7E}"/>
              </a:ext>
            </a:extLst>
          </p:cNvPr>
          <p:cNvCxnSpPr/>
          <p:nvPr/>
        </p:nvCxnSpPr>
        <p:spPr>
          <a:xfrm>
            <a:off x="9667346" y="5849034"/>
            <a:ext cx="374208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440E9E1-650E-D094-5578-CD29F188FF7D}"/>
              </a:ext>
            </a:extLst>
          </p:cNvPr>
          <p:cNvCxnSpPr/>
          <p:nvPr/>
        </p:nvCxnSpPr>
        <p:spPr>
          <a:xfrm>
            <a:off x="10334983" y="5849034"/>
            <a:ext cx="374208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reeform 38">
            <a:extLst>
              <a:ext uri="{FF2B5EF4-FFF2-40B4-BE49-F238E27FC236}">
                <a16:creationId xmlns:a16="http://schemas.microsoft.com/office/drawing/2014/main" id="{433C1899-281B-F3E0-92B1-50C4A3D97C72}"/>
              </a:ext>
            </a:extLst>
          </p:cNvPr>
          <p:cNvSpPr/>
          <p:nvPr/>
        </p:nvSpPr>
        <p:spPr>
          <a:xfrm>
            <a:off x="5726430" y="2758611"/>
            <a:ext cx="3113942" cy="289389"/>
          </a:xfrm>
          <a:custGeom>
            <a:avLst/>
            <a:gdLst>
              <a:gd name="connsiteX0" fmla="*/ 0 w 3094892"/>
              <a:gd name="connsiteY0" fmla="*/ 417466 h 417466"/>
              <a:gd name="connsiteX1" fmla="*/ 858129 w 3094892"/>
              <a:gd name="connsiteY1" fmla="*/ 65774 h 417466"/>
              <a:gd name="connsiteX2" fmla="*/ 2391508 w 3094892"/>
              <a:gd name="connsiteY2" fmla="*/ 23571 h 417466"/>
              <a:gd name="connsiteX3" fmla="*/ 3094892 w 3094892"/>
              <a:gd name="connsiteY3" fmla="*/ 333060 h 417466"/>
              <a:gd name="connsiteX0" fmla="*/ 0 w 3171092"/>
              <a:gd name="connsiteY0" fmla="*/ 422151 h 422151"/>
              <a:gd name="connsiteX1" fmla="*/ 858129 w 3171092"/>
              <a:gd name="connsiteY1" fmla="*/ 70459 h 422151"/>
              <a:gd name="connsiteX2" fmla="*/ 2391508 w 3171092"/>
              <a:gd name="connsiteY2" fmla="*/ 28256 h 422151"/>
              <a:gd name="connsiteX3" fmla="*/ 3171092 w 3171092"/>
              <a:gd name="connsiteY3" fmla="*/ 401245 h 422151"/>
              <a:gd name="connsiteX0" fmla="*/ 0 w 3171092"/>
              <a:gd name="connsiteY0" fmla="*/ 408568 h 408568"/>
              <a:gd name="connsiteX1" fmla="*/ 858129 w 3171092"/>
              <a:gd name="connsiteY1" fmla="*/ 56876 h 408568"/>
              <a:gd name="connsiteX2" fmla="*/ 2264508 w 3171092"/>
              <a:gd name="connsiteY2" fmla="*/ 33723 h 408568"/>
              <a:gd name="connsiteX3" fmla="*/ 3171092 w 3171092"/>
              <a:gd name="connsiteY3" fmla="*/ 387662 h 408568"/>
              <a:gd name="connsiteX0" fmla="*/ 0 w 3171092"/>
              <a:gd name="connsiteY0" fmla="*/ 421702 h 421702"/>
              <a:gd name="connsiteX1" fmla="*/ 864479 w 3171092"/>
              <a:gd name="connsiteY1" fmla="*/ 44610 h 421702"/>
              <a:gd name="connsiteX2" fmla="*/ 2264508 w 3171092"/>
              <a:gd name="connsiteY2" fmla="*/ 46857 h 421702"/>
              <a:gd name="connsiteX3" fmla="*/ 3171092 w 3171092"/>
              <a:gd name="connsiteY3" fmla="*/ 400796 h 421702"/>
              <a:gd name="connsiteX0" fmla="*/ 0 w 3171092"/>
              <a:gd name="connsiteY0" fmla="*/ 418099 h 418099"/>
              <a:gd name="connsiteX1" fmla="*/ 883529 w 3171092"/>
              <a:gd name="connsiteY1" fmla="*/ 47357 h 418099"/>
              <a:gd name="connsiteX2" fmla="*/ 2264508 w 3171092"/>
              <a:gd name="connsiteY2" fmla="*/ 43254 h 418099"/>
              <a:gd name="connsiteX3" fmla="*/ 3171092 w 3171092"/>
              <a:gd name="connsiteY3" fmla="*/ 397193 h 418099"/>
              <a:gd name="connsiteX0" fmla="*/ 0 w 3113942"/>
              <a:gd name="connsiteY0" fmla="*/ 411360 h 411360"/>
              <a:gd name="connsiteX1" fmla="*/ 826379 w 3113942"/>
              <a:gd name="connsiteY1" fmla="*/ 46968 h 411360"/>
              <a:gd name="connsiteX2" fmla="*/ 2207358 w 3113942"/>
              <a:gd name="connsiteY2" fmla="*/ 42865 h 411360"/>
              <a:gd name="connsiteX3" fmla="*/ 3113942 w 3113942"/>
              <a:gd name="connsiteY3" fmla="*/ 396804 h 411360"/>
              <a:gd name="connsiteX0" fmla="*/ 0 w 3113942"/>
              <a:gd name="connsiteY0" fmla="*/ 416142 h 416142"/>
              <a:gd name="connsiteX1" fmla="*/ 826379 w 3113942"/>
              <a:gd name="connsiteY1" fmla="*/ 51750 h 416142"/>
              <a:gd name="connsiteX2" fmla="*/ 2207358 w 3113942"/>
              <a:gd name="connsiteY2" fmla="*/ 47647 h 416142"/>
              <a:gd name="connsiteX3" fmla="*/ 3113942 w 3113942"/>
              <a:gd name="connsiteY3" fmla="*/ 401586 h 416142"/>
              <a:gd name="connsiteX0" fmla="*/ 0 w 3113942"/>
              <a:gd name="connsiteY0" fmla="*/ 395442 h 395442"/>
              <a:gd name="connsiteX1" fmla="*/ 826379 w 3113942"/>
              <a:gd name="connsiteY1" fmla="*/ 74593 h 395442"/>
              <a:gd name="connsiteX2" fmla="*/ 2207358 w 3113942"/>
              <a:gd name="connsiteY2" fmla="*/ 26947 h 395442"/>
              <a:gd name="connsiteX3" fmla="*/ 3113942 w 3113942"/>
              <a:gd name="connsiteY3" fmla="*/ 380886 h 395442"/>
              <a:gd name="connsiteX0" fmla="*/ 0 w 3113942"/>
              <a:gd name="connsiteY0" fmla="*/ 354609 h 354609"/>
              <a:gd name="connsiteX1" fmla="*/ 826379 w 3113942"/>
              <a:gd name="connsiteY1" fmla="*/ 33760 h 354609"/>
              <a:gd name="connsiteX2" fmla="*/ 2221872 w 3113942"/>
              <a:gd name="connsiteY2" fmla="*/ 44171 h 354609"/>
              <a:gd name="connsiteX3" fmla="*/ 3113942 w 3113942"/>
              <a:gd name="connsiteY3" fmla="*/ 340053 h 354609"/>
              <a:gd name="connsiteX0" fmla="*/ 0 w 3113942"/>
              <a:gd name="connsiteY0" fmla="*/ 328171 h 328171"/>
              <a:gd name="connsiteX1" fmla="*/ 826379 w 3113942"/>
              <a:gd name="connsiteY1" fmla="*/ 65379 h 328171"/>
              <a:gd name="connsiteX2" fmla="*/ 2221872 w 3113942"/>
              <a:gd name="connsiteY2" fmla="*/ 17733 h 328171"/>
              <a:gd name="connsiteX3" fmla="*/ 3113942 w 3113942"/>
              <a:gd name="connsiteY3" fmla="*/ 313615 h 328171"/>
              <a:gd name="connsiteX0" fmla="*/ 0 w 3113942"/>
              <a:gd name="connsiteY0" fmla="*/ 289389 h 289389"/>
              <a:gd name="connsiteX1" fmla="*/ 826379 w 3113942"/>
              <a:gd name="connsiteY1" fmla="*/ 26597 h 289389"/>
              <a:gd name="connsiteX2" fmla="*/ 2221872 w 3113942"/>
              <a:gd name="connsiteY2" fmla="*/ 37008 h 289389"/>
              <a:gd name="connsiteX3" fmla="*/ 3113942 w 3113942"/>
              <a:gd name="connsiteY3" fmla="*/ 274833 h 289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3942" h="289389">
                <a:moveTo>
                  <a:pt x="0" y="289389"/>
                </a:moveTo>
                <a:cubicBezTo>
                  <a:pt x="229772" y="146367"/>
                  <a:pt x="456067" y="68661"/>
                  <a:pt x="826379" y="26597"/>
                </a:cubicBezTo>
                <a:cubicBezTo>
                  <a:pt x="1196691" y="-15466"/>
                  <a:pt x="1840612" y="-4365"/>
                  <a:pt x="2221872" y="37008"/>
                </a:cubicBezTo>
                <a:cubicBezTo>
                  <a:pt x="2603133" y="78381"/>
                  <a:pt x="2948647" y="142362"/>
                  <a:pt x="3113942" y="274833"/>
                </a:cubicBez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BA436AD-0860-B2F7-B56D-968F34641214}"/>
              </a:ext>
            </a:extLst>
          </p:cNvPr>
          <p:cNvSpPr txBox="1"/>
          <p:nvPr/>
        </p:nvSpPr>
        <p:spPr>
          <a:xfrm>
            <a:off x="6362100" y="2193853"/>
            <a:ext cx="17811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EBC6C17-C495-A0F6-3EF5-798F1616123E}"/>
              </a:ext>
            </a:extLst>
          </p:cNvPr>
          <p:cNvSpPr txBox="1"/>
          <p:nvPr/>
        </p:nvSpPr>
        <p:spPr>
          <a:xfrm>
            <a:off x="9667346" y="2193853"/>
            <a:ext cx="890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34" name="Curved Right Arrow 55">
            <a:extLst>
              <a:ext uri="{FF2B5EF4-FFF2-40B4-BE49-F238E27FC236}">
                <a16:creationId xmlns:a16="http://schemas.microsoft.com/office/drawing/2014/main" id="{29785A10-D258-045C-3EA2-31E7F35CA4DE}"/>
              </a:ext>
            </a:extLst>
          </p:cNvPr>
          <p:cNvSpPr/>
          <p:nvPr/>
        </p:nvSpPr>
        <p:spPr>
          <a:xfrm rot="16200000" flipH="1">
            <a:off x="9340824" y="2255186"/>
            <a:ext cx="340862" cy="1216152"/>
          </a:xfrm>
          <a:prstGeom prst="curvedRightArrow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7826277-E9BB-FF66-DB15-7CE7F174EF6D}"/>
              </a:ext>
            </a:extLst>
          </p:cNvPr>
          <p:cNvSpPr txBox="1"/>
          <p:nvPr/>
        </p:nvSpPr>
        <p:spPr>
          <a:xfrm>
            <a:off x="10676729" y="2193853"/>
            <a:ext cx="890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36" name="Curved Right Arrow 57">
            <a:extLst>
              <a:ext uri="{FF2B5EF4-FFF2-40B4-BE49-F238E27FC236}">
                <a16:creationId xmlns:a16="http://schemas.microsoft.com/office/drawing/2014/main" id="{BAB7C3C5-C725-6F67-7EBD-CAF62BFA8671}"/>
              </a:ext>
            </a:extLst>
          </p:cNvPr>
          <p:cNvSpPr/>
          <p:nvPr/>
        </p:nvSpPr>
        <p:spPr>
          <a:xfrm rot="16200000" flipH="1">
            <a:off x="10384795" y="2420229"/>
            <a:ext cx="326301" cy="950178"/>
          </a:xfrm>
          <a:prstGeom prst="curvedRightArrow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Curved Right Arrow 58">
            <a:extLst>
              <a:ext uri="{FF2B5EF4-FFF2-40B4-BE49-F238E27FC236}">
                <a16:creationId xmlns:a16="http://schemas.microsoft.com/office/drawing/2014/main" id="{3E5F74B1-0E0E-71F7-B984-959D6ECD7010}"/>
              </a:ext>
            </a:extLst>
          </p:cNvPr>
          <p:cNvSpPr/>
          <p:nvPr/>
        </p:nvSpPr>
        <p:spPr>
          <a:xfrm rot="10800000">
            <a:off x="11068048" y="5093849"/>
            <a:ext cx="326939" cy="808605"/>
          </a:xfrm>
          <a:prstGeom prst="curvedRightArrow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680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9" grpId="0"/>
      <p:bldP spid="20" grpId="0" animBg="1"/>
      <p:bldP spid="21" grpId="0"/>
      <p:bldP spid="23" grpId="0" animBg="1"/>
      <p:bldP spid="23" grpId="1" animBg="1"/>
      <p:bldP spid="24" grpId="0"/>
      <p:bldP spid="25" grpId="0"/>
      <p:bldP spid="26" grpId="0" animBg="1"/>
      <p:bldP spid="27" grpId="0" animBg="1"/>
      <p:bldP spid="28" grpId="0"/>
      <p:bldP spid="31" grpId="0" animBg="1"/>
      <p:bldP spid="32" grpId="0"/>
      <p:bldP spid="33" grpId="0"/>
      <p:bldP spid="34" grpId="0" animBg="1"/>
      <p:bldP spid="35" grpId="0"/>
      <p:bldP spid="36" grpId="0" animBg="1"/>
      <p:bldP spid="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8">
            <a:extLst>
              <a:ext uri="{FF2B5EF4-FFF2-40B4-BE49-F238E27FC236}">
                <a16:creationId xmlns:a16="http://schemas.microsoft.com/office/drawing/2014/main" id="{50AB134F-ACA3-39BB-84BF-A74E5E34060C}"/>
              </a:ext>
            </a:extLst>
          </p:cNvPr>
          <p:cNvSpPr/>
          <p:nvPr/>
        </p:nvSpPr>
        <p:spPr>
          <a:xfrm>
            <a:off x="1646704" y="1844824"/>
            <a:ext cx="8898592" cy="2393686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6000" kern="0">
                <a:solidFill>
                  <a:srgbClr val="030401"/>
                </a:solidFill>
                <a:latin typeface="Arial" pitchFamily="34" charset="0"/>
                <a:cs typeface="Arial" pitchFamily="34" charset="0"/>
                <a:sym typeface="Arial"/>
              </a:rPr>
              <a:t>“Thêm” nghĩa là ta </a:t>
            </a:r>
          </a:p>
          <a:p>
            <a:pPr algn="ctr">
              <a:buClr>
                <a:srgbClr val="000000"/>
              </a:buClr>
            </a:pPr>
            <a:r>
              <a:rPr lang="en-US" sz="6000" kern="0">
                <a:solidFill>
                  <a:srgbClr val="030401"/>
                </a:solidFill>
                <a:latin typeface="Arial" pitchFamily="34" charset="0"/>
                <a:cs typeface="Arial" pitchFamily="34" charset="0"/>
                <a:sym typeface="Arial"/>
              </a:rPr>
              <a:t>thực hiện </a:t>
            </a:r>
            <a:r>
              <a:rPr lang="en-US" sz="6000" b="1" kern="0">
                <a:solidFill>
                  <a:srgbClr val="030401"/>
                </a:solidFill>
                <a:latin typeface="Arial" pitchFamily="34" charset="0"/>
                <a:cs typeface="Arial" pitchFamily="34" charset="0"/>
                <a:sym typeface="Arial"/>
              </a:rPr>
              <a:t>phép cộng</a:t>
            </a:r>
            <a:r>
              <a:rPr lang="en-US" sz="6000" kern="0">
                <a:solidFill>
                  <a:srgbClr val="030401"/>
                </a:solidFill>
                <a:latin typeface="Arial" pitchFamily="34" charset="0"/>
                <a:cs typeface="Arial" pitchFamily="34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64077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3648B3-E50E-6208-2AB7-A55B525C6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A room with a chalkboard and a desk&#10;&#10;Description automatically generated">
            <a:extLst>
              <a:ext uri="{FF2B5EF4-FFF2-40B4-BE49-F238E27FC236}">
                <a16:creationId xmlns:a16="http://schemas.microsoft.com/office/drawing/2014/main" id="{6E800939-677D-6975-FBB9-357F12E63D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88951" cy="6858001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FC6DCB0-8EE0-09D8-37BF-2943A35551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Freeform 32">
            <a:extLst>
              <a:ext uri="{FF2B5EF4-FFF2-40B4-BE49-F238E27FC236}">
                <a16:creationId xmlns:a16="http://schemas.microsoft.com/office/drawing/2014/main" id="{53EB2D6F-5C40-5CA1-6666-01986C978FCF}"/>
              </a:ext>
            </a:extLst>
          </p:cNvPr>
          <p:cNvSpPr/>
          <p:nvPr/>
        </p:nvSpPr>
        <p:spPr>
          <a:xfrm>
            <a:off x="1252522" y="2098548"/>
            <a:ext cx="3520646" cy="4759452"/>
          </a:xfrm>
          <a:custGeom>
            <a:avLst/>
            <a:gdLst/>
            <a:ahLst/>
            <a:cxnLst/>
            <a:rect l="l" t="t" r="r" b="b"/>
            <a:pathLst>
              <a:path w="2064677" h="2617657">
                <a:moveTo>
                  <a:pt x="0" y="0"/>
                </a:moveTo>
                <a:lnTo>
                  <a:pt x="2064677" y="0"/>
                </a:lnTo>
                <a:lnTo>
                  <a:pt x="2064677" y="2617657"/>
                </a:lnTo>
                <a:lnTo>
                  <a:pt x="0" y="26176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 descr="A green orange and white text&#10;&#10;AI-generated content may be incorrect.">
            <a:extLst>
              <a:ext uri="{FF2B5EF4-FFF2-40B4-BE49-F238E27FC236}">
                <a16:creationId xmlns:a16="http://schemas.microsoft.com/office/drawing/2014/main" id="{AB648D3A-8D4E-0941-4D3C-3ED6774492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550" y="1454681"/>
            <a:ext cx="6455403" cy="251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78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82" y="126078"/>
            <a:ext cx="2418877" cy="12094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8004" y="2145452"/>
            <a:ext cx="8293532" cy="35938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9BA4B5-22F4-AC6E-13FE-A9109DFD640D}"/>
              </a:ext>
            </a:extLst>
          </p:cNvPr>
          <p:cNvSpPr txBox="1"/>
          <p:nvPr/>
        </p:nvSpPr>
        <p:spPr>
          <a:xfrm>
            <a:off x="1444129" y="1225572"/>
            <a:ext cx="13790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b="1" kern="0" dirty="0" err="1">
                <a:solidFill>
                  <a:srgbClr val="7030A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4000" b="1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?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73F33D0-B4FC-66C5-50CD-C20785768F9A}"/>
              </a:ext>
            </a:extLst>
          </p:cNvPr>
          <p:cNvSpPr/>
          <p:nvPr/>
        </p:nvSpPr>
        <p:spPr>
          <a:xfrm>
            <a:off x="675795" y="1258665"/>
            <a:ext cx="641699" cy="641699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859591367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F:\AAA-LÀM ẢNH SLIDE\Bai10-HĐ2-1b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37005" y="948885"/>
            <a:ext cx="5267292" cy="5267292"/>
          </a:xfrm>
          <a:prstGeom prst="rect">
            <a:avLst/>
          </a:prstGeom>
          <a:noFill/>
        </p:spPr>
      </p:pic>
      <p:grpSp>
        <p:nvGrpSpPr>
          <p:cNvPr id="35" name="Group 14"/>
          <p:cNvGrpSpPr/>
          <p:nvPr/>
        </p:nvGrpSpPr>
        <p:grpSpPr>
          <a:xfrm>
            <a:off x="3100981" y="5576007"/>
            <a:ext cx="594490" cy="628679"/>
            <a:chOff x="1975996" y="3646349"/>
            <a:chExt cx="446022" cy="471673"/>
          </a:xfrm>
        </p:grpSpPr>
        <p:sp>
          <p:nvSpPr>
            <p:cNvPr id="4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4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prstClr val="black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5" name="Group 17"/>
          <p:cNvGrpSpPr/>
          <p:nvPr/>
        </p:nvGrpSpPr>
        <p:grpSpPr>
          <a:xfrm>
            <a:off x="3112411" y="5576401"/>
            <a:ext cx="594490" cy="605027"/>
            <a:chOff x="1975996" y="3646349"/>
            <a:chExt cx="446022" cy="453928"/>
          </a:xfrm>
        </p:grpSpPr>
        <p:sp>
          <p:nvSpPr>
            <p:cNvPr id="4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32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4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7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31" y="152768"/>
            <a:ext cx="2171024" cy="1085513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1553490" y="5518794"/>
            <a:ext cx="15600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4000" b="1" dirty="0">
                <a:solidFill>
                  <a:srgbClr val="4472C4"/>
                </a:solidFill>
                <a:latin typeface="+mj-lt"/>
                <a:cs typeface="Arial" pitchFamily="34" charset="0"/>
              </a:rPr>
              <a:t>6 + 1 =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738196" y="5518794"/>
            <a:ext cx="15600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4000" b="1" dirty="0">
                <a:solidFill>
                  <a:srgbClr val="4472C4"/>
                </a:solidFill>
                <a:latin typeface="+mj-lt"/>
                <a:cs typeface="Arial" pitchFamily="34" charset="0"/>
              </a:rPr>
              <a:t>4 + 3 =</a:t>
            </a:r>
          </a:p>
        </p:txBody>
      </p:sp>
      <p:grpSp>
        <p:nvGrpSpPr>
          <p:cNvPr id="48" name="Group 14"/>
          <p:cNvGrpSpPr/>
          <p:nvPr/>
        </p:nvGrpSpPr>
        <p:grpSpPr>
          <a:xfrm>
            <a:off x="9247491" y="5530287"/>
            <a:ext cx="594490" cy="628679"/>
            <a:chOff x="1975996" y="3646349"/>
            <a:chExt cx="446022" cy="471673"/>
          </a:xfrm>
        </p:grpSpPr>
        <p:sp>
          <p:nvSpPr>
            <p:cNvPr id="49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prstClr val="black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51" name="Group 17"/>
          <p:cNvGrpSpPr/>
          <p:nvPr/>
        </p:nvGrpSpPr>
        <p:grpSpPr>
          <a:xfrm>
            <a:off x="9258921" y="5542111"/>
            <a:ext cx="594490" cy="605027"/>
            <a:chOff x="1975996" y="3646349"/>
            <a:chExt cx="446022" cy="453928"/>
          </a:xfrm>
        </p:grpSpPr>
        <p:sp>
          <p:nvSpPr>
            <p:cNvPr id="52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7</a:t>
              </a:r>
            </a:p>
          </p:txBody>
        </p:sp>
      </p:grpSp>
      <p:pic>
        <p:nvPicPr>
          <p:cNvPr id="2050" name="Picture 2" descr="F:\AAA-LÀM ẢNH SLIDE\Bai10-HĐ2-1a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71609" y="1635592"/>
            <a:ext cx="3806717" cy="3806717"/>
          </a:xfrm>
          <a:prstGeom prst="rect">
            <a:avLst/>
          </a:prstGeom>
          <a:noFill/>
        </p:spPr>
      </p:pic>
      <p:sp>
        <p:nvSpPr>
          <p:cNvPr id="7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50476" y="990194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a)</a:t>
            </a:r>
          </a:p>
        </p:txBody>
      </p:sp>
      <p:sp>
        <p:nvSpPr>
          <p:cNvPr id="7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929176" y="1322758"/>
            <a:ext cx="2104882" cy="5741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167322038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9" y="129615"/>
            <a:ext cx="2886711" cy="144335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669140" y="1172388"/>
            <a:ext cx="6453202" cy="5124603"/>
            <a:chOff x="3965343" y="783770"/>
            <a:chExt cx="4841582" cy="384478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65343" y="783770"/>
              <a:ext cx="4841582" cy="3844787"/>
            </a:xfrm>
            <a:prstGeom prst="rect">
              <a:avLst/>
            </a:prstGeom>
          </p:spPr>
        </p:pic>
        <p:sp>
          <p:nvSpPr>
            <p:cNvPr id="3" name="Rounded Rectangle 2"/>
            <p:cNvSpPr/>
            <p:nvPr/>
          </p:nvSpPr>
          <p:spPr>
            <a:xfrm>
              <a:off x="4023360" y="783770"/>
              <a:ext cx="829491" cy="44413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GB" sz="2399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277F385-A6F3-1598-9F5A-A19A8DA0462C}"/>
              </a:ext>
            </a:extLst>
          </p:cNvPr>
          <p:cNvSpPr txBox="1"/>
          <p:nvPr/>
        </p:nvSpPr>
        <p:spPr>
          <a:xfrm>
            <a:off x="1295539" y="1579902"/>
            <a:ext cx="13790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b="1" kern="0" dirty="0" err="1">
                <a:solidFill>
                  <a:srgbClr val="7030A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4000" b="1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?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7990DFB-58B8-6855-9743-42F1EFEBB554}"/>
              </a:ext>
            </a:extLst>
          </p:cNvPr>
          <p:cNvSpPr/>
          <p:nvPr/>
        </p:nvSpPr>
        <p:spPr>
          <a:xfrm>
            <a:off x="527205" y="1612995"/>
            <a:ext cx="641699" cy="641699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42494732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AAA-LÀM ẢNH SLIDE\Bai10-HĐ2-2a.png"/>
          <p:cNvPicPr>
            <a:picLocks noChangeAspect="1" noChangeArrowheads="1"/>
          </p:cNvPicPr>
          <p:nvPr/>
        </p:nvPicPr>
        <p:blipFill>
          <a:blip r:embed="rId2"/>
          <a:srcRect t="16254" b="16254"/>
          <a:stretch>
            <a:fillRect/>
          </a:stretch>
        </p:blipFill>
        <p:spPr bwMode="auto">
          <a:xfrm>
            <a:off x="3025419" y="919395"/>
            <a:ext cx="6723733" cy="4537843"/>
          </a:xfrm>
          <a:prstGeom prst="rect">
            <a:avLst/>
          </a:prstGeom>
          <a:noFill/>
        </p:spPr>
      </p:pic>
      <p:grpSp>
        <p:nvGrpSpPr>
          <p:cNvPr id="49" name="Group 48"/>
          <p:cNvGrpSpPr/>
          <p:nvPr/>
        </p:nvGrpSpPr>
        <p:grpSpPr>
          <a:xfrm>
            <a:off x="4087061" y="5319015"/>
            <a:ext cx="798367" cy="817781"/>
            <a:chOff x="7632352" y="2681286"/>
            <a:chExt cx="405942" cy="415815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5400" b="1" dirty="0">
                  <a:solidFill>
                    <a:srgbClr val="4472C4"/>
                  </a:solidFill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39" y="537093"/>
            <a:ext cx="2226464" cy="1113233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7289304" y="5319015"/>
            <a:ext cx="798367" cy="817781"/>
            <a:chOff x="7632352" y="2681286"/>
            <a:chExt cx="405942" cy="415815"/>
          </a:xfrm>
        </p:grpSpPr>
        <p:sp>
          <p:nvSpPr>
            <p:cNvPr id="2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54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697974" y="1788550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a)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5727143" y="5319015"/>
            <a:ext cx="798367" cy="817781"/>
            <a:chOff x="7632352" y="2681286"/>
            <a:chExt cx="405942" cy="415815"/>
          </a:xfrm>
        </p:grpSpPr>
        <p:sp>
          <p:nvSpPr>
            <p:cNvPr id="5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54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062707" y="5339567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400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654963" y="5339567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400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5719622" y="5315984"/>
            <a:ext cx="798367" cy="817781"/>
            <a:chOff x="7632352" y="2681286"/>
            <a:chExt cx="405942" cy="415815"/>
          </a:xfrm>
        </p:grpSpPr>
        <p:sp>
          <p:nvSpPr>
            <p:cNvPr id="6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54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7296293" y="5315982"/>
            <a:ext cx="798367" cy="817781"/>
            <a:chOff x="7632352" y="2681286"/>
            <a:chExt cx="405942" cy="415815"/>
          </a:xfrm>
        </p:grpSpPr>
        <p:sp>
          <p:nvSpPr>
            <p:cNvPr id="6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54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306873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8"/>
          <p:cNvGrpSpPr/>
          <p:nvPr/>
        </p:nvGrpSpPr>
        <p:grpSpPr>
          <a:xfrm>
            <a:off x="3948837" y="5185996"/>
            <a:ext cx="798367" cy="817781"/>
            <a:chOff x="7632352" y="2681286"/>
            <a:chExt cx="405942" cy="415815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5400" b="1" dirty="0">
                  <a:solidFill>
                    <a:srgbClr val="4472C4"/>
                  </a:solidFill>
                  <a:latin typeface="+mj-lt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3" name="Group 21"/>
          <p:cNvGrpSpPr/>
          <p:nvPr/>
        </p:nvGrpSpPr>
        <p:grpSpPr>
          <a:xfrm>
            <a:off x="7151080" y="5185996"/>
            <a:ext cx="798367" cy="817781"/>
            <a:chOff x="7632352" y="2681286"/>
            <a:chExt cx="405942" cy="415815"/>
          </a:xfrm>
        </p:grpSpPr>
        <p:sp>
          <p:nvSpPr>
            <p:cNvPr id="2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9" name="Group 51"/>
          <p:cNvGrpSpPr/>
          <p:nvPr/>
        </p:nvGrpSpPr>
        <p:grpSpPr>
          <a:xfrm>
            <a:off x="5588919" y="5185996"/>
            <a:ext cx="798367" cy="817781"/>
            <a:chOff x="7632352" y="2681286"/>
            <a:chExt cx="405942" cy="415815"/>
          </a:xfrm>
        </p:grpSpPr>
        <p:sp>
          <p:nvSpPr>
            <p:cNvPr id="5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924483" y="5206549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516739" y="5206549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10" name="Group 59"/>
          <p:cNvGrpSpPr/>
          <p:nvPr/>
        </p:nvGrpSpPr>
        <p:grpSpPr>
          <a:xfrm>
            <a:off x="5581398" y="5182965"/>
            <a:ext cx="798367" cy="817781"/>
            <a:chOff x="7632352" y="2681286"/>
            <a:chExt cx="405942" cy="415815"/>
          </a:xfrm>
        </p:grpSpPr>
        <p:sp>
          <p:nvSpPr>
            <p:cNvPr id="6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54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11" name="Group 62"/>
          <p:cNvGrpSpPr/>
          <p:nvPr/>
        </p:nvGrpSpPr>
        <p:grpSpPr>
          <a:xfrm>
            <a:off x="7158069" y="5182964"/>
            <a:ext cx="798367" cy="817781"/>
            <a:chOff x="7632352" y="2681286"/>
            <a:chExt cx="405942" cy="415815"/>
          </a:xfrm>
        </p:grpSpPr>
        <p:sp>
          <p:nvSpPr>
            <p:cNvPr id="6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54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6</a:t>
              </a:r>
            </a:p>
          </p:txBody>
        </p:sp>
      </p:grpSp>
      <p:pic>
        <p:nvPicPr>
          <p:cNvPr id="39" name="Picture 3" descr="F:\AAA-LÀM ẢNH SLIDE\Bai10-HĐ2-2b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1625" y="1735871"/>
            <a:ext cx="11049859" cy="3685019"/>
          </a:xfrm>
          <a:prstGeom prst="rect">
            <a:avLst/>
          </a:prstGeom>
          <a:noFill/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06" y="622638"/>
            <a:ext cx="2226464" cy="1113233"/>
          </a:xfrm>
          <a:prstGeom prst="rect">
            <a:avLst/>
          </a:prstGeom>
        </p:spPr>
      </p:pic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45806" y="1805841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284132832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2900" y="177310"/>
            <a:ext cx="2400300" cy="822960"/>
            <a:chOff x="518319" y="463060"/>
            <a:chExt cx="2400300" cy="822960"/>
          </a:xfrm>
        </p:grpSpPr>
        <p:sp>
          <p:nvSpPr>
            <p:cNvPr id="3" name="Oval 2"/>
            <p:cNvSpPr/>
            <p:nvPr/>
          </p:nvSpPr>
          <p:spPr>
            <a:xfrm>
              <a:off x="518319" y="463060"/>
              <a:ext cx="731520" cy="73152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440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030401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  <a:sym typeface="Arial"/>
                </a:rPr>
                <a:t>3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32719" y="516579"/>
              <a:ext cx="14859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r>
                <a:rPr lang="en-US" sz="4400">
                  <a:solidFill>
                    <a:srgbClr val="030401"/>
                  </a:solidFill>
                  <a:latin typeface="Arial" pitchFamily="34" charset="0"/>
                  <a:cs typeface="Arial" pitchFamily="34" charset="0"/>
                  <a:sym typeface="Arial"/>
                </a:rPr>
                <a:t>Số?</a:t>
              </a:r>
            </a:p>
          </p:txBody>
        </p:sp>
      </p:grpSp>
      <p:pic>
        <p:nvPicPr>
          <p:cNvPr id="6" name="Picture 5" descr="F:\AAA-PDF-SGK\PNG\Bai10-HĐ2-3.png"/>
          <p:cNvPicPr>
            <a:picLocks noChangeAspect="1" noChangeArrowheads="1"/>
          </p:cNvPicPr>
          <p:nvPr/>
        </p:nvPicPr>
        <p:blipFill>
          <a:blip r:embed="rId2"/>
          <a:srcRect l="14118" t="56970" r="12549" b="8485"/>
          <a:stretch>
            <a:fillRect/>
          </a:stretch>
        </p:blipFill>
        <p:spPr bwMode="auto">
          <a:xfrm>
            <a:off x="2207568" y="1011953"/>
            <a:ext cx="8485092" cy="5185308"/>
          </a:xfrm>
          <a:prstGeom prst="rect">
            <a:avLst/>
          </a:prstGeom>
          <a:noFill/>
        </p:spPr>
      </p:pic>
      <p:grpSp>
        <p:nvGrpSpPr>
          <p:cNvPr id="7" name="Group 21"/>
          <p:cNvGrpSpPr/>
          <p:nvPr/>
        </p:nvGrpSpPr>
        <p:grpSpPr>
          <a:xfrm>
            <a:off x="5811122" y="1324347"/>
            <a:ext cx="453249" cy="461262"/>
            <a:chOff x="7632352" y="2681286"/>
            <a:chExt cx="405942" cy="412083"/>
          </a:xfrm>
        </p:grpSpPr>
        <p:sp>
          <p:nvSpPr>
            <p:cNvPr id="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030401"/>
                </a:solidFill>
                <a:latin typeface="Calibri"/>
                <a:sym typeface="Arial"/>
              </a:endParaRPr>
            </a:p>
          </p:txBody>
        </p:sp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2700" b="1" dirty="0">
                  <a:solidFill>
                    <a:srgbClr val="030401"/>
                  </a:solidFill>
                  <a:latin typeface="Lato Black" pitchFamily="34" charset="0"/>
                  <a:cs typeface="Lato Black" pitchFamily="34" charset="0"/>
                  <a:sym typeface="Arial"/>
                </a:rPr>
                <a:t>?</a:t>
              </a:r>
            </a:p>
          </p:txBody>
        </p:sp>
      </p:grpSp>
      <p:grpSp>
        <p:nvGrpSpPr>
          <p:cNvPr id="13" name="Group 21"/>
          <p:cNvGrpSpPr/>
          <p:nvPr/>
        </p:nvGrpSpPr>
        <p:grpSpPr>
          <a:xfrm>
            <a:off x="8057951" y="1311763"/>
            <a:ext cx="453249" cy="461262"/>
            <a:chOff x="7632352" y="2681286"/>
            <a:chExt cx="405942" cy="412083"/>
          </a:xfrm>
        </p:grpSpPr>
        <p:sp>
          <p:nvSpPr>
            <p:cNvPr id="1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030401"/>
                </a:solidFill>
                <a:latin typeface="Calibri"/>
                <a:sym typeface="Arial"/>
              </a:endParaRPr>
            </a:p>
          </p:txBody>
        </p:sp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2700" b="1" dirty="0">
                  <a:solidFill>
                    <a:srgbClr val="030401"/>
                  </a:solidFill>
                  <a:latin typeface="Lato Black" pitchFamily="34" charset="0"/>
                  <a:cs typeface="Lato Black" pitchFamily="34" charset="0"/>
                  <a:sym typeface="Arial"/>
                </a:rPr>
                <a:t>?</a:t>
              </a:r>
            </a:p>
          </p:txBody>
        </p:sp>
      </p:grpSp>
      <p:grpSp>
        <p:nvGrpSpPr>
          <p:cNvPr id="19" name="Group 21"/>
          <p:cNvGrpSpPr/>
          <p:nvPr/>
        </p:nvGrpSpPr>
        <p:grpSpPr>
          <a:xfrm>
            <a:off x="7584556" y="3382686"/>
            <a:ext cx="453249" cy="461262"/>
            <a:chOff x="7632352" y="2681286"/>
            <a:chExt cx="405942" cy="412083"/>
          </a:xfrm>
        </p:grpSpPr>
        <p:sp>
          <p:nvSpPr>
            <p:cNvPr id="2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030401"/>
                </a:solidFill>
                <a:latin typeface="Calibri"/>
                <a:sym typeface="Arial"/>
              </a:endParaRPr>
            </a:p>
          </p:txBody>
        </p:sp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2700" b="1" dirty="0">
                  <a:solidFill>
                    <a:srgbClr val="030401"/>
                  </a:solidFill>
                  <a:latin typeface="Lato Black" pitchFamily="34" charset="0"/>
                  <a:cs typeface="Lato Black" pitchFamily="34" charset="0"/>
                  <a:sym typeface="Arial"/>
                </a:rPr>
                <a:t>?</a:t>
              </a:r>
            </a:p>
          </p:txBody>
        </p:sp>
      </p:grpSp>
      <p:grpSp>
        <p:nvGrpSpPr>
          <p:cNvPr id="25" name="Group 21"/>
          <p:cNvGrpSpPr/>
          <p:nvPr/>
        </p:nvGrpSpPr>
        <p:grpSpPr>
          <a:xfrm>
            <a:off x="5228345" y="3382684"/>
            <a:ext cx="453249" cy="461262"/>
            <a:chOff x="7632352" y="2681286"/>
            <a:chExt cx="405942" cy="412083"/>
          </a:xfrm>
        </p:grpSpPr>
        <p:sp>
          <p:nvSpPr>
            <p:cNvPr id="2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030401"/>
                </a:solidFill>
                <a:latin typeface="Calibri"/>
                <a:sym typeface="Arial"/>
              </a:endParaRPr>
            </a:p>
          </p:txBody>
        </p:sp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2700" b="1" dirty="0">
                  <a:solidFill>
                    <a:srgbClr val="030401"/>
                  </a:solidFill>
                  <a:latin typeface="Lato Black" pitchFamily="34" charset="0"/>
                  <a:cs typeface="Lato Black" pitchFamily="34" charset="0"/>
                  <a:sym typeface="Arial"/>
                </a:rPr>
                <a:t>?</a:t>
              </a:r>
            </a:p>
          </p:txBody>
        </p:sp>
      </p:grpSp>
      <p:grpSp>
        <p:nvGrpSpPr>
          <p:cNvPr id="31" name="Group 21"/>
          <p:cNvGrpSpPr/>
          <p:nvPr/>
        </p:nvGrpSpPr>
        <p:grpSpPr>
          <a:xfrm>
            <a:off x="4970130" y="5378104"/>
            <a:ext cx="453249" cy="461262"/>
            <a:chOff x="7632352" y="2681286"/>
            <a:chExt cx="405942" cy="412083"/>
          </a:xfrm>
        </p:grpSpPr>
        <p:sp>
          <p:nvSpPr>
            <p:cNvPr id="3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030401"/>
                </a:solidFill>
                <a:latin typeface="Calibri"/>
                <a:sym typeface="Arial"/>
              </a:endParaRPr>
            </a:p>
          </p:txBody>
        </p:sp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2700" b="1" dirty="0">
                  <a:solidFill>
                    <a:srgbClr val="030401"/>
                  </a:solidFill>
                  <a:latin typeface="Lato Black" pitchFamily="34" charset="0"/>
                  <a:cs typeface="Lato Black" pitchFamily="34" charset="0"/>
                  <a:sym typeface="Arial"/>
                </a:rPr>
                <a:t>?</a:t>
              </a:r>
            </a:p>
          </p:txBody>
        </p:sp>
      </p:grpSp>
      <p:grpSp>
        <p:nvGrpSpPr>
          <p:cNvPr id="37" name="Group 21"/>
          <p:cNvGrpSpPr/>
          <p:nvPr/>
        </p:nvGrpSpPr>
        <p:grpSpPr>
          <a:xfrm>
            <a:off x="6906742" y="5367318"/>
            <a:ext cx="453249" cy="461262"/>
            <a:chOff x="7632352" y="2681286"/>
            <a:chExt cx="405942" cy="412083"/>
          </a:xfrm>
        </p:grpSpPr>
        <p:sp>
          <p:nvSpPr>
            <p:cNvPr id="3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030401"/>
                </a:solidFill>
                <a:latin typeface="Calibri"/>
                <a:sym typeface="Arial"/>
              </a:endParaRPr>
            </a:p>
          </p:txBody>
        </p:sp>
        <p:sp>
          <p:nvSpPr>
            <p:cNvPr id="3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2700" b="1" dirty="0">
                  <a:solidFill>
                    <a:srgbClr val="030401"/>
                  </a:solidFill>
                  <a:latin typeface="Lato Black" pitchFamily="34" charset="0"/>
                  <a:cs typeface="Lato Black" pitchFamily="34" charset="0"/>
                  <a:sym typeface="Arial"/>
                </a:rPr>
                <a:t>?</a:t>
              </a:r>
            </a:p>
          </p:txBody>
        </p:sp>
      </p:grpSp>
      <p:grpSp>
        <p:nvGrpSpPr>
          <p:cNvPr id="43" name="Group 21"/>
          <p:cNvGrpSpPr/>
          <p:nvPr/>
        </p:nvGrpSpPr>
        <p:grpSpPr>
          <a:xfrm>
            <a:off x="8787767" y="5365520"/>
            <a:ext cx="453249" cy="461262"/>
            <a:chOff x="7632352" y="2681286"/>
            <a:chExt cx="405942" cy="412083"/>
          </a:xfrm>
        </p:grpSpPr>
        <p:sp>
          <p:nvSpPr>
            <p:cNvPr id="4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030401"/>
                </a:solidFill>
                <a:latin typeface="Calibri"/>
                <a:sym typeface="Arial"/>
              </a:endParaRPr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2700" b="1" dirty="0">
                  <a:solidFill>
                    <a:srgbClr val="030401"/>
                  </a:solidFill>
                  <a:latin typeface="Lato Black" pitchFamily="34" charset="0"/>
                  <a:cs typeface="Lato Black" pitchFamily="34" charset="0"/>
                  <a:sym typeface="Arial"/>
                </a:rPr>
                <a:t>?</a:t>
              </a:r>
            </a:p>
          </p:txBody>
        </p:sp>
      </p:grpSp>
      <p:grpSp>
        <p:nvGrpSpPr>
          <p:cNvPr id="49" name="Group 21"/>
          <p:cNvGrpSpPr/>
          <p:nvPr/>
        </p:nvGrpSpPr>
        <p:grpSpPr>
          <a:xfrm rot="2277034">
            <a:off x="10003527" y="2021845"/>
            <a:ext cx="453249" cy="461262"/>
            <a:chOff x="7632352" y="2681286"/>
            <a:chExt cx="405942" cy="412083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030401"/>
                </a:solidFill>
                <a:latin typeface="Calibri"/>
                <a:sym typeface="Arial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2700" b="1" dirty="0">
                  <a:solidFill>
                    <a:srgbClr val="030401"/>
                  </a:solidFill>
                  <a:latin typeface="Lato Black" pitchFamily="34" charset="0"/>
                  <a:cs typeface="Lato Black" pitchFamily="34" charset="0"/>
                  <a:sym typeface="Arial"/>
                </a:rPr>
                <a:t>?</a:t>
              </a:r>
            </a:p>
          </p:txBody>
        </p:sp>
      </p:grpSp>
      <p:grpSp>
        <p:nvGrpSpPr>
          <p:cNvPr id="55" name="Group 21"/>
          <p:cNvGrpSpPr/>
          <p:nvPr/>
        </p:nvGrpSpPr>
        <p:grpSpPr>
          <a:xfrm>
            <a:off x="9626965" y="3370100"/>
            <a:ext cx="453249" cy="461262"/>
            <a:chOff x="7632352" y="2681286"/>
            <a:chExt cx="405942" cy="412083"/>
          </a:xfrm>
        </p:grpSpPr>
        <p:sp>
          <p:nvSpPr>
            <p:cNvPr id="5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030401"/>
                </a:solidFill>
                <a:latin typeface="Calibri"/>
                <a:sym typeface="Arial"/>
              </a:endParaRPr>
            </a:p>
          </p:txBody>
        </p:sp>
        <p:sp>
          <p:nvSpPr>
            <p:cNvPr id="5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2700" b="1" dirty="0">
                  <a:solidFill>
                    <a:srgbClr val="030401"/>
                  </a:solidFill>
                  <a:latin typeface="Lato Black" pitchFamily="34" charset="0"/>
                  <a:cs typeface="Lato Black" pitchFamily="34" charset="0"/>
                  <a:sym typeface="Arial"/>
                </a:rPr>
                <a:t>?</a:t>
              </a:r>
            </a:p>
          </p:txBody>
        </p:sp>
      </p:grpSp>
      <p:grpSp>
        <p:nvGrpSpPr>
          <p:cNvPr id="61" name="Group 21"/>
          <p:cNvGrpSpPr/>
          <p:nvPr/>
        </p:nvGrpSpPr>
        <p:grpSpPr>
          <a:xfrm rot="16200000">
            <a:off x="2760388" y="3735608"/>
            <a:ext cx="454390" cy="460103"/>
            <a:chOff x="7632352" y="2681286"/>
            <a:chExt cx="405942" cy="412083"/>
          </a:xfrm>
        </p:grpSpPr>
        <p:sp>
          <p:nvSpPr>
            <p:cNvPr id="6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030401"/>
                </a:solidFill>
                <a:latin typeface="Calibri"/>
                <a:sym typeface="Arial"/>
              </a:endParaRPr>
            </a:p>
          </p:txBody>
        </p:sp>
        <p:sp>
          <p:nvSpPr>
            <p:cNvPr id="6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2700" b="1" dirty="0">
                  <a:solidFill>
                    <a:srgbClr val="030401"/>
                  </a:solidFill>
                  <a:latin typeface="Lato Black" pitchFamily="34" charset="0"/>
                  <a:cs typeface="Lato Black" pitchFamily="34" charset="0"/>
                  <a:sym typeface="Arial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4580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1026" name="Picture 2" descr="Tree Cartoon Wallpapers - Top Free Tree Cartoon Backgrounds -  WallpaperAcces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1" y="304800"/>
            <a:ext cx="5938715" cy="625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tar Sparkling Sticker for iOS &amp;amp; Android | GIPHY"/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507" y="1542697"/>
            <a:ext cx="1231686" cy="123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467" y="-107986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708" y="792877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96160">
            <a:off x="7170995" y="2353147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to draw cartoon star fruit Archives - How to draw step by step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30" b="97980" l="8108" r="83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546" y="3200400"/>
            <a:ext cx="1494626" cy="119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ow to draw cartoon star fruit Archives - How to draw step by step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30" b="97980" l="8108" r="83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84464" y="3687124"/>
            <a:ext cx="1494626" cy="119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ird GIFs - Get the best GIF on GIPHY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583" y="179547"/>
            <a:ext cx="3435012" cy="249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15081" y="2197962"/>
            <a:ext cx="3551238" cy="2038350"/>
          </a:xfrm>
          <a:prstGeom prst="cloudCallout">
            <a:avLst>
              <a:gd name="adj1" fmla="val 61523"/>
              <a:gd name="adj2" fmla="val -617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Cookies" pitchFamily="18" charset="0"/>
                <a:ea typeface="+mn-ea"/>
                <a:cs typeface="+mn-cs"/>
                <a:sym typeface="Arial" panose="020B0604020202020204"/>
              </a:rPr>
              <a:t>ĂN KHẾ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Cookies" pitchFamily="18" charset="0"/>
                <a:ea typeface="+mn-ea"/>
                <a:cs typeface="+mn-cs"/>
                <a:sym typeface="Arial" panose="020B0604020202020204"/>
              </a:rPr>
              <a:t>TRẢ VÀNG</a:t>
            </a:r>
          </a:p>
        </p:txBody>
      </p:sp>
      <p:pic>
        <p:nvPicPr>
          <p:cNvPr id="22" name="Nhac-chuong-bao-thuc-nhe-nh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49200" y="2765113"/>
            <a:ext cx="609600" cy="609600"/>
          </a:xfrm>
          <a:prstGeom prst="rect">
            <a:avLst/>
          </a:prstGeom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3800270"/>
            <a:ext cx="2477546" cy="2855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 descr="Welcome to Basky"/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8" y="5292726"/>
            <a:ext cx="2463484" cy="129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khế 1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793" y="2150600"/>
            <a:ext cx="835025" cy="104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khế 2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758" y="1021203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khế 2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575" y="2153775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khế 4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727" y="2252889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khế 5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757" y="3046163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8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5" cstate="hq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540" y="1981932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5" cstate="hq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940" y="1447801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5" cstate="hq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040" y="1514476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5" cstate="hq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552" y="1546683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5" cstate="hq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064" y="1945218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14109" r="85396">
                        <a14:foregroundMark x1="22277" y1="22819" x2="48020" y2="38255"/>
                        <a14:foregroundMark x1="16089" y1="2013" x2="22277" y2="16779"/>
                        <a14:foregroundMark x1="24010" y1="18792" x2="33168" y2="24161"/>
                        <a14:foregroundMark x1="36386" y1="27517" x2="50990" y2="30872"/>
                        <a14:foregroundMark x1="50990" y1="30872" x2="67079" y2="25503"/>
                        <a14:foregroundMark x1="68317" y1="24832" x2="79208" y2="14094"/>
                        <a14:foregroundMark x1="79950" y1="14094" x2="83416" y2="671"/>
                        <a14:foregroundMark x1="81436" y1="22819" x2="72277" y2="72483"/>
                        <a14:foregroundMark x1="83416" y1="14765" x2="71287" y2="83221"/>
                        <a14:foregroundMark x1="71040" y1="36242" x2="60149" y2="95973"/>
                        <a14:foregroundMark x1="48020" y1="44295" x2="45050" y2="91275"/>
                        <a14:foregroundMark x1="18812" y1="23490" x2="34158" y2="88591"/>
                        <a14:foregroundMark x1="25990" y1="77181" x2="28960" y2="85906"/>
                        <a14:foregroundMark x1="15842" y1="10067" x2="23267" y2="74497"/>
                        <a14:foregroundMark x1="32178" y1="91275" x2="43317" y2="97315"/>
                        <a14:foregroundMark x1="82921" y1="25503" x2="75495" y2="83893"/>
                        <a14:foregroundMark x1="82178" y1="36242" x2="81188" y2="61745"/>
                        <a14:foregroundMark x1="79455" y1="67114" x2="75248" y2="77181"/>
                        <a14:foregroundMark x1="73515" y1="79866" x2="69059" y2="92617"/>
                        <a14:backgroundMark x1="32426" y1="12752" x2="67327" y2="12752"/>
                        <a14:backgroundMark x1="21287" y1="5369" x2="31683" y2="16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9" y="5694303"/>
            <a:ext cx="2462213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2" name="Picture 28">
            <a:hlinkClick r:id="rId29" action="ppaction://hlinksldjump"/>
          </p:cNvPr>
          <p:cNvPicPr>
            <a:picLocks noChangeAspect="1" noChangeArrowheads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214" y="3793236"/>
            <a:ext cx="2086845" cy="2950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00" numSld="999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8966E-6 -4.85549E-6 C -0.00718 0.00486 -0.01214 0.01295 -0.01788 0.02128 C -0.02101 0.02567 -0.02154 0.02428 -0.02389 0.0296 C -0.02871 0.04024 -0.03511 0.05573 -0.04177 0.06336 C -0.0462 0.07561 -0.05247 0.0837 -0.05847 0.09295 C -0.06317 0.10012 -0.06643 0.10821 -0.07139 0.11422 C -0.07283 0.11769 -0.07426 0.12209 -0.07622 0.12486 C -0.07935 0.12925 -0.08575 0.13735 -0.08575 0.13758 C -0.08914 0.14659 -0.09489 0.15469 -0.10011 0.1607 C -0.10298 0.16787 -0.10637 0.17526 -0.10963 0.18174 C -0.11146 0.18544 -0.11407 0.18821 -0.11564 0.19237 C -0.1172 0.19654 -0.12034 0.20509 -0.12034 0.20532 C -0.12073 0.20787 -0.1206 0.2111 -0.12151 0.21365 C -0.12229 0.21573 -0.12412 0.21596 -0.12516 0.21781 C -0.12778 0.2222 -0.1296 0.22798 -0.13234 0.23261 C -0.13521 0.2481 -0.13287 0.24209 -0.13822 0.25157 C -0.1407 0.26405 -0.14435 0.27376 -0.14787 0.28532 C -0.15075 0.3059 -0.14827 0.29781 -0.15375 0.31076 C -0.15466 0.31561 -0.15479 0.32116 -0.15623 0.32555 C -0.15701 0.3281 -0.15884 0.32948 -0.15975 0.33203 C -0.16341 0.34128 -0.16393 0.35122 -0.17045 0.35515 C -0.17241 0.35862 -0.17489 0.36162 -0.17646 0.36579 C -0.17724 0.36787 -0.17776 0.37041 -0.17881 0.37203 C -0.18102 0.3755 -0.18598 0.38058 -0.18598 0.38081 C -0.18703 0.39584 -0.18677 0.39816 -0.19186 0.4081 C -0.19368 0.4229 -0.19525 0.43399 -0.19786 0.4481 C -0.19864 0.45226 -0.19943 0.45665 -0.20021 0.46081 C -0.2006 0.4629 -0.20139 0.46729 -0.20139 0.46752 C -0.20256 0.47492 -0.2237 0.54405 -0.22475 0.55029 " pathEditMode="relative" rAng="0" ptsTypes="fffffffffffffffffffffffffffff">
                                      <p:cBhvr>
                                        <p:cTn id="29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37" y="27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-4.81481E-6 C -0.00365 0.00487 -0.0086 0.01297 -0.01434 0.0213 C -0.01747 0.0257 -0.01799 0.02431 -0.02034 0.02963 C -0.02517 0.04028 -0.03156 0.05579 -0.03821 0.06343 C -0.04264 0.0757 -0.0489 0.0838 -0.0549 0.09306 C -0.0596 0.10024 -0.06286 0.10811 -0.06781 0.11413 C -0.06925 0.1176 -0.07068 0.122 -0.07264 0.12477 C -0.07577 0.12917 -0.08229 0.13727 -0.08229 0.1375 C -0.08568 0.14653 -0.09142 0.15463 -0.09663 0.16065 C -0.0995 0.16783 -0.10289 0.17524 -0.10615 0.18172 C -0.10798 0.18542 -0.11059 0.1882 -0.11215 0.19237 C -0.11372 0.19653 -0.11685 0.2051 -0.11685 0.20533 C -0.11724 0.20788 -0.11711 0.21112 -0.11802 0.21366 C -0.1188 0.21575 -0.12063 0.21598 -0.12167 0.21783 C -0.12428 0.22223 -0.12611 0.22801 -0.12884 0.23264 C -0.13171 0.24815 -0.12937 0.24213 -0.13471 0.25163 C -0.13719 0.26413 -0.14084 0.27385 -0.14436 0.28542 C -0.14723 0.30579 -0.14476 0.29792 -0.15023 0.31065 C -0.15115 0.31551 -0.15128 0.32107 -0.15271 0.32547 C -0.15349 0.32801 -0.15532 0.3294 -0.15623 0.33195 C -0.15988 0.34121 -0.1604 0.35116 -0.16693 0.3551 C -0.16888 0.35857 -0.17136 0.36158 -0.17292 0.36575 C -0.17371 0.36783 -0.17423 0.37038 -0.17527 0.372 C -0.17749 0.37547 -0.18244 0.38056 -0.18244 0.38079 C -0.18349 0.39584 -0.18323 0.39815 -0.18831 0.40811 C -0.19014 0.42292 -0.1917 0.43403 -0.19431 0.44815 C -0.19509 0.45232 -0.19588 0.45672 -0.19666 0.46088 C -0.19705 0.46297 -0.19783 0.46737 -0.19783 0.4676 C -0.19901 0.475 -0.1887 0.59352 -0.18975 0.59977 " pathEditMode="relative" rAng="0" ptsTypes="fffffffffffffffffffffffffffff">
                                      <p:cBhvr>
                                        <p:cTn id="4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33" y="2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796E-6 2.96296E-6 C -0.00639 0.00301 -0.01135 0.0081 -0.01748 0.01203 C -0.02414 0.03032 -0.01553 0.00902 -0.02414 0.02384 C -0.02662 0.02824 -0.02845 0.03379 -0.03093 0.03819 C -0.03275 0.04791 -0.0351 0.0493 -0.04032 0.05254 C -0.04228 0.05787 -0.04384 0.06296 -0.04698 0.06666 C -0.04815 0.06805 -0.04972 0.06805 -0.05102 0.06921 C -0.05494 0.07315 -0.06342 0.08171 -0.06707 0.08819 C -0.06981 0.09305 -0.07203 0.09884 -0.07516 0.10254 C -0.0779 0.10578 -0.08326 0.11203 -0.08326 0.11227 C -0.08587 0.12615 -0.08247 0.11296 -0.08861 0.12384 C -0.08978 0.12592 -0.09004 0.12893 -0.09122 0.13102 C -0.09369 0.13541 -0.09683 0.13842 -0.09931 0.14282 C -0.10218 0.1581 -0.10792 0.15602 -0.11562 0.15949 C -0.11836 0.16088 -0.1224 0.16458 -0.12488 0.16666 C -0.13363 0.18264 -0.12306 0.16597 -0.13558 0.17615 C -0.14681 0.18518 -0.14107 0.18541 -0.15307 0.19051 C -0.15881 0.20092 -0.16442 0.20671 -0.17186 0.21203 C -0.17278 0.21527 -0.1733 0.21875 -0.17447 0.22152 C -0.17552 0.2243 -0.17747 0.22592 -0.17852 0.2287 C -0.1793 0.23078 -0.17917 0.23379 -0.17982 0.23588 C -0.18139 0.24074 -0.18413 0.24467 -0.18517 0.25 C -0.18844 0.26713 -0.18635 0.26018 -0.19065 0.27152 C -0.19261 0.28541 -0.19405 0.29652 -0.19731 0.30949 C -0.19809 0.31273 -0.19901 0.3162 -0.20005 0.31921 C -0.20175 0.32407 -0.2054 0.33333 -0.2054 0.33356 C -0.20866 0.35115 -0.20671 0.34328 -0.21075 0.35717 C -0.21219 0.36782 -0.21271 0.37268 -0.21884 0.37615 C -0.22119 0.38935 -0.22263 0.40277 -0.2268 0.41435 C -0.22811 0.42315 -0.23085 0.4294 -0.23215 0.43819 C -0.23502 0.45671 -0.23555 0.47338 -0.24024 0.49051 C -0.24207 0.49722 -0.2405 0.50602 -0.24298 0.51203 C -0.24403 0.51458 -0.24651 0.51365 -0.24833 0.51435 C -0.25055 0.52662 -0.25512 0.57338 -0.25656 0.58518 " pathEditMode="relative" rAng="0" ptsTypes="ffffffffffffffffffffffffffffffffff">
                                      <p:cBhvr>
                                        <p:cTn id="5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8" y="2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4455E-7 -7.40741E-6 C -0.00183 0.00161 -0.00379 0.00254 -0.00535 0.00486 C -0.01331 0.01666 -0.00274 0.00902 -0.01214 0.01435 C -0.01305 0.01666 -0.01357 0.01944 -0.01475 0.02152 C -0.01592 0.02361 -0.01775 0.02407 -0.01879 0.02615 C -0.02388 0.03634 -0.02206 0.0405 -0.02819 0.04536 C -0.0308 0.04745 -0.03354 0.04837 -0.03628 0.04999 C -0.03759 0.05069 -0.04033 0.05231 -0.04033 0.05231 C -0.04594 0.06782 -0.04476 0.08425 -0.05233 0.09768 C -0.05572 0.11435 -0.05116 0.09467 -0.05768 0.11203 C -0.05847 0.11411 -0.05833 0.11689 -0.05912 0.11898 C -0.06055 0.12268 -0.06264 0.12546 -0.06447 0.1287 C -0.0676 0.14004 -0.0693 0.14467 -0.07517 0.15231 C -0.08365 0.1824 -0.0723 0.14606 -0.08195 0.16666 C -0.08326 0.16944 -0.08339 0.17337 -0.08456 0.17615 C -0.08561 0.17893 -0.08731 0.18101 -0.08861 0.18333 C -0.09109 0.19675 -0.0954 0.20902 -0.10205 0.21666 C -0.10518 0.23379 -0.11523 0.24467 -0.12084 0.25948 C -0.12267 0.26967 -0.12672 0.27291 -0.13154 0.2787 C -0.13963 0.29907 -0.12841 0.27268 -0.13833 0.2905 C -0.1429 0.29884 -0.13937 0.29583 -0.14224 0.30486 C -0.14564 0.3155 -0.14916 0.32453 -0.15569 0.3287 C -0.16795 0.34976 -0.15373 0.32314 -0.16104 0.34282 C -0.16391 0.35046 -0.16874 0.35694 -0.17187 0.36435 C -0.18022 0.38356 -0.17343 0.3743 -0.18126 0.38333 C -0.19066 0.40925 -0.17657 0.37222 -0.18792 0.39536 C -0.19001 0.39953 -0.19144 0.40486 -0.19327 0.40948 C -0.19418 0.4118 -0.19601 0.41666 -0.19601 0.41666 C -0.19914 0.43425 -0.19666 0.42754 -0.20266 0.43819 C -0.20606 0.45555 -0.20684 0.46759 -0.21741 0.47384 C -0.22015 0.47708 -0.22446 0.47777 -0.2255 0.48333 C -0.2272 0.49282 -0.2255 0.48981 -0.23085 0.49282 C -0.23529 0.50439 -0.24403 0.5081 -0.25108 0.51435 C -0.25251 0.52245 -0.25499 0.52708 -0.25499 0.53564 " pathEditMode="relative" ptsTypes="fffffffffffffffffffffffffffffffffA">
                                      <p:cBhvr>
                                        <p:cTn id="6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2904E-6 1.48148E-6 C -0.00417 0.00741 -0.00665 0.01597 -0.0107 0.02384 C -0.01448 0.03125 -0.0197 0.03657 -0.02283 0.04514 C -0.02584 0.05347 -0.02884 0.05879 -0.03354 0.06435 C -0.03654 0.07199 -0.04006 0.07778 -0.04293 0.08565 C -0.04332 0.08889 -0.04345 0.09213 -0.04424 0.09514 C -0.04489 0.09768 -0.04645 0.09954 -0.04698 0.10231 C -0.05011 0.12083 -0.04711 0.12153 -0.05507 0.13565 C -0.05676 0.14514 -0.05911 0.15 -0.06303 0.15717 C -0.06485 0.17176 -0.06394 0.17986 -0.07112 0.18796 C -0.07477 0.19745 -0.07973 0.20463 -0.08456 0.2118 C -0.086 0.21389 -0.08743 0.21643 -0.08861 0.21898 C -0.08965 0.22106 -0.09004 0.2243 -0.09122 0.22616 C -0.09369 0.22986 -0.09657 0.23241 -0.09931 0.23565 C -0.10061 0.23727 -0.10335 0.24051 -0.10335 0.24074 C -0.1057 0.25301 -0.10348 0.24629 -0.11275 0.25717 C -0.11405 0.25879 -0.11679 0.2618 -0.11679 0.26204 C -0.11914 0.27454 -0.12097 0.26944 -0.12749 0.27384 C -0.13271 0.27731 -0.13676 0.28102 -0.14224 0.28333 C -0.14498 0.28819 -0.14681 0.29236 -0.15033 0.29514 C -0.15294 0.29722 -0.15842 0.3 -0.15842 0.30023 C -0.16025 0.30231 -0.16168 0.30602 -0.16377 0.30717 C -0.16925 0.31042 -0.17617 0.31042 -0.18256 0.31435 C -0.18583 0.32292 -0.18987 0.32523 -0.19457 0.33102 C -0.19653 0.34028 -0.19874 0.34537 -0.20266 0.35231 C -0.20462 0.36319 -0.20671 0.38565 -0.20671 0.38588 C -0.20723 0.39537 -0.20684 0.40717 -0.20945 0.41667 C -0.21349 0.43125 -0.20814 0.44282 -0.21101 0.45833 " pathEditMode="relative" rAng="0" ptsTypes="ffffffffffffffffffffffffffff">
                                      <p:cBhvr>
                                        <p:cTn id="8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75" y="2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 t="9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039836"/>
            <a:ext cx="1524000" cy="1524000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1686719" y="1676401"/>
            <a:ext cx="1874610" cy="605971"/>
          </a:xfrm>
          <a:prstGeom prst="wedgeRoundRectCallout">
            <a:avLst>
              <a:gd name="adj1" fmla="val -23156"/>
              <a:gd name="adj2" fmla="val 144796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6 + 1 =  ?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1686719" y="1676400"/>
            <a:ext cx="1874610" cy="605971"/>
          </a:xfrm>
          <a:prstGeom prst="wedgeRoundRectCallout">
            <a:avLst>
              <a:gd name="adj1" fmla="val -54126"/>
              <a:gd name="adj2" fmla="val 99287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6 + 1 =  7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1981200" y="3657602"/>
            <a:ext cx="1874610" cy="605971"/>
          </a:xfrm>
          <a:prstGeom prst="wedgeRoundRectCallout">
            <a:avLst>
              <a:gd name="adj1" fmla="val -16962"/>
              <a:gd name="adj2" fmla="val 144796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6 + 2 =  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1981200" y="3657601"/>
            <a:ext cx="1874610" cy="605971"/>
          </a:xfrm>
          <a:prstGeom prst="wedgeRoundRectCallout">
            <a:avLst>
              <a:gd name="adj1" fmla="val -39415"/>
              <a:gd name="adj2" fmla="val 111263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6 + 2 =  8</a:t>
            </a:r>
          </a:p>
        </p:txBody>
      </p:sp>
      <p:pic>
        <p:nvPicPr>
          <p:cNvPr id="11" name="Picture 1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162" y="5054795"/>
            <a:ext cx="1609724" cy="1305182"/>
          </a:xfrm>
          <a:prstGeom prst="rect">
            <a:avLst/>
          </a:prstGeom>
        </p:spPr>
      </p:pic>
      <p:pic>
        <p:nvPicPr>
          <p:cNvPr id="12" name="Picture 11">
            <a:hlinkClick r:id="" action="ppaction://noaction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1" y="5437111"/>
            <a:ext cx="955523" cy="955523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4953000" y="4288973"/>
            <a:ext cx="1874610" cy="605971"/>
          </a:xfrm>
          <a:prstGeom prst="wedgeRoundRectCallout">
            <a:avLst>
              <a:gd name="adj1" fmla="val -42512"/>
              <a:gd name="adj2" fmla="val 151982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6 + 3 =  ?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4953000" y="4288973"/>
            <a:ext cx="1874610" cy="605971"/>
          </a:xfrm>
          <a:prstGeom prst="wedgeRoundRectCallout">
            <a:avLst>
              <a:gd name="adj1" fmla="val -54126"/>
              <a:gd name="adj2" fmla="val 77730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6 + 3 =  9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4907190" y="1832430"/>
            <a:ext cx="1874610" cy="605971"/>
          </a:xfrm>
          <a:prstGeom prst="wedgeRoundRectCallout">
            <a:avLst>
              <a:gd name="adj1" fmla="val -23156"/>
              <a:gd name="adj2" fmla="val 144796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6 + 4 =  ?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4907190" y="1832430"/>
            <a:ext cx="1874610" cy="605971"/>
          </a:xfrm>
          <a:prstGeom prst="wedgeRoundRectCallout">
            <a:avLst>
              <a:gd name="adj1" fmla="val -55222"/>
              <a:gd name="adj2" fmla="val 167224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6 + 4 = 10</a:t>
            </a:r>
          </a:p>
        </p:txBody>
      </p:sp>
      <p:pic>
        <p:nvPicPr>
          <p:cNvPr id="18" name="Picture 17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49417" y="2911157"/>
            <a:ext cx="1432291" cy="1492887"/>
          </a:xfrm>
          <a:prstGeom prst="rect">
            <a:avLst/>
          </a:prstGeom>
        </p:spPr>
      </p:pic>
      <p:pic>
        <p:nvPicPr>
          <p:cNvPr id="1028" name="Picture 4" descr="Pin on Gifs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61329" y="-1276343"/>
            <a:ext cx="4596616" cy="3444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ieng-Ho-gam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11881" y="141148"/>
            <a:ext cx="609600" cy="609600"/>
          </a:xfrm>
          <a:prstGeom prst="rect">
            <a:avLst/>
          </a:prstGeom>
        </p:spPr>
      </p:pic>
      <p:sp>
        <p:nvSpPr>
          <p:cNvPr id="22" name="Rounded Rectangular Callout 21"/>
          <p:cNvSpPr/>
          <p:nvPr/>
        </p:nvSpPr>
        <p:spPr>
          <a:xfrm>
            <a:off x="2209800" y="141148"/>
            <a:ext cx="1874610" cy="605971"/>
          </a:xfrm>
          <a:prstGeom prst="wedgeRoundRectCallout">
            <a:avLst>
              <a:gd name="adj1" fmla="val 105371"/>
              <a:gd name="adj2" fmla="val -15683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7 + 1 =  ?</a:t>
            </a:r>
          </a:p>
        </p:txBody>
      </p:sp>
      <p:sp>
        <p:nvSpPr>
          <p:cNvPr id="23" name="Rounded Rectangular Callout 22"/>
          <p:cNvSpPr/>
          <p:nvPr/>
        </p:nvSpPr>
        <p:spPr>
          <a:xfrm>
            <a:off x="2209800" y="141149"/>
            <a:ext cx="1874610" cy="605971"/>
          </a:xfrm>
          <a:prstGeom prst="wedgeRoundRectCallout">
            <a:avLst>
              <a:gd name="adj1" fmla="val 56593"/>
              <a:gd name="adj2" fmla="val 65754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7 + 1 =  8</a:t>
            </a:r>
          </a:p>
        </p:txBody>
      </p:sp>
      <p:pic>
        <p:nvPicPr>
          <p:cNvPr id="24" name="Picture 23">
            <a:hlinkClick r:id="" action="ppaction://noaction"/>
          </p:cNvPr>
          <p:cNvPicPr>
            <a:picLocks noChangeAspect="1"/>
          </p:cNvPicPr>
          <p:nvPr/>
        </p:nvPicPr>
        <p:blipFill>
          <a:blip r:embed="rId1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306" y="141148"/>
            <a:ext cx="955523" cy="955523"/>
          </a:xfrm>
          <a:prstGeom prst="rect">
            <a:avLst/>
          </a:prstGeom>
        </p:spPr>
      </p:pic>
      <p:sp>
        <p:nvSpPr>
          <p:cNvPr id="25" name="Rounded Rectangular Callout 24"/>
          <p:cNvSpPr/>
          <p:nvPr/>
        </p:nvSpPr>
        <p:spPr>
          <a:xfrm>
            <a:off x="6827610" y="12939"/>
            <a:ext cx="1874610" cy="605971"/>
          </a:xfrm>
          <a:prstGeom prst="wedgeRoundRectCallout">
            <a:avLst>
              <a:gd name="adj1" fmla="val -60320"/>
              <a:gd name="adj2" fmla="val 34616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7 + 2 =  ?</a:t>
            </a:r>
          </a:p>
        </p:txBody>
      </p:sp>
      <p:sp>
        <p:nvSpPr>
          <p:cNvPr id="26" name="Rounded Rectangular Callout 25"/>
          <p:cNvSpPr/>
          <p:nvPr/>
        </p:nvSpPr>
        <p:spPr>
          <a:xfrm>
            <a:off x="6827610" y="12939"/>
            <a:ext cx="1874610" cy="605971"/>
          </a:xfrm>
          <a:prstGeom prst="wedgeRoundRectCallout">
            <a:avLst>
              <a:gd name="adj1" fmla="val -92065"/>
              <a:gd name="adj2" fmla="val -42030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7 + 2 =  9</a:t>
            </a:r>
          </a:p>
        </p:txBody>
      </p:sp>
      <p:pic>
        <p:nvPicPr>
          <p:cNvPr id="27" name="Picture 26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64915" y="183514"/>
            <a:ext cx="1432291" cy="1492887"/>
          </a:xfrm>
          <a:prstGeom prst="rect">
            <a:avLst/>
          </a:prstGeom>
        </p:spPr>
      </p:pic>
      <p:sp>
        <p:nvSpPr>
          <p:cNvPr id="28" name="Rounded Rectangular Callout 27"/>
          <p:cNvSpPr/>
          <p:nvPr/>
        </p:nvSpPr>
        <p:spPr>
          <a:xfrm>
            <a:off x="9448800" y="141145"/>
            <a:ext cx="1874610" cy="605971"/>
          </a:xfrm>
          <a:prstGeom prst="wedgeRoundRectCallout">
            <a:avLst>
              <a:gd name="adj1" fmla="val -67182"/>
              <a:gd name="adj2" fmla="val 53479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7 + 3 =  ?</a:t>
            </a:r>
          </a:p>
        </p:txBody>
      </p:sp>
      <p:sp>
        <p:nvSpPr>
          <p:cNvPr id="29" name="Rounded Rectangular Callout 28"/>
          <p:cNvSpPr/>
          <p:nvPr/>
        </p:nvSpPr>
        <p:spPr>
          <a:xfrm>
            <a:off x="9448800" y="141144"/>
            <a:ext cx="1874610" cy="605971"/>
          </a:xfrm>
          <a:prstGeom prst="wedgeRoundRectCallout">
            <a:avLst>
              <a:gd name="adj1" fmla="val -129326"/>
              <a:gd name="adj2" fmla="val -55353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7 + 3 = 10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85800" y="1896836"/>
            <a:ext cx="2286000" cy="2286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105" y="1387156"/>
            <a:ext cx="1524000" cy="1524000"/>
          </a:xfrm>
          <a:prstGeom prst="rect">
            <a:avLst/>
          </a:prstGeom>
        </p:spPr>
      </p:pic>
      <p:sp>
        <p:nvSpPr>
          <p:cNvPr id="31" name="Rounded Rectangular Callout 30"/>
          <p:cNvSpPr/>
          <p:nvPr/>
        </p:nvSpPr>
        <p:spPr>
          <a:xfrm>
            <a:off x="10134600" y="1333130"/>
            <a:ext cx="1874610" cy="605971"/>
          </a:xfrm>
          <a:prstGeom prst="wedgeRoundRectCallout">
            <a:avLst>
              <a:gd name="adj1" fmla="val -67182"/>
              <a:gd name="adj2" fmla="val 53479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8 + 1 =  ?</a:t>
            </a:r>
          </a:p>
        </p:txBody>
      </p:sp>
      <p:sp>
        <p:nvSpPr>
          <p:cNvPr id="32" name="Rounded Rectangular Callout 31"/>
          <p:cNvSpPr/>
          <p:nvPr/>
        </p:nvSpPr>
        <p:spPr>
          <a:xfrm>
            <a:off x="10134600" y="1333129"/>
            <a:ext cx="1874610" cy="605971"/>
          </a:xfrm>
          <a:prstGeom prst="wedgeRoundRectCallout">
            <a:avLst>
              <a:gd name="adj1" fmla="val -94690"/>
              <a:gd name="adj2" fmla="val -57973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8 + 1 = 9</a:t>
            </a:r>
          </a:p>
        </p:txBody>
      </p:sp>
      <p:pic>
        <p:nvPicPr>
          <p:cNvPr id="33" name="Picture 32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2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105" y="2608171"/>
            <a:ext cx="1609724" cy="1305182"/>
          </a:xfrm>
          <a:prstGeom prst="rect">
            <a:avLst/>
          </a:prstGeom>
        </p:spPr>
      </p:pic>
      <p:sp>
        <p:nvSpPr>
          <p:cNvPr id="34" name="Rounded Rectangular Callout 33"/>
          <p:cNvSpPr/>
          <p:nvPr/>
        </p:nvSpPr>
        <p:spPr>
          <a:xfrm>
            <a:off x="10253662" y="2305187"/>
            <a:ext cx="1874610" cy="605971"/>
          </a:xfrm>
          <a:prstGeom prst="wedgeRoundRectCallout">
            <a:avLst>
              <a:gd name="adj1" fmla="val -67182"/>
              <a:gd name="adj2" fmla="val 53479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8 + 2 =  ?</a:t>
            </a:r>
          </a:p>
        </p:txBody>
      </p:sp>
      <p:sp>
        <p:nvSpPr>
          <p:cNvPr id="38" name="Rounded Rectangular Callout 37"/>
          <p:cNvSpPr/>
          <p:nvPr/>
        </p:nvSpPr>
        <p:spPr>
          <a:xfrm>
            <a:off x="10253662" y="2305187"/>
            <a:ext cx="1874610" cy="605971"/>
          </a:xfrm>
          <a:prstGeom prst="wedgeRoundRectCallout">
            <a:avLst>
              <a:gd name="adj1" fmla="val -94690"/>
              <a:gd name="adj2" fmla="val -57973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8 + 2 = 10</a:t>
            </a:r>
          </a:p>
        </p:txBody>
      </p:sp>
      <p:pic>
        <p:nvPicPr>
          <p:cNvPr id="1030" name="Picture 6" descr="▷ Wolves: Animated Images, Gifs, Pictures &amp;amp; Animations - 100% FREE!"/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4282" y="3484881"/>
            <a:ext cx="1666875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ounded Rectangular Callout 40"/>
          <p:cNvSpPr/>
          <p:nvPr/>
        </p:nvSpPr>
        <p:spPr>
          <a:xfrm>
            <a:off x="9916546" y="5786663"/>
            <a:ext cx="1874610" cy="605971"/>
          </a:xfrm>
          <a:prstGeom prst="wedgeRoundRectCallout">
            <a:avLst>
              <a:gd name="adj1" fmla="val 24277"/>
              <a:gd name="adj2" fmla="val -125713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9 + 1 =  ?</a:t>
            </a:r>
          </a:p>
        </p:txBody>
      </p:sp>
      <p:sp>
        <p:nvSpPr>
          <p:cNvPr id="42" name="Rounded Rectangular Callout 41"/>
          <p:cNvSpPr/>
          <p:nvPr/>
        </p:nvSpPr>
        <p:spPr>
          <a:xfrm>
            <a:off x="9916546" y="5786663"/>
            <a:ext cx="1874610" cy="605971"/>
          </a:xfrm>
          <a:prstGeom prst="wedgeRoundRectCallout">
            <a:avLst>
              <a:gd name="adj1" fmla="val -46928"/>
              <a:gd name="adj2" fmla="val -117704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9 + 1 = 10</a:t>
            </a:r>
          </a:p>
        </p:txBody>
      </p:sp>
      <p:pic>
        <p:nvPicPr>
          <p:cNvPr id="4" name="Tieng-soi-hu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16681" y="14269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37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79483E-7 0.00116 C 0.00822 0.00602 0.01684 0.00278 0.02506 0.0074 C 0.02806 0.02405 0.02323 0.00417 0.03941 0.01596 C 0.04085 0.01711 0.0402 0.02151 0.04059 0.02428 C 0.04307 0.04024 0.04216 0.03076 0.05847 0.03284 C 0.05964 0.03422 0.06108 0.03492 0.06199 0.037 C 0.06278 0.03885 0.06265 0.04139 0.06317 0.04347 C 0.06343 0.0444 0.06408 0.04486 0.06447 0.04555 " pathEditMode="relative" rAng="0" ptsTypes="fffffffA">
                                      <p:cBhvr>
                                        <p:cTn id="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4" y="22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ch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936 0.17595 C 0.08066 0.17965 0.08458 0.19584 0.08536 0.19722 C 0.08627 0.19884 0.08771 0.19838 0.08888 0.19931 C 0.09058 0.20046 0.09215 0.20208 0.09371 0.20347 C 0.09972 0.2141 0.10246 0.22913 0.10441 0.2437 C 0.10716 0.33803 0.10676 0.2985 0.10676 0.36208 " pathEditMode="relative" ptsTypes="fffffA">
                                      <p:cBhvr>
                                        <p:cTn id="3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ar-ro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77 0.36208 C 0.10716 0.36555 0.10677 0.36971 0.10794 0.37272 C 0.10859 0.37457 0.11029 0.37411 0.11147 0.3748 C 0.11551 0.37688 0.11943 0.37896 0.12347 0.38128 C 0.127 0.38544 0.12909 0.38937 0.133 0.39168 C 0.14253 0.4044 0.15075 0.40648 0.16289 0.40879 C 0.19943 0.40648 0.23611 0.40232 0.27265 0.40232 " pathEditMode="relative" ptsTypes="ffffffA">
                                      <p:cBhvr>
                                        <p:cTn id="5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m_ok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m_ok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265 0.40231 C 0.28257 0.40092 0.29418 0.40809 0.3024 0.39815 C 0.30723 0.39237 0.3101 0.3845 0.31559 0.38127 C 0.3195 0.37433 0.3225 0.36693 0.32629 0.36 C 0.32838 0.34913 0.33072 0.34265 0.33347 0.33248 C 0.33399 0.30219 0.33581 0.27005 0.33581 0.23953 " pathEditMode="relative" ptsTypes="fffffA">
                                      <p:cBhvr>
                                        <p:cTn id="7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panzee animals0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573 0.23949 C 0.34108 0.0994 0.33886 0.08484 0.33886 -0.13823 " pathEditMode="relative" ptsTypes="fA">
                                      <p:cBhvr>
                                        <p:cTn id="10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26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69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895 -0.13826 L 0.3413 -0.24601 L 0.36453 -0.32231 L 0.39794 -0.34127 " pathEditMode="relative" rAng="0" ptsTypes="AAAA">
                                      <p:cBhvr>
                                        <p:cTn id="12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0" y="-101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m_ok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000"/>
                            </p:stCondLst>
                            <p:childTnLst>
                              <p:par>
                                <p:cTn id="1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m_ok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794 -0.34126 C 0.39925 -0.34843 0.41008 -0.37086 0.41465 -0.37294 C 0.41987 -0.37525 0.42509 -0.37618 0.43018 -0.37918 C 0.43253 -0.38057 0.43514 -0.38126 0.43723 -0.38358 C 0.4384 -0.38496 0.43958 -0.38681 0.44088 -0.38774 C 0.44689 -0.39144 0.4525 -0.39236 0.45876 -0.39398 C 0.46764 -0.39976 0.45916 -0.39514 0.47782 -0.39398 C 0.49453 -0.39282 0.51123 -0.39259 0.52794 -0.3919 C 0.53512 -0.38889 0.54334 -0.38566 0.55065 -0.38566 " pathEditMode="relative" ptsTypes="ffffffffA">
                                      <p:cBhvr>
                                        <p:cTn id="15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panzee animals0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500"/>
                            </p:stCondLst>
                            <p:childTnLst>
                              <p:par>
                                <p:cTn id="1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107 -0.38612 C 0.57105 -0.38357 0.59065 -0.37894 0.61063 -0.37501 C 0.61821 -0.37153 0.62421 -0.36714 0.63101 -0.36112 C 0.63806 -0.35487 0.63362 -0.36274 0.64041 -0.35278 C 0.64537 -0.34538 0.64746 -0.33704 0.65295 -0.33056 C 0.65347 -0.32778 0.65373 -0.32477 0.65452 -0.32223 C 0.6553 -0.31922 0.65687 -0.3169 0.65765 -0.31389 C 0.6651 -0.28403 0.65687 -0.30764 0.66392 -0.28889 C 0.66444 -0.28426 0.66484 -0.27964 0.66549 -0.27501 C 0.6664 -0.26945 0.66862 -0.25834 0.66862 -0.25834 C 0.66954 -0.24653 0.67293 -0.23149 0.67333 -0.21945 C 0.67372 -0.20926 0.67333 -0.19908 0.67333 -0.18889 " pathEditMode="relative" ptsTypes="fffffffffffA">
                                      <p:cBhvr>
                                        <p:cTn id="17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000"/>
                            </p:stCondLst>
                            <p:childTnLst>
                              <p:par>
                                <p:cTn id="17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ch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500"/>
                            </p:stCondLst>
                            <p:childTnLst>
                              <p:par>
                                <p:cTn id="1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7332 -0.18866 C 0.67854 -0.16045 0.67358 -0.18704 0.67698 -0.16947 C 0.67737 -0.16739 0.67815 -0.16323 0.67815 -0.16323 C 0.68141 -0.09294 0.67933 -0.14635 0.67933 -0.00253 " pathEditMode="relative" ptsTypes="fffA">
                                      <p:cBhvr>
                                        <p:cTn id="20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2000"/>
                            </p:stCondLst>
                            <p:childTnLst>
                              <p:par>
                                <p:cTn id="2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ar-ro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2500"/>
                            </p:stCondLst>
                            <p:childTnLst>
                              <p:par>
                                <p:cTn id="2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7986 -0.00255 C 0.67855 0.08264 0.67999 0.07407 0.67516 0.12523 C 0.67568 0.14838 0.67476 0.17176 0.67672 0.19467 C 0.67698 0.19768 0.67999 0.19606 0.68143 0.19745 C 0.68312 0.19884 0.68443 0.20162 0.68613 0.20301 C 0.69997 0.21389 0.70559 0.21134 0.72218 0.21134 " pathEditMode="relative" ptsTypes="fffffA">
                                      <p:cBhvr>
                                        <p:cTn id="22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9" dur="147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2218 0.21134 C 0.72427 0.22245 0.7261 0.22708 0.73159 0.23356 C 0.73812 0.25069 0.74556 0.2456 0.75823 0.24745 C 0.76973 0.24652 0.78122 0.24629 0.79271 0.24467 C 0.7999 0.24375 0.79938 0.23379 0.80212 0.22523 C 0.80695 0.20972 0.81296 0.1875 0.82093 0.17801 C 0.82615 0.15046 0.8174 0.19259 0.8272 0.16134 C 0.83334 0.14166 0.8285 0.13565 0.83974 0.12245 C 0.85175 0.10902 1.07067 -0.01204 1.08425 -0.02385 " pathEditMode="relative" rAng="0" ptsTypes="fffffffff">
                                      <p:cBhvr>
                                        <p:cTn id="24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03" y="-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9434">
                <p:cTn id="2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13" grpId="0" animBg="1"/>
      <p:bldP spid="14" grpId="0" animBg="1"/>
      <p:bldP spid="16" grpId="0" animBg="1"/>
      <p:bldP spid="17" grpId="0" animBg="1"/>
      <p:bldP spid="22" grpId="0" animBg="1"/>
      <p:bldP spid="23" grpId="0" animBg="1"/>
      <p:bldP spid="25" grpId="0" animBg="1"/>
      <p:bldP spid="26" grpId="0" animBg="1"/>
      <p:bldP spid="28" grpId="0" animBg="1"/>
      <p:bldP spid="29" grpId="0" animBg="1"/>
      <p:bldP spid="31" grpId="0" animBg="1"/>
      <p:bldP spid="32" grpId="0" animBg="1"/>
      <p:bldP spid="34" grpId="0" animBg="1"/>
      <p:bldP spid="38" grpId="0" animBg="1"/>
      <p:bldP spid="41" grpId="0" animBg="1"/>
      <p:bldP spid="4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oup 66">
            <a:extLst>
              <a:ext uri="{FF2B5EF4-FFF2-40B4-BE49-F238E27FC236}">
                <a16:creationId xmlns:a16="http://schemas.microsoft.com/office/drawing/2014/main" id="{CBCA0D78-76B6-ABF1-48CD-78F200B8700B}"/>
              </a:ext>
            </a:extLst>
          </p:cNvPr>
          <p:cNvGrpSpPr/>
          <p:nvPr/>
        </p:nvGrpSpPr>
        <p:grpSpPr>
          <a:xfrm>
            <a:off x="1853455" y="836347"/>
            <a:ext cx="9565651" cy="5249347"/>
            <a:chOff x="1838373" y="836346"/>
            <a:chExt cx="9565651" cy="5249347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A4BA85F7-69DA-4069-087A-79031194D905}"/>
                </a:ext>
              </a:extLst>
            </p:cNvPr>
            <p:cNvGrpSpPr/>
            <p:nvPr/>
          </p:nvGrpSpPr>
          <p:grpSpPr>
            <a:xfrm>
              <a:off x="1838373" y="836346"/>
              <a:ext cx="8485092" cy="5185308"/>
              <a:chOff x="1838373" y="836346"/>
              <a:chExt cx="8485092" cy="5185308"/>
            </a:xfrm>
          </p:grpSpPr>
          <p:pic>
            <p:nvPicPr>
              <p:cNvPr id="2" name="Picture 1" descr="F:\AAA-PDF-SGK\PNG\Bai10-HĐ2-3.png"/>
              <p:cNvPicPr>
                <a:picLocks noChangeAspect="1" noChangeArrowheads="1"/>
              </p:cNvPicPr>
              <p:nvPr/>
            </p:nvPicPr>
            <p:blipFill>
              <a:blip r:embed="rId2"/>
              <a:srcRect l="14118" t="56970" r="12549" b="8485"/>
              <a:stretch>
                <a:fillRect/>
              </a:stretch>
            </p:blipFill>
            <p:spPr bwMode="auto">
              <a:xfrm>
                <a:off x="1838373" y="836346"/>
                <a:ext cx="8485092" cy="5185308"/>
              </a:xfrm>
              <a:prstGeom prst="rect">
                <a:avLst/>
              </a:prstGeom>
              <a:noFill/>
            </p:spPr>
          </p:pic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2E178C03-F020-36FE-52D9-C4B1209A0B8E}"/>
                  </a:ext>
                </a:extLst>
              </p:cNvPr>
              <p:cNvSpPr/>
              <p:nvPr/>
            </p:nvSpPr>
            <p:spPr>
              <a:xfrm>
                <a:off x="2845344" y="980728"/>
                <a:ext cx="931319" cy="773356"/>
              </a:xfrm>
              <a:prstGeom prst="rect">
                <a:avLst/>
              </a:prstGeom>
              <a:solidFill>
                <a:srgbClr val="FDD7D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>
                    <a:srgbClr val="000000"/>
                  </a:buClr>
                </a:pPr>
                <a:endParaRPr lang="en-US" sz="1864" kern="0">
                  <a:solidFill>
                    <a:srgbClr val="F8F5E9"/>
                  </a:solidFill>
                  <a:latin typeface="Arial"/>
                  <a:sym typeface="Arial"/>
                </a:endParaRPr>
              </a:p>
            </p:txBody>
          </p:sp>
        </p:grpSp>
        <p:grpSp>
          <p:nvGrpSpPr>
            <p:cNvPr id="3" name="Group 21"/>
            <p:cNvGrpSpPr/>
            <p:nvPr/>
          </p:nvGrpSpPr>
          <p:grpSpPr>
            <a:xfrm>
              <a:off x="5441926" y="1148740"/>
              <a:ext cx="453249" cy="461262"/>
              <a:chOff x="7632352" y="2681286"/>
              <a:chExt cx="405942" cy="412083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?</a:t>
                </a:r>
              </a:p>
            </p:txBody>
          </p:sp>
        </p:grpSp>
        <p:grpSp>
          <p:nvGrpSpPr>
            <p:cNvPr id="6" name="Group 21"/>
            <p:cNvGrpSpPr/>
            <p:nvPr/>
          </p:nvGrpSpPr>
          <p:grpSpPr>
            <a:xfrm>
              <a:off x="5441102" y="1147914"/>
              <a:ext cx="453249" cy="454390"/>
              <a:chOff x="7632352" y="2681286"/>
              <a:chExt cx="405942" cy="405944"/>
            </a:xfrm>
          </p:grpSpPr>
          <p:sp>
            <p:nvSpPr>
              <p:cNvPr id="7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5394" y="2690996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7</a:t>
                </a:r>
              </a:p>
            </p:txBody>
          </p:sp>
        </p:grpSp>
        <p:grpSp>
          <p:nvGrpSpPr>
            <p:cNvPr id="9" name="Group 21"/>
            <p:cNvGrpSpPr/>
            <p:nvPr/>
          </p:nvGrpSpPr>
          <p:grpSpPr>
            <a:xfrm>
              <a:off x="7688755" y="1136156"/>
              <a:ext cx="453249" cy="461262"/>
              <a:chOff x="7632352" y="2681286"/>
              <a:chExt cx="405942" cy="412083"/>
            </a:xfrm>
          </p:grpSpPr>
          <p:sp>
            <p:nvSpPr>
              <p:cNvPr id="10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?</a:t>
                </a:r>
              </a:p>
            </p:txBody>
          </p:sp>
        </p:grpSp>
        <p:grpSp>
          <p:nvGrpSpPr>
            <p:cNvPr id="12" name="Group 21"/>
            <p:cNvGrpSpPr/>
            <p:nvPr/>
          </p:nvGrpSpPr>
          <p:grpSpPr>
            <a:xfrm>
              <a:off x="7687930" y="1135330"/>
              <a:ext cx="453249" cy="454390"/>
              <a:chOff x="7632352" y="2681286"/>
              <a:chExt cx="405942" cy="405944"/>
            </a:xfrm>
          </p:grpSpPr>
          <p:sp>
            <p:nvSpPr>
              <p:cNvPr id="13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5394" y="2690996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8</a:t>
                </a:r>
              </a:p>
            </p:txBody>
          </p:sp>
        </p:grpSp>
        <p:grpSp>
          <p:nvGrpSpPr>
            <p:cNvPr id="15" name="Group 21"/>
            <p:cNvGrpSpPr/>
            <p:nvPr/>
          </p:nvGrpSpPr>
          <p:grpSpPr>
            <a:xfrm>
              <a:off x="7215360" y="3207079"/>
              <a:ext cx="453249" cy="461262"/>
              <a:chOff x="7632352" y="2681286"/>
              <a:chExt cx="405942" cy="412083"/>
            </a:xfrm>
          </p:grpSpPr>
          <p:sp>
            <p:nvSpPr>
              <p:cNvPr id="16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?</a:t>
                </a:r>
              </a:p>
            </p:txBody>
          </p:sp>
        </p:grpSp>
        <p:grpSp>
          <p:nvGrpSpPr>
            <p:cNvPr id="18" name="Group 21"/>
            <p:cNvGrpSpPr/>
            <p:nvPr/>
          </p:nvGrpSpPr>
          <p:grpSpPr>
            <a:xfrm>
              <a:off x="7214536" y="3206253"/>
              <a:ext cx="453249" cy="454390"/>
              <a:chOff x="7632352" y="2681286"/>
              <a:chExt cx="405942" cy="405944"/>
            </a:xfrm>
          </p:grpSpPr>
          <p:sp>
            <p:nvSpPr>
              <p:cNvPr id="19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5394" y="2690996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8</a:t>
                </a:r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859149" y="3207077"/>
              <a:ext cx="453249" cy="461262"/>
              <a:chOff x="7632352" y="2681286"/>
              <a:chExt cx="405942" cy="412083"/>
            </a:xfrm>
          </p:grpSpPr>
          <p:sp>
            <p:nvSpPr>
              <p:cNvPr id="22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?</a:t>
                </a:r>
              </a:p>
            </p:txBody>
          </p:sp>
        </p:grpSp>
        <p:grpSp>
          <p:nvGrpSpPr>
            <p:cNvPr id="24" name="Group 21"/>
            <p:cNvGrpSpPr/>
            <p:nvPr/>
          </p:nvGrpSpPr>
          <p:grpSpPr>
            <a:xfrm>
              <a:off x="4858325" y="3206252"/>
              <a:ext cx="453249" cy="454390"/>
              <a:chOff x="7632352" y="2681286"/>
              <a:chExt cx="405942" cy="405944"/>
            </a:xfrm>
          </p:grpSpPr>
          <p:sp>
            <p:nvSpPr>
              <p:cNvPr id="25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5394" y="2690996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9</a:t>
                </a:r>
              </a:p>
            </p:txBody>
          </p:sp>
        </p:grpSp>
        <p:grpSp>
          <p:nvGrpSpPr>
            <p:cNvPr id="27" name="Group 21"/>
            <p:cNvGrpSpPr/>
            <p:nvPr/>
          </p:nvGrpSpPr>
          <p:grpSpPr>
            <a:xfrm>
              <a:off x="4600934" y="5202497"/>
              <a:ext cx="453249" cy="461262"/>
              <a:chOff x="7632352" y="2681286"/>
              <a:chExt cx="405942" cy="412083"/>
            </a:xfrm>
          </p:grpSpPr>
          <p:sp>
            <p:nvSpPr>
              <p:cNvPr id="28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29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?</a:t>
                </a:r>
              </a:p>
            </p:txBody>
          </p:sp>
        </p:grpSp>
        <p:grpSp>
          <p:nvGrpSpPr>
            <p:cNvPr id="30" name="Group 21"/>
            <p:cNvGrpSpPr/>
            <p:nvPr/>
          </p:nvGrpSpPr>
          <p:grpSpPr>
            <a:xfrm>
              <a:off x="4600110" y="5201672"/>
              <a:ext cx="453249" cy="454390"/>
              <a:chOff x="7632352" y="2681286"/>
              <a:chExt cx="405942" cy="405944"/>
            </a:xfrm>
          </p:grpSpPr>
          <p:sp>
            <p:nvSpPr>
              <p:cNvPr id="31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32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5394" y="2690996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9</a:t>
                </a:r>
              </a:p>
            </p:txBody>
          </p:sp>
        </p:grpSp>
        <p:grpSp>
          <p:nvGrpSpPr>
            <p:cNvPr id="33" name="Group 21"/>
            <p:cNvGrpSpPr/>
            <p:nvPr/>
          </p:nvGrpSpPr>
          <p:grpSpPr>
            <a:xfrm>
              <a:off x="6537546" y="5191711"/>
              <a:ext cx="453249" cy="461262"/>
              <a:chOff x="7632352" y="2681286"/>
              <a:chExt cx="405942" cy="412083"/>
            </a:xfrm>
          </p:grpSpPr>
          <p:sp>
            <p:nvSpPr>
              <p:cNvPr id="34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35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?</a:t>
                </a:r>
              </a:p>
            </p:txBody>
          </p:sp>
        </p:grpSp>
        <p:grpSp>
          <p:nvGrpSpPr>
            <p:cNvPr id="36" name="Group 21"/>
            <p:cNvGrpSpPr/>
            <p:nvPr/>
          </p:nvGrpSpPr>
          <p:grpSpPr>
            <a:xfrm>
              <a:off x="6404814" y="5190886"/>
              <a:ext cx="688573" cy="463702"/>
              <a:chOff x="7514219" y="2681286"/>
              <a:chExt cx="616705" cy="414263"/>
            </a:xfrm>
          </p:grpSpPr>
          <p:sp>
            <p:nvSpPr>
              <p:cNvPr id="37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38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14219" y="2700635"/>
                <a:ext cx="616705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10</a:t>
                </a:r>
              </a:p>
            </p:txBody>
          </p:sp>
        </p:grpSp>
        <p:grpSp>
          <p:nvGrpSpPr>
            <p:cNvPr id="39" name="Group 21"/>
            <p:cNvGrpSpPr/>
            <p:nvPr/>
          </p:nvGrpSpPr>
          <p:grpSpPr>
            <a:xfrm>
              <a:off x="8418571" y="5189913"/>
              <a:ext cx="453249" cy="461262"/>
              <a:chOff x="7632352" y="2681286"/>
              <a:chExt cx="405942" cy="412083"/>
            </a:xfrm>
          </p:grpSpPr>
          <p:sp>
            <p:nvSpPr>
              <p:cNvPr id="40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41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?</a:t>
                </a:r>
              </a:p>
            </p:txBody>
          </p:sp>
        </p:grpSp>
        <p:grpSp>
          <p:nvGrpSpPr>
            <p:cNvPr id="42" name="Group 21"/>
            <p:cNvGrpSpPr/>
            <p:nvPr/>
          </p:nvGrpSpPr>
          <p:grpSpPr>
            <a:xfrm>
              <a:off x="8285838" y="5189088"/>
              <a:ext cx="688573" cy="463702"/>
              <a:chOff x="7514219" y="2681286"/>
              <a:chExt cx="616705" cy="414263"/>
            </a:xfrm>
          </p:grpSpPr>
          <p:sp>
            <p:nvSpPr>
              <p:cNvPr id="43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44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14219" y="2700635"/>
                <a:ext cx="616705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10</a:t>
                </a:r>
              </a:p>
            </p:txBody>
          </p:sp>
        </p:grpSp>
        <p:grpSp>
          <p:nvGrpSpPr>
            <p:cNvPr id="45" name="Group 21"/>
            <p:cNvGrpSpPr/>
            <p:nvPr/>
          </p:nvGrpSpPr>
          <p:grpSpPr>
            <a:xfrm rot="2277034">
              <a:off x="9634331" y="1846238"/>
              <a:ext cx="453249" cy="461262"/>
              <a:chOff x="7632352" y="2681286"/>
              <a:chExt cx="405942" cy="412083"/>
            </a:xfrm>
          </p:grpSpPr>
          <p:sp>
            <p:nvSpPr>
              <p:cNvPr id="46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47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?</a:t>
                </a:r>
              </a:p>
            </p:txBody>
          </p:sp>
        </p:grpSp>
        <p:grpSp>
          <p:nvGrpSpPr>
            <p:cNvPr id="48" name="Group 21"/>
            <p:cNvGrpSpPr/>
            <p:nvPr/>
          </p:nvGrpSpPr>
          <p:grpSpPr>
            <a:xfrm rot="2277034">
              <a:off x="9633507" y="1845412"/>
              <a:ext cx="453249" cy="454390"/>
              <a:chOff x="7632352" y="2681286"/>
              <a:chExt cx="405942" cy="405944"/>
            </a:xfrm>
          </p:grpSpPr>
          <p:sp>
            <p:nvSpPr>
              <p:cNvPr id="49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5394" y="2690996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9</a:t>
                </a:r>
              </a:p>
            </p:txBody>
          </p:sp>
        </p:grpSp>
        <p:grpSp>
          <p:nvGrpSpPr>
            <p:cNvPr id="51" name="Group 21"/>
            <p:cNvGrpSpPr/>
            <p:nvPr/>
          </p:nvGrpSpPr>
          <p:grpSpPr>
            <a:xfrm>
              <a:off x="9257769" y="3194493"/>
              <a:ext cx="453249" cy="461262"/>
              <a:chOff x="7632352" y="2681286"/>
              <a:chExt cx="405942" cy="412083"/>
            </a:xfrm>
          </p:grpSpPr>
          <p:sp>
            <p:nvSpPr>
              <p:cNvPr id="52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?</a:t>
                </a:r>
              </a:p>
            </p:txBody>
          </p:sp>
        </p:grpSp>
        <p:grpSp>
          <p:nvGrpSpPr>
            <p:cNvPr id="54" name="Group 21"/>
            <p:cNvGrpSpPr/>
            <p:nvPr/>
          </p:nvGrpSpPr>
          <p:grpSpPr>
            <a:xfrm>
              <a:off x="9125037" y="3193668"/>
              <a:ext cx="688573" cy="463702"/>
              <a:chOff x="7514219" y="2681286"/>
              <a:chExt cx="616705" cy="414263"/>
            </a:xfrm>
          </p:grpSpPr>
          <p:sp>
            <p:nvSpPr>
              <p:cNvPr id="55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6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14219" y="2700635"/>
                <a:ext cx="616705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10</a:t>
                </a:r>
              </a:p>
            </p:txBody>
          </p:sp>
        </p:grpSp>
        <p:grpSp>
          <p:nvGrpSpPr>
            <p:cNvPr id="57" name="Group 21"/>
            <p:cNvGrpSpPr/>
            <p:nvPr/>
          </p:nvGrpSpPr>
          <p:grpSpPr>
            <a:xfrm rot="16200000">
              <a:off x="2391193" y="3560000"/>
              <a:ext cx="454390" cy="460103"/>
              <a:chOff x="7632352" y="2681286"/>
              <a:chExt cx="405942" cy="412083"/>
            </a:xfrm>
          </p:grpSpPr>
          <p:sp>
            <p:nvSpPr>
              <p:cNvPr id="58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9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?</a:t>
                </a:r>
              </a:p>
            </p:txBody>
          </p:sp>
        </p:grpSp>
        <p:grpSp>
          <p:nvGrpSpPr>
            <p:cNvPr id="60" name="Group 21"/>
            <p:cNvGrpSpPr/>
            <p:nvPr/>
          </p:nvGrpSpPr>
          <p:grpSpPr>
            <a:xfrm rot="16200000">
              <a:off x="2268922" y="3559178"/>
              <a:ext cx="690307" cy="462537"/>
              <a:chOff x="7514219" y="2681286"/>
              <a:chExt cx="616705" cy="414263"/>
            </a:xfrm>
          </p:grpSpPr>
          <p:sp>
            <p:nvSpPr>
              <p:cNvPr id="61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62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14219" y="2700635"/>
                <a:ext cx="616705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10</a:t>
                </a:r>
              </a:p>
            </p:txBody>
          </p:sp>
        </p:grp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4392439E-1D17-117C-5C80-C121B67AD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76251" y="4945642"/>
              <a:ext cx="1627773" cy="11400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3415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9">
            <a:extLst>
              <a:ext uri="{FF2B5EF4-FFF2-40B4-BE49-F238E27FC236}">
                <a16:creationId xmlns:a16="http://schemas.microsoft.com/office/drawing/2014/main" id="{91BF50E4-B87E-C886-F13F-A802B0EBCCFB}"/>
              </a:ext>
            </a:extLst>
          </p:cNvPr>
          <p:cNvSpPr/>
          <p:nvPr/>
        </p:nvSpPr>
        <p:spPr>
          <a:xfrm>
            <a:off x="8523552" y="3071947"/>
            <a:ext cx="3486196" cy="4799434"/>
          </a:xfrm>
          <a:custGeom>
            <a:avLst/>
            <a:gdLst/>
            <a:ahLst/>
            <a:cxnLst/>
            <a:rect l="l" t="t" r="r" b="b"/>
            <a:pathLst>
              <a:path w="1748600" h="2323720">
                <a:moveTo>
                  <a:pt x="0" y="0"/>
                </a:moveTo>
                <a:lnTo>
                  <a:pt x="1748599" y="0"/>
                </a:lnTo>
                <a:lnTo>
                  <a:pt x="1748599" y="2323720"/>
                </a:lnTo>
                <a:lnTo>
                  <a:pt x="0" y="23237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20">
            <a:extLst>
              <a:ext uri="{FF2B5EF4-FFF2-40B4-BE49-F238E27FC236}">
                <a16:creationId xmlns:a16="http://schemas.microsoft.com/office/drawing/2014/main" id="{14026411-6721-734B-C128-EA06BBCB59EF}"/>
              </a:ext>
            </a:extLst>
          </p:cNvPr>
          <p:cNvSpPr/>
          <p:nvPr/>
        </p:nvSpPr>
        <p:spPr>
          <a:xfrm>
            <a:off x="91820" y="3196879"/>
            <a:ext cx="3292403" cy="4549570"/>
          </a:xfrm>
          <a:custGeom>
            <a:avLst/>
            <a:gdLst/>
            <a:ahLst/>
            <a:cxnLst/>
            <a:rect l="l" t="t" r="r" b="b"/>
            <a:pathLst>
              <a:path w="2102985" h="2988256">
                <a:moveTo>
                  <a:pt x="0" y="0"/>
                </a:moveTo>
                <a:lnTo>
                  <a:pt x="2102985" y="0"/>
                </a:lnTo>
                <a:lnTo>
                  <a:pt x="2102985" y="2988256"/>
                </a:lnTo>
                <a:lnTo>
                  <a:pt x="0" y="29882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A green and red letters&#10;&#10;AI-generated content may be incorrect.">
            <a:extLst>
              <a:ext uri="{FF2B5EF4-FFF2-40B4-BE49-F238E27FC236}">
                <a16:creationId xmlns:a16="http://schemas.microsoft.com/office/drawing/2014/main" id="{3B18E284-716F-2CCF-3369-0E5BEB29E0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883" y="1078128"/>
            <a:ext cx="9669094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54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rId3" action="ppaction://hlinksldjump"/>
            <a:extLst>
              <a:ext uri="{FF2B5EF4-FFF2-40B4-BE49-F238E27FC236}">
                <a16:creationId xmlns:a16="http://schemas.microsoft.com/office/drawing/2014/main" id="{F6C3A562-E0FD-6763-340E-ED58B7FBA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772" y="2759144"/>
            <a:ext cx="2613320" cy="3253318"/>
          </a:xfrm>
          <a:prstGeom prst="rect">
            <a:avLst/>
          </a:prstGeom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FC6B7000-82D8-C990-7758-CAC150EB4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4180" y="3047549"/>
            <a:ext cx="2649545" cy="3308058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E34C162D-E3CB-846D-B6AF-4F7521569B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0134" y="2857655"/>
            <a:ext cx="2723980" cy="3391078"/>
          </a:xfrm>
          <a:prstGeom prst="rect">
            <a:avLst/>
          </a:prstGeom>
        </p:spPr>
      </p:pic>
      <p:pic>
        <p:nvPicPr>
          <p:cNvPr id="18" name="Picture 17">
            <a:hlinkClick r:id="rId12" action="ppaction://hlinksldjump"/>
            <a:extLst>
              <a:ext uri="{FF2B5EF4-FFF2-40B4-BE49-F238E27FC236}">
                <a16:creationId xmlns:a16="http://schemas.microsoft.com/office/drawing/2014/main" id="{B3DB22F1-1F6C-D25A-91CB-929503DC331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02449" y="2641222"/>
            <a:ext cx="2834641" cy="3528841"/>
          </a:xfrm>
          <a:prstGeom prst="rect">
            <a:avLst/>
          </a:prstGeom>
        </p:spPr>
      </p:pic>
      <p:pic>
        <p:nvPicPr>
          <p:cNvPr id="19" name="Picture 18">
            <a:hlinkClick r:id="rId15" action="ppaction://hlinksldjump"/>
            <a:extLst>
              <a:ext uri="{FF2B5EF4-FFF2-40B4-BE49-F238E27FC236}">
                <a16:creationId xmlns:a16="http://schemas.microsoft.com/office/drawing/2014/main" id="{C9182792-4725-4B15-CC88-A616339677A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772" y="1202642"/>
            <a:ext cx="9656064" cy="131104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F06C614-0B19-860E-F95E-ECEB7D643DCF}"/>
              </a:ext>
            </a:extLst>
          </p:cNvPr>
          <p:cNvGrpSpPr/>
          <p:nvPr/>
        </p:nvGrpSpPr>
        <p:grpSpPr>
          <a:xfrm rot="20669035">
            <a:off x="-537653" y="-86662"/>
            <a:ext cx="4657771" cy="2143954"/>
            <a:chOff x="2152191" y="2295860"/>
            <a:chExt cx="3866191" cy="1860883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FBC43EA-CBB9-DF2B-5A69-7531F7270A2C}"/>
                </a:ext>
              </a:extLst>
            </p:cNvPr>
            <p:cNvSpPr/>
            <p:nvPr/>
          </p:nvSpPr>
          <p:spPr>
            <a:xfrm>
              <a:off x="2303557" y="2295860"/>
              <a:ext cx="3599571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369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4400" b="1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E5BF1BA-2C3E-A3E7-A93E-808AF3087B48}"/>
                </a:ext>
              </a:extLst>
            </p:cNvPr>
            <p:cNvSpPr txBox="1"/>
            <p:nvPr/>
          </p:nvSpPr>
          <p:spPr>
            <a:xfrm rot="21373733">
              <a:off x="2152191" y="2871724"/>
              <a:ext cx="3866191" cy="1272504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E838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ngelline" pitchFamily="2" charset="0"/>
                  <a:ea typeface="Cambria" panose="02040503050406030204" pitchFamily="18" charset="0"/>
                  <a:cs typeface="+mn-cs"/>
                </a:rPr>
                <a:t>Trò chơi</a:t>
              </a:r>
              <a:endPara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E838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ngelline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1C0A69F-A289-A207-7B52-F0E0643A824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3462" flipH="1">
            <a:off x="9977338" y="844594"/>
            <a:ext cx="1707951" cy="15341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0CB82FC-20AD-1198-C1D4-F416E07B2DB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028" flipH="1">
            <a:off x="1637648" y="1591182"/>
            <a:ext cx="1604381" cy="127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5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roup 214">
            <a:extLst>
              <a:ext uri="{FF2B5EF4-FFF2-40B4-BE49-F238E27FC236}">
                <a16:creationId xmlns:a16="http://schemas.microsoft.com/office/drawing/2014/main" id="{752DE730-BCF3-BA8A-5D58-FA6B371B6B5D}"/>
              </a:ext>
            </a:extLst>
          </p:cNvPr>
          <p:cNvGrpSpPr/>
          <p:nvPr/>
        </p:nvGrpSpPr>
        <p:grpSpPr>
          <a:xfrm>
            <a:off x="-693571" y="150873"/>
            <a:ext cx="13579140" cy="2481393"/>
            <a:chOff x="-693571" y="150873"/>
            <a:chExt cx="13579140" cy="248139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8AADB9A-A95C-884C-5CCA-1ABEC885DA5C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92D05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98F94FB-0DF1-8F15-172B-E40A0E96B477}"/>
                </a:ext>
              </a:extLst>
            </p:cNvPr>
            <p:cNvSpPr txBox="1"/>
            <p:nvPr/>
          </p:nvSpPr>
          <p:spPr>
            <a:xfrm>
              <a:off x="1003384" y="722392"/>
              <a:ext cx="10675635" cy="13280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 + 1 = ?</a:t>
              </a:r>
              <a:endPara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6" name="Picture 15">
              <a:hlinkClick r:id="rId5" action="ppaction://hlinksldjump"/>
              <a:extLst>
                <a:ext uri="{FF2B5EF4-FFF2-40B4-BE49-F238E27FC236}">
                  <a16:creationId xmlns:a16="http://schemas.microsoft.com/office/drawing/2014/main" id="{AB47D43D-1950-51ED-D4A8-373F8D7BC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857" y="150873"/>
              <a:ext cx="2164532" cy="2481393"/>
            </a:xfrm>
            <a:prstGeom prst="rect">
              <a:avLst/>
            </a:prstGeom>
          </p:spPr>
        </p:pic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E678A712-A920-F12A-1FD7-4F015E49E559}"/>
              </a:ext>
            </a:extLst>
          </p:cNvPr>
          <p:cNvGrpSpPr/>
          <p:nvPr/>
        </p:nvGrpSpPr>
        <p:grpSpPr>
          <a:xfrm>
            <a:off x="285195" y="3826939"/>
            <a:ext cx="8546543" cy="1437731"/>
            <a:chOff x="2098496" y="3659454"/>
            <a:chExt cx="8546543" cy="1262895"/>
          </a:xfrm>
        </p:grpSpPr>
        <p:sp>
          <p:nvSpPr>
            <p:cNvPr id="205" name="Rectangle: Rounded Corners 204">
              <a:extLst>
                <a:ext uri="{FF2B5EF4-FFF2-40B4-BE49-F238E27FC236}">
                  <a16:creationId xmlns:a16="http://schemas.microsoft.com/office/drawing/2014/main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64" name="Google Shape;282;p27">
              <a:extLst>
                <a:ext uri="{FF2B5EF4-FFF2-40B4-BE49-F238E27FC236}">
                  <a16:creationId xmlns:a16="http://schemas.microsoft.com/office/drawing/2014/main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5" name="Google Shape;283;p27">
                <a:extLst>
                  <a:ext uri="{FF2B5EF4-FFF2-40B4-BE49-F238E27FC236}">
                    <a16:creationId xmlns:a16="http://schemas.microsoft.com/office/drawing/2014/main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6" name="Google Shape;284;p27">
                <a:extLst>
                  <a:ext uri="{FF2B5EF4-FFF2-40B4-BE49-F238E27FC236}">
                    <a16:creationId xmlns:a16="http://schemas.microsoft.com/office/drawing/2014/main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7" name="Google Shape;285;p27">
                <a:extLst>
                  <a:ext uri="{FF2B5EF4-FFF2-40B4-BE49-F238E27FC236}">
                    <a16:creationId xmlns:a16="http://schemas.microsoft.com/office/drawing/2014/main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8" name="Google Shape;286;p27">
                <a:extLst>
                  <a:ext uri="{FF2B5EF4-FFF2-40B4-BE49-F238E27FC236}">
                    <a16:creationId xmlns:a16="http://schemas.microsoft.com/office/drawing/2014/main" id="{CED07893-5A17-D638-247E-236164C445D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9" name="Google Shape;287;p27">
                <a:extLst>
                  <a:ext uri="{FF2B5EF4-FFF2-40B4-BE49-F238E27FC236}">
                    <a16:creationId xmlns:a16="http://schemas.microsoft.com/office/drawing/2014/main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0" name="Google Shape;288;p27">
                <a:extLst>
                  <a:ext uri="{FF2B5EF4-FFF2-40B4-BE49-F238E27FC236}">
                    <a16:creationId xmlns:a16="http://schemas.microsoft.com/office/drawing/2014/main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1" name="Google Shape;289;p27">
                <a:extLst>
                  <a:ext uri="{FF2B5EF4-FFF2-40B4-BE49-F238E27FC236}">
                    <a16:creationId xmlns:a16="http://schemas.microsoft.com/office/drawing/2014/main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2" name="Google Shape;290;p27">
                <a:extLst>
                  <a:ext uri="{FF2B5EF4-FFF2-40B4-BE49-F238E27FC236}">
                    <a16:creationId xmlns:a16="http://schemas.microsoft.com/office/drawing/2014/main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3" name="Google Shape;291;p27">
                <a:extLst>
                  <a:ext uri="{FF2B5EF4-FFF2-40B4-BE49-F238E27FC236}">
                    <a16:creationId xmlns:a16="http://schemas.microsoft.com/office/drawing/2014/main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4" name="Google Shape;292;p27">
                <a:extLst>
                  <a:ext uri="{FF2B5EF4-FFF2-40B4-BE49-F238E27FC236}">
                    <a16:creationId xmlns:a16="http://schemas.microsoft.com/office/drawing/2014/main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24AC993B-554E-CC2D-0060-47F597751116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98706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1F27C772-953E-D932-D4B0-B43A2F14DBBA}"/>
              </a:ext>
            </a:extLst>
          </p:cNvPr>
          <p:cNvGrpSpPr/>
          <p:nvPr/>
        </p:nvGrpSpPr>
        <p:grpSpPr>
          <a:xfrm>
            <a:off x="2808020" y="2130586"/>
            <a:ext cx="8819884" cy="1584465"/>
            <a:chOff x="1861723" y="2134893"/>
            <a:chExt cx="8819884" cy="1335816"/>
          </a:xfrm>
        </p:grpSpPr>
        <p:sp>
          <p:nvSpPr>
            <p:cNvPr id="204" name="Rectangle: Rounded Corners 203">
              <a:extLst>
                <a:ext uri="{FF2B5EF4-FFF2-40B4-BE49-F238E27FC236}">
                  <a16:creationId xmlns:a16="http://schemas.microsoft.com/office/drawing/2014/main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33" name="Google Shape;438;p31">
              <a:extLst>
                <a:ext uri="{FF2B5EF4-FFF2-40B4-BE49-F238E27FC236}">
                  <a16:creationId xmlns:a16="http://schemas.microsoft.com/office/drawing/2014/main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34" name="Google Shape;439;p31">
                <a:extLst>
                  <a:ext uri="{FF2B5EF4-FFF2-40B4-BE49-F238E27FC236}">
                    <a16:creationId xmlns:a16="http://schemas.microsoft.com/office/drawing/2014/main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5" name="Google Shape;440;p31">
                <a:extLst>
                  <a:ext uri="{FF2B5EF4-FFF2-40B4-BE49-F238E27FC236}">
                    <a16:creationId xmlns:a16="http://schemas.microsoft.com/office/drawing/2014/main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6" name="Google Shape;441;p31">
                <a:extLst>
                  <a:ext uri="{FF2B5EF4-FFF2-40B4-BE49-F238E27FC236}">
                    <a16:creationId xmlns:a16="http://schemas.microsoft.com/office/drawing/2014/main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7" name="Google Shape;442;p31">
                <a:extLst>
                  <a:ext uri="{FF2B5EF4-FFF2-40B4-BE49-F238E27FC236}">
                    <a16:creationId xmlns:a16="http://schemas.microsoft.com/office/drawing/2014/main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8" name="Google Shape;443;p31">
                <a:extLst>
                  <a:ext uri="{FF2B5EF4-FFF2-40B4-BE49-F238E27FC236}">
                    <a16:creationId xmlns:a16="http://schemas.microsoft.com/office/drawing/2014/main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9" name="Google Shape;444;p31">
                <a:extLst>
                  <a:ext uri="{FF2B5EF4-FFF2-40B4-BE49-F238E27FC236}">
                    <a16:creationId xmlns:a16="http://schemas.microsoft.com/office/drawing/2014/main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0" name="Google Shape;445;p31">
                <a:extLst>
                  <a:ext uri="{FF2B5EF4-FFF2-40B4-BE49-F238E27FC236}">
                    <a16:creationId xmlns:a16="http://schemas.microsoft.com/office/drawing/2014/main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1" name="Google Shape;446;p31">
                <a:extLst>
                  <a:ext uri="{FF2B5EF4-FFF2-40B4-BE49-F238E27FC236}">
                    <a16:creationId xmlns:a16="http://schemas.microsoft.com/office/drawing/2014/main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2" name="Google Shape;447;p31">
                <a:extLst>
                  <a:ext uri="{FF2B5EF4-FFF2-40B4-BE49-F238E27FC236}">
                    <a16:creationId xmlns:a16="http://schemas.microsoft.com/office/drawing/2014/main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3" name="Google Shape;448;p31">
                <a:extLst>
                  <a:ext uri="{FF2B5EF4-FFF2-40B4-BE49-F238E27FC236}">
                    <a16:creationId xmlns:a16="http://schemas.microsoft.com/office/drawing/2014/main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4" name="Google Shape;449;p31">
                <a:extLst>
                  <a:ext uri="{FF2B5EF4-FFF2-40B4-BE49-F238E27FC236}">
                    <a16:creationId xmlns:a16="http://schemas.microsoft.com/office/drawing/2014/main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5" name="Google Shape;450;p31">
                <a:extLst>
                  <a:ext uri="{FF2B5EF4-FFF2-40B4-BE49-F238E27FC236}">
                    <a16:creationId xmlns:a16="http://schemas.microsoft.com/office/drawing/2014/main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6" name="Google Shape;451;p31">
                <a:extLst>
                  <a:ext uri="{FF2B5EF4-FFF2-40B4-BE49-F238E27FC236}">
                    <a16:creationId xmlns:a16="http://schemas.microsoft.com/office/drawing/2014/main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7" name="Google Shape;452;p31">
                <a:extLst>
                  <a:ext uri="{FF2B5EF4-FFF2-40B4-BE49-F238E27FC236}">
                    <a16:creationId xmlns:a16="http://schemas.microsoft.com/office/drawing/2014/main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8" name="Google Shape;453;p31">
                <a:extLst>
                  <a:ext uri="{FF2B5EF4-FFF2-40B4-BE49-F238E27FC236}">
                    <a16:creationId xmlns:a16="http://schemas.microsoft.com/office/drawing/2014/main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F80F56AF-4931-0BED-1F77-B3545920AC09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94736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06A29FF7-77FB-84D4-9327-1EBCED451235}"/>
              </a:ext>
            </a:extLst>
          </p:cNvPr>
          <p:cNvGrpSpPr/>
          <p:nvPr/>
        </p:nvGrpSpPr>
        <p:grpSpPr>
          <a:xfrm>
            <a:off x="2104240" y="5231381"/>
            <a:ext cx="8973766" cy="1625767"/>
            <a:chOff x="1612674" y="5184381"/>
            <a:chExt cx="8973766" cy="1409055"/>
          </a:xfrm>
        </p:grpSpPr>
        <p:sp>
          <p:nvSpPr>
            <p:cNvPr id="206" name="Rectangle: Rounded Corners 205">
              <a:extLst>
                <a:ext uri="{FF2B5EF4-FFF2-40B4-BE49-F238E27FC236}">
                  <a16:creationId xmlns:a16="http://schemas.microsoft.com/office/drawing/2014/main" id="{12F82837-0250-CDE5-CD68-AE8D02A2A3E4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75" name="Google Shape;293;p27">
              <a:extLst>
                <a:ext uri="{FF2B5EF4-FFF2-40B4-BE49-F238E27FC236}">
                  <a16:creationId xmlns:a16="http://schemas.microsoft.com/office/drawing/2014/main" id="{9109C8CD-5797-A5D4-5995-6D0B9504B79B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176" name="Google Shape;294;p27">
                <a:extLst>
                  <a:ext uri="{FF2B5EF4-FFF2-40B4-BE49-F238E27FC236}">
                    <a16:creationId xmlns:a16="http://schemas.microsoft.com/office/drawing/2014/main" id="{E6996BB8-E942-6163-DC3B-34945E756981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7" name="Google Shape;295;p27">
                <a:extLst>
                  <a:ext uri="{FF2B5EF4-FFF2-40B4-BE49-F238E27FC236}">
                    <a16:creationId xmlns:a16="http://schemas.microsoft.com/office/drawing/2014/main" id="{5838CC8C-B44B-2A2E-4118-F29794B899C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8" name="Google Shape;296;p27">
                <a:extLst>
                  <a:ext uri="{FF2B5EF4-FFF2-40B4-BE49-F238E27FC236}">
                    <a16:creationId xmlns:a16="http://schemas.microsoft.com/office/drawing/2014/main" id="{3108EF5E-CFB2-F9C3-CF02-C2B88613480F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9" name="Google Shape;297;p27">
                <a:extLst>
                  <a:ext uri="{FF2B5EF4-FFF2-40B4-BE49-F238E27FC236}">
                    <a16:creationId xmlns:a16="http://schemas.microsoft.com/office/drawing/2014/main" id="{EFF76746-00C3-77F2-5F84-19C897D474C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0" name="Google Shape;298;p27">
                <a:extLst>
                  <a:ext uri="{FF2B5EF4-FFF2-40B4-BE49-F238E27FC236}">
                    <a16:creationId xmlns:a16="http://schemas.microsoft.com/office/drawing/2014/main" id="{96DB1D9A-2776-E916-722C-B2B5C4724E93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1" name="Google Shape;299;p27">
                <a:extLst>
                  <a:ext uri="{FF2B5EF4-FFF2-40B4-BE49-F238E27FC236}">
                    <a16:creationId xmlns:a16="http://schemas.microsoft.com/office/drawing/2014/main" id="{44965A53-F5FA-8605-AC0F-4ADE7F87BAAD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2" name="Google Shape;300;p27">
                <a:extLst>
                  <a:ext uri="{FF2B5EF4-FFF2-40B4-BE49-F238E27FC236}">
                    <a16:creationId xmlns:a16="http://schemas.microsoft.com/office/drawing/2014/main" id="{FD52910A-5F8B-0BF3-BC41-46A4AAB408C9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3" name="Google Shape;301;p27">
                <a:extLst>
                  <a:ext uri="{FF2B5EF4-FFF2-40B4-BE49-F238E27FC236}">
                    <a16:creationId xmlns:a16="http://schemas.microsoft.com/office/drawing/2014/main" id="{3BFC87AD-EFDE-90FE-40DA-9AC1B4E797FD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4" name="Google Shape;302;p27">
                <a:extLst>
                  <a:ext uri="{FF2B5EF4-FFF2-40B4-BE49-F238E27FC236}">
                    <a16:creationId xmlns:a16="http://schemas.microsoft.com/office/drawing/2014/main" id="{A725553B-3F11-0704-3D76-195EE1883A0F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5" name="Google Shape;303;p27">
                <a:extLst>
                  <a:ext uri="{FF2B5EF4-FFF2-40B4-BE49-F238E27FC236}">
                    <a16:creationId xmlns:a16="http://schemas.microsoft.com/office/drawing/2014/main" id="{A0191D27-B73B-9A90-B851-3FE632954FC1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6" name="Google Shape;304;p27">
                <a:extLst>
                  <a:ext uri="{FF2B5EF4-FFF2-40B4-BE49-F238E27FC236}">
                    <a16:creationId xmlns:a16="http://schemas.microsoft.com/office/drawing/2014/main" id="{39DEEDBD-BA79-B956-A189-1BDA431D884B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7" name="Google Shape;305;p27">
                <a:extLst>
                  <a:ext uri="{FF2B5EF4-FFF2-40B4-BE49-F238E27FC236}">
                    <a16:creationId xmlns:a16="http://schemas.microsoft.com/office/drawing/2014/main" id="{EC80BCC8-920F-8279-4877-53F1606D3EF9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8" name="Google Shape;306;p27">
                <a:extLst>
                  <a:ext uri="{FF2B5EF4-FFF2-40B4-BE49-F238E27FC236}">
                    <a16:creationId xmlns:a16="http://schemas.microsoft.com/office/drawing/2014/main" id="{166E41A4-FC3D-09B6-FCAB-F2847745474D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9" name="Google Shape;307;p27">
                <a:extLst>
                  <a:ext uri="{FF2B5EF4-FFF2-40B4-BE49-F238E27FC236}">
                    <a16:creationId xmlns:a16="http://schemas.microsoft.com/office/drawing/2014/main" id="{F92444B5-8BBE-4C81-9C02-CB79C7FE2CBC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0" name="Google Shape;308;p27">
                <a:extLst>
                  <a:ext uri="{FF2B5EF4-FFF2-40B4-BE49-F238E27FC236}">
                    <a16:creationId xmlns:a16="http://schemas.microsoft.com/office/drawing/2014/main" id="{3788FD42-86F5-3CF8-3043-4C43481D794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1" name="Google Shape;309;p27">
                <a:extLst>
                  <a:ext uri="{FF2B5EF4-FFF2-40B4-BE49-F238E27FC236}">
                    <a16:creationId xmlns:a16="http://schemas.microsoft.com/office/drawing/2014/main" id="{91479F5F-3BC5-03CD-913D-643E3AAEE985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2" name="Google Shape;310;p27">
                <a:extLst>
                  <a:ext uri="{FF2B5EF4-FFF2-40B4-BE49-F238E27FC236}">
                    <a16:creationId xmlns:a16="http://schemas.microsoft.com/office/drawing/2014/main" id="{19D73551-B2E2-2427-0A4A-6A7E8BE6CF40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3" name="Google Shape;311;p27">
                <a:extLst>
                  <a:ext uri="{FF2B5EF4-FFF2-40B4-BE49-F238E27FC236}">
                    <a16:creationId xmlns:a16="http://schemas.microsoft.com/office/drawing/2014/main" id="{D1063AE1-4B96-BD1C-2A03-51179FE0AF36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4" name="Google Shape;312;p27">
                <a:extLst>
                  <a:ext uri="{FF2B5EF4-FFF2-40B4-BE49-F238E27FC236}">
                    <a16:creationId xmlns:a16="http://schemas.microsoft.com/office/drawing/2014/main" id="{BD564F2F-3EA2-02D6-D4A7-562E14B5E72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5" name="Google Shape;313;p27">
                <a:extLst>
                  <a:ext uri="{FF2B5EF4-FFF2-40B4-BE49-F238E27FC236}">
                    <a16:creationId xmlns:a16="http://schemas.microsoft.com/office/drawing/2014/main" id="{DB5EC536-27CA-B598-98DB-78A3650088FF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6" name="Google Shape;314;p27">
                <a:extLst>
                  <a:ext uri="{FF2B5EF4-FFF2-40B4-BE49-F238E27FC236}">
                    <a16:creationId xmlns:a16="http://schemas.microsoft.com/office/drawing/2014/main" id="{F035C354-D169-F7C3-917C-694FD79CF31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361E7C29-2C7F-79BD-B8E9-EE91E0A1544C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9739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9" name="Google Shape;1408;p39">
            <a:extLst>
              <a:ext uri="{FF2B5EF4-FFF2-40B4-BE49-F238E27FC236}">
                <a16:creationId xmlns:a16="http://schemas.microsoft.com/office/drawing/2014/main" id="{AC3EB7E7-6058-FACE-2896-CBF8EFA4941E}"/>
              </a:ext>
            </a:extLst>
          </p:cNvPr>
          <p:cNvGrpSpPr/>
          <p:nvPr/>
        </p:nvGrpSpPr>
        <p:grpSpPr>
          <a:xfrm flipH="1">
            <a:off x="9672318" y="2202901"/>
            <a:ext cx="1805754" cy="1610631"/>
            <a:chOff x="2178000" y="1370575"/>
            <a:chExt cx="1417475" cy="1417450"/>
          </a:xfrm>
        </p:grpSpPr>
        <p:sp>
          <p:nvSpPr>
            <p:cNvPr id="150" name="Google Shape;1409;p39">
              <a:extLst>
                <a:ext uri="{FF2B5EF4-FFF2-40B4-BE49-F238E27FC236}">
                  <a16:creationId xmlns:a16="http://schemas.microsoft.com/office/drawing/2014/main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1" name="Google Shape;1410;p39">
              <a:extLst>
                <a:ext uri="{FF2B5EF4-FFF2-40B4-BE49-F238E27FC236}">
                  <a16:creationId xmlns:a16="http://schemas.microsoft.com/office/drawing/2014/main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2" name="Google Shape;1411;p39">
              <a:extLst>
                <a:ext uri="{FF2B5EF4-FFF2-40B4-BE49-F238E27FC236}">
                  <a16:creationId xmlns:a16="http://schemas.microsoft.com/office/drawing/2014/main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3" name="Google Shape;1412;p39">
              <a:extLst>
                <a:ext uri="{FF2B5EF4-FFF2-40B4-BE49-F238E27FC236}">
                  <a16:creationId xmlns:a16="http://schemas.microsoft.com/office/drawing/2014/main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4" name="Google Shape;1413;p39">
              <a:extLst>
                <a:ext uri="{FF2B5EF4-FFF2-40B4-BE49-F238E27FC236}">
                  <a16:creationId xmlns:a16="http://schemas.microsoft.com/office/drawing/2014/main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5" name="Google Shape;1414;p39">
              <a:extLst>
                <a:ext uri="{FF2B5EF4-FFF2-40B4-BE49-F238E27FC236}">
                  <a16:creationId xmlns:a16="http://schemas.microsoft.com/office/drawing/2014/main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6" name="Google Shape;1415;p39">
              <a:extLst>
                <a:ext uri="{FF2B5EF4-FFF2-40B4-BE49-F238E27FC236}">
                  <a16:creationId xmlns:a16="http://schemas.microsoft.com/office/drawing/2014/main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7" name="Google Shape;1416;p39">
              <a:extLst>
                <a:ext uri="{FF2B5EF4-FFF2-40B4-BE49-F238E27FC236}">
                  <a16:creationId xmlns:a16="http://schemas.microsoft.com/office/drawing/2014/main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8" name="Google Shape;1417;p39">
              <a:extLst>
                <a:ext uri="{FF2B5EF4-FFF2-40B4-BE49-F238E27FC236}">
                  <a16:creationId xmlns:a16="http://schemas.microsoft.com/office/drawing/2014/main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9" name="Google Shape;1418;p39">
              <a:extLst>
                <a:ext uri="{FF2B5EF4-FFF2-40B4-BE49-F238E27FC236}">
                  <a16:creationId xmlns:a16="http://schemas.microsoft.com/office/drawing/2014/main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" name="Google Shape;1419;p39">
              <a:extLst>
                <a:ext uri="{FF2B5EF4-FFF2-40B4-BE49-F238E27FC236}">
                  <a16:creationId xmlns:a16="http://schemas.microsoft.com/office/drawing/2014/main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1" name="Google Shape;1420;p39">
              <a:extLst>
                <a:ext uri="{FF2B5EF4-FFF2-40B4-BE49-F238E27FC236}">
                  <a16:creationId xmlns:a16="http://schemas.microsoft.com/office/drawing/2014/main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2" name="Google Shape;1421;p39">
              <a:extLst>
                <a:ext uri="{FF2B5EF4-FFF2-40B4-BE49-F238E27FC236}">
                  <a16:creationId xmlns:a16="http://schemas.microsoft.com/office/drawing/2014/main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3" name="Google Shape;1422;p39">
              <a:extLst>
                <a:ext uri="{FF2B5EF4-FFF2-40B4-BE49-F238E27FC236}">
                  <a16:creationId xmlns:a16="http://schemas.microsoft.com/office/drawing/2014/main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13" name="Google Shape;118;p4">
            <a:extLst>
              <a:ext uri="{FF2B5EF4-FFF2-40B4-BE49-F238E27FC236}">
                <a16:creationId xmlns:a16="http://schemas.microsoft.com/office/drawing/2014/main" id="{66F04F1B-FAFF-4B67-6691-8383BEE2A393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4" name="Google Shape;118;p4">
            <a:extLst>
              <a:ext uri="{FF2B5EF4-FFF2-40B4-BE49-F238E27FC236}">
                <a16:creationId xmlns:a16="http://schemas.microsoft.com/office/drawing/2014/main" id="{488F3532-9D55-1B46-E972-02247F9E28B9}"/>
              </a:ext>
            </a:extLst>
          </p:cNvPr>
          <p:cNvSpPr/>
          <p:nvPr/>
        </p:nvSpPr>
        <p:spPr>
          <a:xfrm rot="19980337">
            <a:off x="6867429" y="3879254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83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</p:childTnLst>
        </p:cTn>
      </p:par>
    </p:tnLst>
    <p:bldLst>
      <p:bldP spid="213" grpId="0" animBg="1"/>
      <p:bldP spid="2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81B5AFD3-5981-F001-A767-DB1D415D8BAA}"/>
              </a:ext>
            </a:extLst>
          </p:cNvPr>
          <p:cNvGrpSpPr/>
          <p:nvPr/>
        </p:nvGrpSpPr>
        <p:grpSpPr>
          <a:xfrm>
            <a:off x="285195" y="3826939"/>
            <a:ext cx="8546543" cy="1437731"/>
            <a:chOff x="2098496" y="3659454"/>
            <a:chExt cx="8546543" cy="1262895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DC61915-0E62-E5EB-1653-923765C5B38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22" name="Google Shape;282;p27">
              <a:extLst>
                <a:ext uri="{FF2B5EF4-FFF2-40B4-BE49-F238E27FC236}">
                  <a16:creationId xmlns:a16="http://schemas.microsoft.com/office/drawing/2014/main" id="{B3FB99B9-B318-4CC1-1E1E-4E3BAE806252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4" name="Google Shape;283;p27">
                <a:extLst>
                  <a:ext uri="{FF2B5EF4-FFF2-40B4-BE49-F238E27FC236}">
                    <a16:creationId xmlns:a16="http://schemas.microsoft.com/office/drawing/2014/main" id="{6C6B4BBF-96BE-9247-E1D6-B0C7340DCD7B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5" name="Google Shape;284;p27">
                <a:extLst>
                  <a:ext uri="{FF2B5EF4-FFF2-40B4-BE49-F238E27FC236}">
                    <a16:creationId xmlns:a16="http://schemas.microsoft.com/office/drawing/2014/main" id="{8B0343B1-73D7-3F5F-1410-B498EB3266DD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Google Shape;285;p27">
                <a:extLst>
                  <a:ext uri="{FF2B5EF4-FFF2-40B4-BE49-F238E27FC236}">
                    <a16:creationId xmlns:a16="http://schemas.microsoft.com/office/drawing/2014/main" id="{32959414-B562-7EA6-977E-2504BD1BE2D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7" name="Google Shape;286;p27">
                <a:extLst>
                  <a:ext uri="{FF2B5EF4-FFF2-40B4-BE49-F238E27FC236}">
                    <a16:creationId xmlns:a16="http://schemas.microsoft.com/office/drawing/2014/main" id="{7E7281FF-3D7A-636C-D4E0-7608925A909E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8" name="Google Shape;287;p27">
                <a:extLst>
                  <a:ext uri="{FF2B5EF4-FFF2-40B4-BE49-F238E27FC236}">
                    <a16:creationId xmlns:a16="http://schemas.microsoft.com/office/drawing/2014/main" id="{79BA692C-97B0-5A73-1D5F-44FC0EFFFFBB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9" name="Google Shape;288;p27">
                <a:extLst>
                  <a:ext uri="{FF2B5EF4-FFF2-40B4-BE49-F238E27FC236}">
                    <a16:creationId xmlns:a16="http://schemas.microsoft.com/office/drawing/2014/main" id="{901FAD18-C0F8-5CB3-D420-99FE5C26B06B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0" name="Google Shape;289;p27">
                <a:extLst>
                  <a:ext uri="{FF2B5EF4-FFF2-40B4-BE49-F238E27FC236}">
                    <a16:creationId xmlns:a16="http://schemas.microsoft.com/office/drawing/2014/main" id="{8E01A9B7-2736-4622-DD22-69968A288811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290;p27">
                <a:extLst>
                  <a:ext uri="{FF2B5EF4-FFF2-40B4-BE49-F238E27FC236}">
                    <a16:creationId xmlns:a16="http://schemas.microsoft.com/office/drawing/2014/main" id="{4841AE55-D889-B046-48F3-A2F55DD33E41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291;p27">
                <a:extLst>
                  <a:ext uri="{FF2B5EF4-FFF2-40B4-BE49-F238E27FC236}">
                    <a16:creationId xmlns:a16="http://schemas.microsoft.com/office/drawing/2014/main" id="{8CBDC81F-8878-301D-3FA8-5E906DB71970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292;p27">
                <a:extLst>
                  <a:ext uri="{FF2B5EF4-FFF2-40B4-BE49-F238E27FC236}">
                    <a16:creationId xmlns:a16="http://schemas.microsoft.com/office/drawing/2014/main" id="{9FFF0CF0-8AAA-29EB-E4E1-26D8BC962560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0449302-55B8-5159-512B-AC19A442E2FF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98706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4E0A765-4243-5ACC-1606-ED36C165E155}"/>
              </a:ext>
            </a:extLst>
          </p:cNvPr>
          <p:cNvGrpSpPr/>
          <p:nvPr/>
        </p:nvGrpSpPr>
        <p:grpSpPr>
          <a:xfrm>
            <a:off x="2808020" y="2130586"/>
            <a:ext cx="8819884" cy="1584465"/>
            <a:chOff x="1861723" y="2134893"/>
            <a:chExt cx="8819884" cy="1335816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D3BE5D83-7848-BB4E-DBA0-05BB2E6D7E85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36" name="Google Shape;438;p31">
              <a:extLst>
                <a:ext uri="{FF2B5EF4-FFF2-40B4-BE49-F238E27FC236}">
                  <a16:creationId xmlns:a16="http://schemas.microsoft.com/office/drawing/2014/main" id="{39AEA930-711D-272F-1B63-693E6881697D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8" name="Google Shape;439;p31">
                <a:extLst>
                  <a:ext uri="{FF2B5EF4-FFF2-40B4-BE49-F238E27FC236}">
                    <a16:creationId xmlns:a16="http://schemas.microsoft.com/office/drawing/2014/main" id="{95517F3F-CF3C-C608-CB34-F5FE052C2B6A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9" name="Google Shape;440;p31">
                <a:extLst>
                  <a:ext uri="{FF2B5EF4-FFF2-40B4-BE49-F238E27FC236}">
                    <a16:creationId xmlns:a16="http://schemas.microsoft.com/office/drawing/2014/main" id="{A9EDE623-D571-014E-E5F4-72C72953700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41;p31">
                <a:extLst>
                  <a:ext uri="{FF2B5EF4-FFF2-40B4-BE49-F238E27FC236}">
                    <a16:creationId xmlns:a16="http://schemas.microsoft.com/office/drawing/2014/main" id="{24B2005D-5DE5-7C23-3BA8-C47D050CEE49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42;p31">
                <a:extLst>
                  <a:ext uri="{FF2B5EF4-FFF2-40B4-BE49-F238E27FC236}">
                    <a16:creationId xmlns:a16="http://schemas.microsoft.com/office/drawing/2014/main" id="{E208CCF5-7E53-25C3-F94D-B2D90D247738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43;p31">
                <a:extLst>
                  <a:ext uri="{FF2B5EF4-FFF2-40B4-BE49-F238E27FC236}">
                    <a16:creationId xmlns:a16="http://schemas.microsoft.com/office/drawing/2014/main" id="{D7EC82A6-F0DF-A911-6A45-00A88BB2227F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44;p31">
                <a:extLst>
                  <a:ext uri="{FF2B5EF4-FFF2-40B4-BE49-F238E27FC236}">
                    <a16:creationId xmlns:a16="http://schemas.microsoft.com/office/drawing/2014/main" id="{C61E89D1-6AFE-AED9-A170-098541FA01D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445;p31">
                <a:extLst>
                  <a:ext uri="{FF2B5EF4-FFF2-40B4-BE49-F238E27FC236}">
                    <a16:creationId xmlns:a16="http://schemas.microsoft.com/office/drawing/2014/main" id="{EF2C1908-9766-FD20-6C3A-350911269160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46;p31">
                <a:extLst>
                  <a:ext uri="{FF2B5EF4-FFF2-40B4-BE49-F238E27FC236}">
                    <a16:creationId xmlns:a16="http://schemas.microsoft.com/office/drawing/2014/main" id="{7695CD6F-81BB-5BB6-0F3E-FF9259C3FC80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47;p31">
                <a:extLst>
                  <a:ext uri="{FF2B5EF4-FFF2-40B4-BE49-F238E27FC236}">
                    <a16:creationId xmlns:a16="http://schemas.microsoft.com/office/drawing/2014/main" id="{772D4E9F-D9DE-86BE-86E3-DE93F8297F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48;p31">
                <a:extLst>
                  <a:ext uri="{FF2B5EF4-FFF2-40B4-BE49-F238E27FC236}">
                    <a16:creationId xmlns:a16="http://schemas.microsoft.com/office/drawing/2014/main" id="{A491D992-2C96-87D2-ACD5-24B801BFE4CE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449;p31">
                <a:extLst>
                  <a:ext uri="{FF2B5EF4-FFF2-40B4-BE49-F238E27FC236}">
                    <a16:creationId xmlns:a16="http://schemas.microsoft.com/office/drawing/2014/main" id="{C916ECB8-2C9E-466C-5B04-E6B8560B574F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450;p31">
                <a:extLst>
                  <a:ext uri="{FF2B5EF4-FFF2-40B4-BE49-F238E27FC236}">
                    <a16:creationId xmlns:a16="http://schemas.microsoft.com/office/drawing/2014/main" id="{20DDEA54-F1AF-AD22-2FB0-9DE13AAD626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451;p31">
                <a:extLst>
                  <a:ext uri="{FF2B5EF4-FFF2-40B4-BE49-F238E27FC236}">
                    <a16:creationId xmlns:a16="http://schemas.microsoft.com/office/drawing/2014/main" id="{3929919B-6069-297B-6554-7679F50D6350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452;p31">
                <a:extLst>
                  <a:ext uri="{FF2B5EF4-FFF2-40B4-BE49-F238E27FC236}">
                    <a16:creationId xmlns:a16="http://schemas.microsoft.com/office/drawing/2014/main" id="{D411A46E-C5F5-3E37-F82C-EF55EA4F4D18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453;p31">
                <a:extLst>
                  <a:ext uri="{FF2B5EF4-FFF2-40B4-BE49-F238E27FC236}">
                    <a16:creationId xmlns:a16="http://schemas.microsoft.com/office/drawing/2014/main" id="{5A338685-9948-1841-6130-54E63BC6686F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E03E25C-E3D4-F050-0A70-F53C2687B0C6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94736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AC7D656-9B6C-CD51-B57C-98EF6B9266D5}"/>
              </a:ext>
            </a:extLst>
          </p:cNvPr>
          <p:cNvGrpSpPr/>
          <p:nvPr/>
        </p:nvGrpSpPr>
        <p:grpSpPr>
          <a:xfrm>
            <a:off x="2104240" y="5232171"/>
            <a:ext cx="8973766" cy="1624977"/>
            <a:chOff x="1612674" y="5184381"/>
            <a:chExt cx="8973766" cy="1409055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E7999CD0-C3E4-A374-9E38-DB6E4754300E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55" name="Google Shape;293;p27">
              <a:extLst>
                <a:ext uri="{FF2B5EF4-FFF2-40B4-BE49-F238E27FC236}">
                  <a16:creationId xmlns:a16="http://schemas.microsoft.com/office/drawing/2014/main" id="{59D4F3E0-1221-8B63-251C-62A63D3133AE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7" name="Google Shape;294;p27">
                <a:extLst>
                  <a:ext uri="{FF2B5EF4-FFF2-40B4-BE49-F238E27FC236}">
                    <a16:creationId xmlns:a16="http://schemas.microsoft.com/office/drawing/2014/main" id="{ECE855B9-87AB-8B2D-EA22-C166CFE7D5D8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295;p27">
                <a:extLst>
                  <a:ext uri="{FF2B5EF4-FFF2-40B4-BE49-F238E27FC236}">
                    <a16:creationId xmlns:a16="http://schemas.microsoft.com/office/drawing/2014/main" id="{EE65A1CA-F1DD-6102-EB6A-DA0508880F38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296;p27">
                <a:extLst>
                  <a:ext uri="{FF2B5EF4-FFF2-40B4-BE49-F238E27FC236}">
                    <a16:creationId xmlns:a16="http://schemas.microsoft.com/office/drawing/2014/main" id="{82CB9922-86A4-D3EB-4D1C-5BE28F3933F2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297;p27">
                <a:extLst>
                  <a:ext uri="{FF2B5EF4-FFF2-40B4-BE49-F238E27FC236}">
                    <a16:creationId xmlns:a16="http://schemas.microsoft.com/office/drawing/2014/main" id="{B1A056D7-7F56-37F3-6AE7-D232E500DA57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298;p27">
                <a:extLst>
                  <a:ext uri="{FF2B5EF4-FFF2-40B4-BE49-F238E27FC236}">
                    <a16:creationId xmlns:a16="http://schemas.microsoft.com/office/drawing/2014/main" id="{B0A3B9FF-4A40-162E-FEC6-0C8B5DDCED48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299;p27">
                <a:extLst>
                  <a:ext uri="{FF2B5EF4-FFF2-40B4-BE49-F238E27FC236}">
                    <a16:creationId xmlns:a16="http://schemas.microsoft.com/office/drawing/2014/main" id="{B8B66864-EECB-8887-E40A-2C4A15A27B03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300;p27">
                <a:extLst>
                  <a:ext uri="{FF2B5EF4-FFF2-40B4-BE49-F238E27FC236}">
                    <a16:creationId xmlns:a16="http://schemas.microsoft.com/office/drawing/2014/main" id="{6DAE620E-9633-F022-E52F-11F181F2B414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301;p27">
                <a:extLst>
                  <a:ext uri="{FF2B5EF4-FFF2-40B4-BE49-F238E27FC236}">
                    <a16:creationId xmlns:a16="http://schemas.microsoft.com/office/drawing/2014/main" id="{B063B58B-D7B2-AA23-F74A-9B578370A4E3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302;p27">
                <a:extLst>
                  <a:ext uri="{FF2B5EF4-FFF2-40B4-BE49-F238E27FC236}">
                    <a16:creationId xmlns:a16="http://schemas.microsoft.com/office/drawing/2014/main" id="{A08495FF-DB6C-6104-FAEE-6D6657CB370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303;p27">
                <a:extLst>
                  <a:ext uri="{FF2B5EF4-FFF2-40B4-BE49-F238E27FC236}">
                    <a16:creationId xmlns:a16="http://schemas.microsoft.com/office/drawing/2014/main" id="{1C4FB3DA-8F08-E220-29DC-16F5DED9A4D4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304;p27">
                <a:extLst>
                  <a:ext uri="{FF2B5EF4-FFF2-40B4-BE49-F238E27FC236}">
                    <a16:creationId xmlns:a16="http://schemas.microsoft.com/office/drawing/2014/main" id="{E82F6A72-642C-F5CD-E109-BA078A192F14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305;p27">
                <a:extLst>
                  <a:ext uri="{FF2B5EF4-FFF2-40B4-BE49-F238E27FC236}">
                    <a16:creationId xmlns:a16="http://schemas.microsoft.com/office/drawing/2014/main" id="{383A865B-6984-250B-646D-73754EF2ECAB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306;p27">
                <a:extLst>
                  <a:ext uri="{FF2B5EF4-FFF2-40B4-BE49-F238E27FC236}">
                    <a16:creationId xmlns:a16="http://schemas.microsoft.com/office/drawing/2014/main" id="{64F8D1E2-F302-1BAC-A6D8-80622A61A4CC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307;p27">
                <a:extLst>
                  <a:ext uri="{FF2B5EF4-FFF2-40B4-BE49-F238E27FC236}">
                    <a16:creationId xmlns:a16="http://schemas.microsoft.com/office/drawing/2014/main" id="{175090D6-598D-16B8-2ADD-4E489A4B7BA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308;p27">
                <a:extLst>
                  <a:ext uri="{FF2B5EF4-FFF2-40B4-BE49-F238E27FC236}">
                    <a16:creationId xmlns:a16="http://schemas.microsoft.com/office/drawing/2014/main" id="{1A3C3D8F-B94E-507E-D582-E699324B2128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309;p27">
                <a:extLst>
                  <a:ext uri="{FF2B5EF4-FFF2-40B4-BE49-F238E27FC236}">
                    <a16:creationId xmlns:a16="http://schemas.microsoft.com/office/drawing/2014/main" id="{D4634E0E-A227-A24A-5E41-D13EB1777E2B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3" name="Google Shape;310;p27">
                <a:extLst>
                  <a:ext uri="{FF2B5EF4-FFF2-40B4-BE49-F238E27FC236}">
                    <a16:creationId xmlns:a16="http://schemas.microsoft.com/office/drawing/2014/main" id="{7F4E4A9F-5AE1-158D-BF44-56DCCFC27014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311;p27">
                <a:extLst>
                  <a:ext uri="{FF2B5EF4-FFF2-40B4-BE49-F238E27FC236}">
                    <a16:creationId xmlns:a16="http://schemas.microsoft.com/office/drawing/2014/main" id="{A303C753-297A-09D6-C4CB-3D124DFD419B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5" name="Google Shape;312;p27">
                <a:extLst>
                  <a:ext uri="{FF2B5EF4-FFF2-40B4-BE49-F238E27FC236}">
                    <a16:creationId xmlns:a16="http://schemas.microsoft.com/office/drawing/2014/main" id="{1A2D576B-F57F-A443-5829-DE3B9B59EDFA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313;p27">
                <a:extLst>
                  <a:ext uri="{FF2B5EF4-FFF2-40B4-BE49-F238E27FC236}">
                    <a16:creationId xmlns:a16="http://schemas.microsoft.com/office/drawing/2014/main" id="{7D9BD3AB-C870-FC50-AD27-D9988E56A2B7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314;p27">
                <a:extLst>
                  <a:ext uri="{FF2B5EF4-FFF2-40B4-BE49-F238E27FC236}">
                    <a16:creationId xmlns:a16="http://schemas.microsoft.com/office/drawing/2014/main" id="{EDFAC28A-C724-6004-8E74-FB7D9E8DB154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2804AD4-1F31-50BE-AF90-0B7ABE2385E9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974397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8" name="Google Shape;1408;p39">
            <a:extLst>
              <a:ext uri="{FF2B5EF4-FFF2-40B4-BE49-F238E27FC236}">
                <a16:creationId xmlns:a16="http://schemas.microsoft.com/office/drawing/2014/main" id="{C2478A37-2BF7-8F3F-2FAE-9BDF35EBD811}"/>
              </a:ext>
            </a:extLst>
          </p:cNvPr>
          <p:cNvGrpSpPr/>
          <p:nvPr/>
        </p:nvGrpSpPr>
        <p:grpSpPr>
          <a:xfrm flipH="1">
            <a:off x="6822963" y="3829908"/>
            <a:ext cx="1805754" cy="1610631"/>
            <a:chOff x="2178000" y="1370575"/>
            <a:chExt cx="1417475" cy="1417450"/>
          </a:xfrm>
        </p:grpSpPr>
        <p:sp>
          <p:nvSpPr>
            <p:cNvPr id="79" name="Google Shape;1409;p39">
              <a:extLst>
                <a:ext uri="{FF2B5EF4-FFF2-40B4-BE49-F238E27FC236}">
                  <a16:creationId xmlns:a16="http://schemas.microsoft.com/office/drawing/2014/main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0" name="Google Shape;1410;p39">
              <a:extLst>
                <a:ext uri="{FF2B5EF4-FFF2-40B4-BE49-F238E27FC236}">
                  <a16:creationId xmlns:a16="http://schemas.microsoft.com/office/drawing/2014/main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1" name="Google Shape;1411;p39">
              <a:extLst>
                <a:ext uri="{FF2B5EF4-FFF2-40B4-BE49-F238E27FC236}">
                  <a16:creationId xmlns:a16="http://schemas.microsoft.com/office/drawing/2014/main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2" name="Google Shape;1412;p39">
              <a:extLst>
                <a:ext uri="{FF2B5EF4-FFF2-40B4-BE49-F238E27FC236}">
                  <a16:creationId xmlns:a16="http://schemas.microsoft.com/office/drawing/2014/main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" name="Google Shape;1413;p39">
              <a:extLst>
                <a:ext uri="{FF2B5EF4-FFF2-40B4-BE49-F238E27FC236}">
                  <a16:creationId xmlns:a16="http://schemas.microsoft.com/office/drawing/2014/main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" name="Google Shape;1414;p39">
              <a:extLst>
                <a:ext uri="{FF2B5EF4-FFF2-40B4-BE49-F238E27FC236}">
                  <a16:creationId xmlns:a16="http://schemas.microsoft.com/office/drawing/2014/main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" name="Google Shape;1415;p39">
              <a:extLst>
                <a:ext uri="{FF2B5EF4-FFF2-40B4-BE49-F238E27FC236}">
                  <a16:creationId xmlns:a16="http://schemas.microsoft.com/office/drawing/2014/main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" name="Google Shape;1416;p39">
              <a:extLst>
                <a:ext uri="{FF2B5EF4-FFF2-40B4-BE49-F238E27FC236}">
                  <a16:creationId xmlns:a16="http://schemas.microsoft.com/office/drawing/2014/main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" name="Google Shape;1417;p39">
              <a:extLst>
                <a:ext uri="{FF2B5EF4-FFF2-40B4-BE49-F238E27FC236}">
                  <a16:creationId xmlns:a16="http://schemas.microsoft.com/office/drawing/2014/main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" name="Google Shape;1418;p39">
              <a:extLst>
                <a:ext uri="{FF2B5EF4-FFF2-40B4-BE49-F238E27FC236}">
                  <a16:creationId xmlns:a16="http://schemas.microsoft.com/office/drawing/2014/main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" name="Google Shape;1419;p39">
              <a:extLst>
                <a:ext uri="{FF2B5EF4-FFF2-40B4-BE49-F238E27FC236}">
                  <a16:creationId xmlns:a16="http://schemas.microsoft.com/office/drawing/2014/main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" name="Google Shape;1420;p39">
              <a:extLst>
                <a:ext uri="{FF2B5EF4-FFF2-40B4-BE49-F238E27FC236}">
                  <a16:creationId xmlns:a16="http://schemas.microsoft.com/office/drawing/2014/main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" name="Google Shape;1421;p39">
              <a:extLst>
                <a:ext uri="{FF2B5EF4-FFF2-40B4-BE49-F238E27FC236}">
                  <a16:creationId xmlns:a16="http://schemas.microsoft.com/office/drawing/2014/main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" name="Google Shape;1422;p39">
              <a:extLst>
                <a:ext uri="{FF2B5EF4-FFF2-40B4-BE49-F238E27FC236}">
                  <a16:creationId xmlns:a16="http://schemas.microsoft.com/office/drawing/2014/main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93" name="Google Shape;118;p4">
            <a:extLst>
              <a:ext uri="{FF2B5EF4-FFF2-40B4-BE49-F238E27FC236}">
                <a16:creationId xmlns:a16="http://schemas.microsoft.com/office/drawing/2014/main" id="{69468DFF-D0E2-CAB3-DAAE-B36296DF8590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9657703" y="2222421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FBE8033-E0B7-318A-C12A-A6116D6A19FA}"/>
              </a:ext>
            </a:extLst>
          </p:cNvPr>
          <p:cNvGrpSpPr/>
          <p:nvPr/>
        </p:nvGrpSpPr>
        <p:grpSpPr>
          <a:xfrm>
            <a:off x="-693571" y="141735"/>
            <a:ext cx="13579140" cy="2452152"/>
            <a:chOff x="-693571" y="141735"/>
            <a:chExt cx="13579140" cy="245215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4371CF6-959F-296A-DCCC-51765A410DAB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1686775-3806-8442-230F-77AD4AE6E993}"/>
                </a:ext>
              </a:extLst>
            </p:cNvPr>
            <p:cNvSpPr txBox="1"/>
            <p:nvPr/>
          </p:nvSpPr>
          <p:spPr>
            <a:xfrm>
              <a:off x="1003384" y="722392"/>
              <a:ext cx="10675635" cy="13280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 + 2  = ?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95" name="Picture 94">
              <a:hlinkClick r:id="rId4" action="ppaction://hlinksldjump"/>
              <a:extLst>
                <a:ext uri="{FF2B5EF4-FFF2-40B4-BE49-F238E27FC236}">
                  <a16:creationId xmlns:a16="http://schemas.microsoft.com/office/drawing/2014/main" id="{892FEB64-772E-4754-0D04-1726D5206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0556" y="141735"/>
              <a:ext cx="1990020" cy="24521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654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93" grpId="0" animBg="1"/>
      <p:bldP spid="9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C1D243B2-748F-559A-C2C1-282EC8A3B486}"/>
              </a:ext>
            </a:extLst>
          </p:cNvPr>
          <p:cNvGrpSpPr/>
          <p:nvPr/>
        </p:nvGrpSpPr>
        <p:grpSpPr>
          <a:xfrm>
            <a:off x="3440388" y="3841659"/>
            <a:ext cx="8546543" cy="1437731"/>
            <a:chOff x="2098496" y="3659454"/>
            <a:chExt cx="8546543" cy="126289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116C137-75AB-72D2-DA99-317994BC811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23" name="Google Shape;282;p27">
              <a:extLst>
                <a:ext uri="{FF2B5EF4-FFF2-40B4-BE49-F238E27FC236}">
                  <a16:creationId xmlns:a16="http://schemas.microsoft.com/office/drawing/2014/main" id="{1F5BE7CA-7E8E-576E-1981-AD71AFFAE4D9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5" name="Google Shape;283;p27">
                <a:extLst>
                  <a:ext uri="{FF2B5EF4-FFF2-40B4-BE49-F238E27FC236}">
                    <a16:creationId xmlns:a16="http://schemas.microsoft.com/office/drawing/2014/main" id="{0A4C761D-A579-0CD1-A969-454CE28550C2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Google Shape;284;p27">
                <a:extLst>
                  <a:ext uri="{FF2B5EF4-FFF2-40B4-BE49-F238E27FC236}">
                    <a16:creationId xmlns:a16="http://schemas.microsoft.com/office/drawing/2014/main" id="{8297E678-27AE-048C-05DF-18E2A0564194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7" name="Google Shape;285;p27">
                <a:extLst>
                  <a:ext uri="{FF2B5EF4-FFF2-40B4-BE49-F238E27FC236}">
                    <a16:creationId xmlns:a16="http://schemas.microsoft.com/office/drawing/2014/main" id="{6052E752-0B84-94F8-0312-B4D180C2541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8" name="Google Shape;286;p27">
                <a:extLst>
                  <a:ext uri="{FF2B5EF4-FFF2-40B4-BE49-F238E27FC236}">
                    <a16:creationId xmlns:a16="http://schemas.microsoft.com/office/drawing/2014/main" id="{0E501726-6A44-01E1-3207-BC700EEDDE83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9" name="Google Shape;287;p27">
                <a:extLst>
                  <a:ext uri="{FF2B5EF4-FFF2-40B4-BE49-F238E27FC236}">
                    <a16:creationId xmlns:a16="http://schemas.microsoft.com/office/drawing/2014/main" id="{10E070EE-7039-6F1E-959C-A5BADFFBC7DD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0" name="Google Shape;288;p27">
                <a:extLst>
                  <a:ext uri="{FF2B5EF4-FFF2-40B4-BE49-F238E27FC236}">
                    <a16:creationId xmlns:a16="http://schemas.microsoft.com/office/drawing/2014/main" id="{A5F4193E-8000-BE02-62B4-26D53D4A332C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289;p27">
                <a:extLst>
                  <a:ext uri="{FF2B5EF4-FFF2-40B4-BE49-F238E27FC236}">
                    <a16:creationId xmlns:a16="http://schemas.microsoft.com/office/drawing/2014/main" id="{401A2BB8-0187-85D0-0560-137F9B6F2477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290;p27">
                <a:extLst>
                  <a:ext uri="{FF2B5EF4-FFF2-40B4-BE49-F238E27FC236}">
                    <a16:creationId xmlns:a16="http://schemas.microsoft.com/office/drawing/2014/main" id="{BF9C5157-F41E-4485-4DEF-F109E3385B3C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291;p27">
                <a:extLst>
                  <a:ext uri="{FF2B5EF4-FFF2-40B4-BE49-F238E27FC236}">
                    <a16:creationId xmlns:a16="http://schemas.microsoft.com/office/drawing/2014/main" id="{FDBEB4E4-1FD5-8BCC-008A-4EBC4DDA8706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4" name="Google Shape;292;p27">
                <a:extLst>
                  <a:ext uri="{FF2B5EF4-FFF2-40B4-BE49-F238E27FC236}">
                    <a16:creationId xmlns:a16="http://schemas.microsoft.com/office/drawing/2014/main" id="{01F2EB89-3C14-5473-AFAE-DA8FC8086F34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D0FD5D8-A7C3-6F46-A212-A20077D9FD75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98706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5CD5CE6-7705-1DEB-93FE-5CF567542DEC}"/>
              </a:ext>
            </a:extLst>
          </p:cNvPr>
          <p:cNvGrpSpPr/>
          <p:nvPr/>
        </p:nvGrpSpPr>
        <p:grpSpPr>
          <a:xfrm>
            <a:off x="196294" y="2197018"/>
            <a:ext cx="8819884" cy="1584465"/>
            <a:chOff x="1861723" y="2134893"/>
            <a:chExt cx="8819884" cy="1335816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D590951-796E-9CCE-EE18-42E3A86889A3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37" name="Google Shape;438;p31">
              <a:extLst>
                <a:ext uri="{FF2B5EF4-FFF2-40B4-BE49-F238E27FC236}">
                  <a16:creationId xmlns:a16="http://schemas.microsoft.com/office/drawing/2014/main" id="{5AD131C6-AFA7-81DC-EFC6-7D0580B52271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9" name="Google Shape;439;p31">
                <a:extLst>
                  <a:ext uri="{FF2B5EF4-FFF2-40B4-BE49-F238E27FC236}">
                    <a16:creationId xmlns:a16="http://schemas.microsoft.com/office/drawing/2014/main" id="{654093A8-DAD0-6E70-FEAC-523AD7C73B86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40;p31">
                <a:extLst>
                  <a:ext uri="{FF2B5EF4-FFF2-40B4-BE49-F238E27FC236}">
                    <a16:creationId xmlns:a16="http://schemas.microsoft.com/office/drawing/2014/main" id="{D9A58BB4-0BE0-CDF9-6097-A008A489794D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41;p31">
                <a:extLst>
                  <a:ext uri="{FF2B5EF4-FFF2-40B4-BE49-F238E27FC236}">
                    <a16:creationId xmlns:a16="http://schemas.microsoft.com/office/drawing/2014/main" id="{57D90EA6-44C8-0DAD-32C6-D4288C73C1F8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42;p31">
                <a:extLst>
                  <a:ext uri="{FF2B5EF4-FFF2-40B4-BE49-F238E27FC236}">
                    <a16:creationId xmlns:a16="http://schemas.microsoft.com/office/drawing/2014/main" id="{8F7D06EC-F1EC-F235-CE0C-695765DD9DE5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43;p31">
                <a:extLst>
                  <a:ext uri="{FF2B5EF4-FFF2-40B4-BE49-F238E27FC236}">
                    <a16:creationId xmlns:a16="http://schemas.microsoft.com/office/drawing/2014/main" id="{79A93F92-5558-717E-F5BE-5F4F97D8E110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444;p31">
                <a:extLst>
                  <a:ext uri="{FF2B5EF4-FFF2-40B4-BE49-F238E27FC236}">
                    <a16:creationId xmlns:a16="http://schemas.microsoft.com/office/drawing/2014/main" id="{C3E9A8D3-1F70-1D2D-B64E-E31004373EBD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45;p31">
                <a:extLst>
                  <a:ext uri="{FF2B5EF4-FFF2-40B4-BE49-F238E27FC236}">
                    <a16:creationId xmlns:a16="http://schemas.microsoft.com/office/drawing/2014/main" id="{1D795A98-ED7D-FA7F-A798-6D6B51D469CD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46;p31">
                <a:extLst>
                  <a:ext uri="{FF2B5EF4-FFF2-40B4-BE49-F238E27FC236}">
                    <a16:creationId xmlns:a16="http://schemas.microsoft.com/office/drawing/2014/main" id="{27349DDA-5032-37E9-5EF6-598DC6855DBA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47;p31">
                <a:extLst>
                  <a:ext uri="{FF2B5EF4-FFF2-40B4-BE49-F238E27FC236}">
                    <a16:creationId xmlns:a16="http://schemas.microsoft.com/office/drawing/2014/main" id="{5BE4FA1F-8F6D-D8DC-B7F9-62172DBA591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448;p31">
                <a:extLst>
                  <a:ext uri="{FF2B5EF4-FFF2-40B4-BE49-F238E27FC236}">
                    <a16:creationId xmlns:a16="http://schemas.microsoft.com/office/drawing/2014/main" id="{2ECEAFEF-6852-A33B-0FB1-AE08C9A26318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449;p31">
                <a:extLst>
                  <a:ext uri="{FF2B5EF4-FFF2-40B4-BE49-F238E27FC236}">
                    <a16:creationId xmlns:a16="http://schemas.microsoft.com/office/drawing/2014/main" id="{2CF2D8C1-AD36-50E5-2901-654088485E48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450;p31">
                <a:extLst>
                  <a:ext uri="{FF2B5EF4-FFF2-40B4-BE49-F238E27FC236}">
                    <a16:creationId xmlns:a16="http://schemas.microsoft.com/office/drawing/2014/main" id="{0EF9CB73-13F0-192B-81A1-DC12C175B94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451;p31">
                <a:extLst>
                  <a:ext uri="{FF2B5EF4-FFF2-40B4-BE49-F238E27FC236}">
                    <a16:creationId xmlns:a16="http://schemas.microsoft.com/office/drawing/2014/main" id="{6674E2B8-CCBD-01EB-AB06-8C8C4E672BE3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452;p31">
                <a:extLst>
                  <a:ext uri="{FF2B5EF4-FFF2-40B4-BE49-F238E27FC236}">
                    <a16:creationId xmlns:a16="http://schemas.microsoft.com/office/drawing/2014/main" id="{9267773E-3881-3D95-17CC-8ECF5F8FE8B5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453;p31">
                <a:extLst>
                  <a:ext uri="{FF2B5EF4-FFF2-40B4-BE49-F238E27FC236}">
                    <a16:creationId xmlns:a16="http://schemas.microsoft.com/office/drawing/2014/main" id="{7B2EF4BB-C833-FF53-0CD8-77B20C514DB6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BA69331-7FCB-BEC3-E92F-EA285263B32D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94736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CFDA4EC-A277-F10A-2771-117F04601AAB}"/>
              </a:ext>
            </a:extLst>
          </p:cNvPr>
          <p:cNvGrpSpPr/>
          <p:nvPr/>
        </p:nvGrpSpPr>
        <p:grpSpPr>
          <a:xfrm>
            <a:off x="364803" y="5097554"/>
            <a:ext cx="8973766" cy="1626618"/>
            <a:chOff x="1612674" y="5184381"/>
            <a:chExt cx="8973766" cy="1409055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9BCEB223-BBFC-039C-0E5B-7C349C320707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56" name="Google Shape;293;p27">
              <a:extLst>
                <a:ext uri="{FF2B5EF4-FFF2-40B4-BE49-F238E27FC236}">
                  <a16:creationId xmlns:a16="http://schemas.microsoft.com/office/drawing/2014/main" id="{B38CC949-5A8F-FBF2-2724-6B274FFD5872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8" name="Google Shape;294;p27">
                <a:extLst>
                  <a:ext uri="{FF2B5EF4-FFF2-40B4-BE49-F238E27FC236}">
                    <a16:creationId xmlns:a16="http://schemas.microsoft.com/office/drawing/2014/main" id="{5445B8A5-8E71-9E7B-6A66-09F29937C07A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295;p27">
                <a:extLst>
                  <a:ext uri="{FF2B5EF4-FFF2-40B4-BE49-F238E27FC236}">
                    <a16:creationId xmlns:a16="http://schemas.microsoft.com/office/drawing/2014/main" id="{9EEE9F9F-D655-1B30-13F3-B5425978D73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296;p27">
                <a:extLst>
                  <a:ext uri="{FF2B5EF4-FFF2-40B4-BE49-F238E27FC236}">
                    <a16:creationId xmlns:a16="http://schemas.microsoft.com/office/drawing/2014/main" id="{22380462-FAF3-A75E-46E0-2AEAFA216527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297;p27">
                <a:extLst>
                  <a:ext uri="{FF2B5EF4-FFF2-40B4-BE49-F238E27FC236}">
                    <a16:creationId xmlns:a16="http://schemas.microsoft.com/office/drawing/2014/main" id="{93D0F105-7B11-0D15-6ABC-E32F4E4DE5A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298;p27">
                <a:extLst>
                  <a:ext uri="{FF2B5EF4-FFF2-40B4-BE49-F238E27FC236}">
                    <a16:creationId xmlns:a16="http://schemas.microsoft.com/office/drawing/2014/main" id="{22449808-B52E-57B1-D3AC-750D562C62A3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299;p27">
                <a:extLst>
                  <a:ext uri="{FF2B5EF4-FFF2-40B4-BE49-F238E27FC236}">
                    <a16:creationId xmlns:a16="http://schemas.microsoft.com/office/drawing/2014/main" id="{987AB54E-F596-F312-7384-958823E42375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300;p27">
                <a:extLst>
                  <a:ext uri="{FF2B5EF4-FFF2-40B4-BE49-F238E27FC236}">
                    <a16:creationId xmlns:a16="http://schemas.microsoft.com/office/drawing/2014/main" id="{C99FF2D7-AEDB-E8AA-D96C-B0831D9F0B2E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301;p27">
                <a:extLst>
                  <a:ext uri="{FF2B5EF4-FFF2-40B4-BE49-F238E27FC236}">
                    <a16:creationId xmlns:a16="http://schemas.microsoft.com/office/drawing/2014/main" id="{A2DDAAEE-D088-561E-1BDB-ED07EB38E91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302;p27">
                <a:extLst>
                  <a:ext uri="{FF2B5EF4-FFF2-40B4-BE49-F238E27FC236}">
                    <a16:creationId xmlns:a16="http://schemas.microsoft.com/office/drawing/2014/main" id="{07621602-8F5C-D40D-B3D9-0D0FFA8B6C82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303;p27">
                <a:extLst>
                  <a:ext uri="{FF2B5EF4-FFF2-40B4-BE49-F238E27FC236}">
                    <a16:creationId xmlns:a16="http://schemas.microsoft.com/office/drawing/2014/main" id="{E9C6D847-17E5-72E9-2FAC-72E324C449CD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304;p27">
                <a:extLst>
                  <a:ext uri="{FF2B5EF4-FFF2-40B4-BE49-F238E27FC236}">
                    <a16:creationId xmlns:a16="http://schemas.microsoft.com/office/drawing/2014/main" id="{3CC276B9-C69E-3552-4465-F18ED642D03A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305;p27">
                <a:extLst>
                  <a:ext uri="{FF2B5EF4-FFF2-40B4-BE49-F238E27FC236}">
                    <a16:creationId xmlns:a16="http://schemas.microsoft.com/office/drawing/2014/main" id="{26D31304-E984-A156-EFE6-28C16C6ABFE6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306;p27">
                <a:extLst>
                  <a:ext uri="{FF2B5EF4-FFF2-40B4-BE49-F238E27FC236}">
                    <a16:creationId xmlns:a16="http://schemas.microsoft.com/office/drawing/2014/main" id="{E98ABBB1-18A8-35B9-3860-5C9C14DD6D7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307;p27">
                <a:extLst>
                  <a:ext uri="{FF2B5EF4-FFF2-40B4-BE49-F238E27FC236}">
                    <a16:creationId xmlns:a16="http://schemas.microsoft.com/office/drawing/2014/main" id="{54175451-D514-C055-90A4-203ACE0D804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308;p27">
                <a:extLst>
                  <a:ext uri="{FF2B5EF4-FFF2-40B4-BE49-F238E27FC236}">
                    <a16:creationId xmlns:a16="http://schemas.microsoft.com/office/drawing/2014/main" id="{794F76E6-F9B9-009C-FB11-AFEF729C4E3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3" name="Google Shape;309;p27">
                <a:extLst>
                  <a:ext uri="{FF2B5EF4-FFF2-40B4-BE49-F238E27FC236}">
                    <a16:creationId xmlns:a16="http://schemas.microsoft.com/office/drawing/2014/main" id="{50CC958B-A41E-E411-DD4B-7A50D912F278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310;p27">
                <a:extLst>
                  <a:ext uri="{FF2B5EF4-FFF2-40B4-BE49-F238E27FC236}">
                    <a16:creationId xmlns:a16="http://schemas.microsoft.com/office/drawing/2014/main" id="{F2737650-0A22-3F17-EC6D-B3DE1AC85E5D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5" name="Google Shape;311;p27">
                <a:extLst>
                  <a:ext uri="{FF2B5EF4-FFF2-40B4-BE49-F238E27FC236}">
                    <a16:creationId xmlns:a16="http://schemas.microsoft.com/office/drawing/2014/main" id="{F6408E10-FCBB-3BE6-6FB2-B15743887AA4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312;p27">
                <a:extLst>
                  <a:ext uri="{FF2B5EF4-FFF2-40B4-BE49-F238E27FC236}">
                    <a16:creationId xmlns:a16="http://schemas.microsoft.com/office/drawing/2014/main" id="{4B4AD3FA-EFD3-7F10-EC91-598EDFD040C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313;p27">
                <a:extLst>
                  <a:ext uri="{FF2B5EF4-FFF2-40B4-BE49-F238E27FC236}">
                    <a16:creationId xmlns:a16="http://schemas.microsoft.com/office/drawing/2014/main" id="{2BE6A232-4057-49D8-5E98-80064C70F3E2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314;p27">
                <a:extLst>
                  <a:ext uri="{FF2B5EF4-FFF2-40B4-BE49-F238E27FC236}">
                    <a16:creationId xmlns:a16="http://schemas.microsoft.com/office/drawing/2014/main" id="{8142CA0F-805E-E6B3-D8DC-D8DD9622B79B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17F94FC-A3B1-8B1A-249E-7C18AF058245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973414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9" name="Google Shape;1408;p39">
            <a:extLst>
              <a:ext uri="{FF2B5EF4-FFF2-40B4-BE49-F238E27FC236}">
                <a16:creationId xmlns:a16="http://schemas.microsoft.com/office/drawing/2014/main" id="{35C9ED2D-3065-1429-522E-9A75A0CC80BF}"/>
              </a:ext>
            </a:extLst>
          </p:cNvPr>
          <p:cNvGrpSpPr/>
          <p:nvPr/>
        </p:nvGrpSpPr>
        <p:grpSpPr>
          <a:xfrm flipH="1">
            <a:off x="7150118" y="5348371"/>
            <a:ext cx="1805754" cy="1610631"/>
            <a:chOff x="2178000" y="1370575"/>
            <a:chExt cx="1417475" cy="1417450"/>
          </a:xfrm>
        </p:grpSpPr>
        <p:sp>
          <p:nvSpPr>
            <p:cNvPr id="80" name="Google Shape;1409;p39">
              <a:extLst>
                <a:ext uri="{FF2B5EF4-FFF2-40B4-BE49-F238E27FC236}">
                  <a16:creationId xmlns:a16="http://schemas.microsoft.com/office/drawing/2014/main" id="{9BC4F281-F2DE-9434-CE29-21D094A3851C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1" name="Google Shape;1410;p39">
              <a:extLst>
                <a:ext uri="{FF2B5EF4-FFF2-40B4-BE49-F238E27FC236}">
                  <a16:creationId xmlns:a16="http://schemas.microsoft.com/office/drawing/2014/main" id="{7CBDEB4E-FB39-4F32-6B18-2FDDF368C8D8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2" name="Google Shape;1411;p39">
              <a:extLst>
                <a:ext uri="{FF2B5EF4-FFF2-40B4-BE49-F238E27FC236}">
                  <a16:creationId xmlns:a16="http://schemas.microsoft.com/office/drawing/2014/main" id="{DD2A5313-519F-17A8-0BD9-97CF3D16DFE3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" name="Google Shape;1412;p39">
              <a:extLst>
                <a:ext uri="{FF2B5EF4-FFF2-40B4-BE49-F238E27FC236}">
                  <a16:creationId xmlns:a16="http://schemas.microsoft.com/office/drawing/2014/main" id="{80B67492-4BDB-CE50-DF7E-74363D67320F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" name="Google Shape;1413;p39">
              <a:extLst>
                <a:ext uri="{FF2B5EF4-FFF2-40B4-BE49-F238E27FC236}">
                  <a16:creationId xmlns:a16="http://schemas.microsoft.com/office/drawing/2014/main" id="{4B8F8EAE-4563-E7CA-465E-CF932451D454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" name="Google Shape;1414;p39">
              <a:extLst>
                <a:ext uri="{FF2B5EF4-FFF2-40B4-BE49-F238E27FC236}">
                  <a16:creationId xmlns:a16="http://schemas.microsoft.com/office/drawing/2014/main" id="{39BF3084-BED9-863C-BB10-3DD4CED884FF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" name="Google Shape;1415;p39">
              <a:extLst>
                <a:ext uri="{FF2B5EF4-FFF2-40B4-BE49-F238E27FC236}">
                  <a16:creationId xmlns:a16="http://schemas.microsoft.com/office/drawing/2014/main" id="{A75EE300-E1E1-83E4-8F1B-017349E9F5BF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" name="Google Shape;1416;p39">
              <a:extLst>
                <a:ext uri="{FF2B5EF4-FFF2-40B4-BE49-F238E27FC236}">
                  <a16:creationId xmlns:a16="http://schemas.microsoft.com/office/drawing/2014/main" id="{AA857DC8-B523-585E-5CD3-E05C0CB010CD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" name="Google Shape;1417;p39">
              <a:extLst>
                <a:ext uri="{FF2B5EF4-FFF2-40B4-BE49-F238E27FC236}">
                  <a16:creationId xmlns:a16="http://schemas.microsoft.com/office/drawing/2014/main" id="{27475FEB-9744-424F-CDE8-2C33A9EFA12A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" name="Google Shape;1418;p39">
              <a:extLst>
                <a:ext uri="{FF2B5EF4-FFF2-40B4-BE49-F238E27FC236}">
                  <a16:creationId xmlns:a16="http://schemas.microsoft.com/office/drawing/2014/main" id="{65239C90-10D3-3056-C902-E5DD967B9841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" name="Google Shape;1419;p39">
              <a:extLst>
                <a:ext uri="{FF2B5EF4-FFF2-40B4-BE49-F238E27FC236}">
                  <a16:creationId xmlns:a16="http://schemas.microsoft.com/office/drawing/2014/main" id="{1169E778-573E-F039-51A6-8F3D67CB7FF4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" name="Google Shape;1420;p39">
              <a:extLst>
                <a:ext uri="{FF2B5EF4-FFF2-40B4-BE49-F238E27FC236}">
                  <a16:creationId xmlns:a16="http://schemas.microsoft.com/office/drawing/2014/main" id="{38EA7D83-3334-766B-7B16-A75816BDF782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" name="Google Shape;1421;p39">
              <a:extLst>
                <a:ext uri="{FF2B5EF4-FFF2-40B4-BE49-F238E27FC236}">
                  <a16:creationId xmlns:a16="http://schemas.microsoft.com/office/drawing/2014/main" id="{78365350-64EA-F694-86EE-EB8CF488AFC7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" name="Google Shape;1422;p39">
              <a:extLst>
                <a:ext uri="{FF2B5EF4-FFF2-40B4-BE49-F238E27FC236}">
                  <a16:creationId xmlns:a16="http://schemas.microsoft.com/office/drawing/2014/main" id="{09893285-86B9-2DDE-E877-C2F2A6127E18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21A53009-AF69-C48E-E688-E9ECE216F03D}"/>
              </a:ext>
            </a:extLst>
          </p:cNvPr>
          <p:cNvSpPr/>
          <p:nvPr/>
        </p:nvSpPr>
        <p:spPr>
          <a:xfrm rot="19980337">
            <a:off x="10096434" y="3778926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9E6FC00E-EB73-4CD7-A805-52C164B9C4C9}"/>
              </a:ext>
            </a:extLst>
          </p:cNvPr>
          <p:cNvGrpSpPr/>
          <p:nvPr/>
        </p:nvGrpSpPr>
        <p:grpSpPr>
          <a:xfrm>
            <a:off x="-693571" y="178312"/>
            <a:ext cx="13579140" cy="2441764"/>
            <a:chOff x="-693571" y="178312"/>
            <a:chExt cx="13579140" cy="244176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B513573-BCD9-445B-BAC8-6557DDE11B53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00B0F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A8EDF4F-38F1-0B74-B2C7-0F492A67D527}"/>
                </a:ext>
              </a:extLst>
            </p:cNvPr>
            <p:cNvSpPr txBox="1"/>
            <p:nvPr/>
          </p:nvSpPr>
          <p:spPr>
            <a:xfrm>
              <a:off x="1140544" y="516652"/>
              <a:ext cx="10675635" cy="146423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 + 1 = ?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96" name="Picture 95">
              <a:hlinkClick r:id="rId4" action="ppaction://hlinksldjump"/>
              <a:extLst>
                <a:ext uri="{FF2B5EF4-FFF2-40B4-BE49-F238E27FC236}">
                  <a16:creationId xmlns:a16="http://schemas.microsoft.com/office/drawing/2014/main" id="{336DA2D6-C22D-E747-DEF3-588F280E5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144" y="178312"/>
              <a:ext cx="2134160" cy="2441764"/>
            </a:xfrm>
            <a:prstGeom prst="rect">
              <a:avLst/>
            </a:prstGeom>
          </p:spPr>
        </p:pic>
      </p:grpSp>
      <p:sp>
        <p:nvSpPr>
          <p:cNvPr id="97" name="Google Shape;118;p4">
            <a:extLst>
              <a:ext uri="{FF2B5EF4-FFF2-40B4-BE49-F238E27FC236}">
                <a16:creationId xmlns:a16="http://schemas.microsoft.com/office/drawing/2014/main" id="{04343CA0-0DB8-ED8F-B49C-E3DFD4AF16B2}"/>
              </a:ext>
            </a:extLst>
          </p:cNvPr>
          <p:cNvSpPr/>
          <p:nvPr/>
        </p:nvSpPr>
        <p:spPr>
          <a:xfrm rot="19980337">
            <a:off x="6824457" y="2263698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28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94" grpId="0" animBg="1"/>
      <p:bldP spid="9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3178696-FBF2-7D22-7DAF-B42FB1164B24}"/>
              </a:ext>
            </a:extLst>
          </p:cNvPr>
          <p:cNvGrpSpPr/>
          <p:nvPr/>
        </p:nvGrpSpPr>
        <p:grpSpPr>
          <a:xfrm>
            <a:off x="1892879" y="3745121"/>
            <a:ext cx="8546543" cy="1437731"/>
            <a:chOff x="2098496" y="3659454"/>
            <a:chExt cx="8546543" cy="126289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B0177BB-906D-74D1-7AFC-72E2157824D9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9" name="Google Shape;282;p27">
              <a:extLst>
                <a:ext uri="{FF2B5EF4-FFF2-40B4-BE49-F238E27FC236}">
                  <a16:creationId xmlns:a16="http://schemas.microsoft.com/office/drawing/2014/main" id="{7E97E676-8A4B-8906-2FE4-22950AA1E9D9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1" name="Google Shape;283;p27">
                <a:extLst>
                  <a:ext uri="{FF2B5EF4-FFF2-40B4-BE49-F238E27FC236}">
                    <a16:creationId xmlns:a16="http://schemas.microsoft.com/office/drawing/2014/main" id="{88DB6699-3482-9B94-81E8-3037E2FF73DC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" name="Google Shape;284;p27">
                <a:extLst>
                  <a:ext uri="{FF2B5EF4-FFF2-40B4-BE49-F238E27FC236}">
                    <a16:creationId xmlns:a16="http://schemas.microsoft.com/office/drawing/2014/main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" name="Google Shape;285;p27">
                <a:extLst>
                  <a:ext uri="{FF2B5EF4-FFF2-40B4-BE49-F238E27FC236}">
                    <a16:creationId xmlns:a16="http://schemas.microsoft.com/office/drawing/2014/main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" name="Google Shape;286;p27">
                <a:extLst>
                  <a:ext uri="{FF2B5EF4-FFF2-40B4-BE49-F238E27FC236}">
                    <a16:creationId xmlns:a16="http://schemas.microsoft.com/office/drawing/2014/main" id="{2A187252-60EF-5E37-706E-4DA8AC503358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" name="Google Shape;287;p27">
                <a:extLst>
                  <a:ext uri="{FF2B5EF4-FFF2-40B4-BE49-F238E27FC236}">
                    <a16:creationId xmlns:a16="http://schemas.microsoft.com/office/drawing/2014/main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" name="Google Shape;288;p27">
                <a:extLst>
                  <a:ext uri="{FF2B5EF4-FFF2-40B4-BE49-F238E27FC236}">
                    <a16:creationId xmlns:a16="http://schemas.microsoft.com/office/drawing/2014/main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" name="Google Shape;289;p27">
                <a:extLst>
                  <a:ext uri="{FF2B5EF4-FFF2-40B4-BE49-F238E27FC236}">
                    <a16:creationId xmlns:a16="http://schemas.microsoft.com/office/drawing/2014/main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" name="Google Shape;290;p27">
                <a:extLst>
                  <a:ext uri="{FF2B5EF4-FFF2-40B4-BE49-F238E27FC236}">
                    <a16:creationId xmlns:a16="http://schemas.microsoft.com/office/drawing/2014/main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" name="Google Shape;291;p27">
                <a:extLst>
                  <a:ext uri="{FF2B5EF4-FFF2-40B4-BE49-F238E27FC236}">
                    <a16:creationId xmlns:a16="http://schemas.microsoft.com/office/drawing/2014/main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" name="Google Shape;292;p27">
                <a:extLst>
                  <a:ext uri="{FF2B5EF4-FFF2-40B4-BE49-F238E27FC236}">
                    <a16:creationId xmlns:a16="http://schemas.microsoft.com/office/drawing/2014/main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11DAFA5-A135-FCE4-69AC-CAE9E20165F5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98706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0FC26B6-BB1B-DD2F-8E82-1467A38453BB}"/>
              </a:ext>
            </a:extLst>
          </p:cNvPr>
          <p:cNvGrpSpPr/>
          <p:nvPr/>
        </p:nvGrpSpPr>
        <p:grpSpPr>
          <a:xfrm>
            <a:off x="573990" y="2142551"/>
            <a:ext cx="8819884" cy="1584465"/>
            <a:chOff x="1861723" y="2134893"/>
            <a:chExt cx="8819884" cy="1335816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C89FA5BC-7F7C-2DC5-D15F-5E162619542E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23" name="Google Shape;438;p31">
              <a:extLst>
                <a:ext uri="{FF2B5EF4-FFF2-40B4-BE49-F238E27FC236}">
                  <a16:creationId xmlns:a16="http://schemas.microsoft.com/office/drawing/2014/main" id="{FBBE2949-1D56-FD0C-B3FB-FEF32E24C2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25" name="Google Shape;439;p31">
                <a:extLst>
                  <a:ext uri="{FF2B5EF4-FFF2-40B4-BE49-F238E27FC236}">
                    <a16:creationId xmlns:a16="http://schemas.microsoft.com/office/drawing/2014/main" id="{D2C9DA83-DD69-F7A3-A698-63C9574260C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Google Shape;440;p31">
                <a:extLst>
                  <a:ext uri="{FF2B5EF4-FFF2-40B4-BE49-F238E27FC236}">
                    <a16:creationId xmlns:a16="http://schemas.microsoft.com/office/drawing/2014/main" id="{B1DC03F7-2D71-A339-B410-1ED76325717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7" name="Google Shape;441;p31">
                <a:extLst>
                  <a:ext uri="{FF2B5EF4-FFF2-40B4-BE49-F238E27FC236}">
                    <a16:creationId xmlns:a16="http://schemas.microsoft.com/office/drawing/2014/main" id="{B04B0039-D8E0-284F-10B4-296CDB56DB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8" name="Google Shape;442;p31">
                <a:extLst>
                  <a:ext uri="{FF2B5EF4-FFF2-40B4-BE49-F238E27FC236}">
                    <a16:creationId xmlns:a16="http://schemas.microsoft.com/office/drawing/2014/main" id="{28BD3113-4BEF-E625-6472-A018643C08D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9" name="Google Shape;443;p31">
                <a:extLst>
                  <a:ext uri="{FF2B5EF4-FFF2-40B4-BE49-F238E27FC236}">
                    <a16:creationId xmlns:a16="http://schemas.microsoft.com/office/drawing/2014/main" id="{798A0831-E7F3-F1D4-8092-C3B329F91A4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0" name="Google Shape;444;p31">
                <a:extLst>
                  <a:ext uri="{FF2B5EF4-FFF2-40B4-BE49-F238E27FC236}">
                    <a16:creationId xmlns:a16="http://schemas.microsoft.com/office/drawing/2014/main" id="{106FC84C-E2D0-4150-9CA6-94A01E33AFF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445;p31">
                <a:extLst>
                  <a:ext uri="{FF2B5EF4-FFF2-40B4-BE49-F238E27FC236}">
                    <a16:creationId xmlns:a16="http://schemas.microsoft.com/office/drawing/2014/main" id="{63C25818-A9B4-649F-8D29-F88B0A2ABA67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446;p31">
                <a:extLst>
                  <a:ext uri="{FF2B5EF4-FFF2-40B4-BE49-F238E27FC236}">
                    <a16:creationId xmlns:a16="http://schemas.microsoft.com/office/drawing/2014/main" id="{648B93EC-335B-A499-FF05-2E556B04524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447;p31">
                <a:extLst>
                  <a:ext uri="{FF2B5EF4-FFF2-40B4-BE49-F238E27FC236}">
                    <a16:creationId xmlns:a16="http://schemas.microsoft.com/office/drawing/2014/main" id="{D6603A84-7B0C-097B-C4AA-F8D5680163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4" name="Google Shape;448;p31">
                <a:extLst>
                  <a:ext uri="{FF2B5EF4-FFF2-40B4-BE49-F238E27FC236}">
                    <a16:creationId xmlns:a16="http://schemas.microsoft.com/office/drawing/2014/main" id="{1EB5C024-E6DB-EFCC-D09F-DB93B6CED57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5" name="Google Shape;449;p31">
                <a:extLst>
                  <a:ext uri="{FF2B5EF4-FFF2-40B4-BE49-F238E27FC236}">
                    <a16:creationId xmlns:a16="http://schemas.microsoft.com/office/drawing/2014/main" id="{8184C97A-A233-12DC-08CD-626D949F791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6" name="Google Shape;450;p31">
                <a:extLst>
                  <a:ext uri="{FF2B5EF4-FFF2-40B4-BE49-F238E27FC236}">
                    <a16:creationId xmlns:a16="http://schemas.microsoft.com/office/drawing/2014/main" id="{C578425D-152E-4529-DA2B-0547A2D4180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7" name="Google Shape;451;p31">
                <a:extLst>
                  <a:ext uri="{FF2B5EF4-FFF2-40B4-BE49-F238E27FC236}">
                    <a16:creationId xmlns:a16="http://schemas.microsoft.com/office/drawing/2014/main" id="{400347BF-DD09-B717-0217-021B4C49CEF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8" name="Google Shape;452;p31">
                <a:extLst>
                  <a:ext uri="{FF2B5EF4-FFF2-40B4-BE49-F238E27FC236}">
                    <a16:creationId xmlns:a16="http://schemas.microsoft.com/office/drawing/2014/main" id="{4863897B-E082-B920-8B54-EFD5AB2E8972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9" name="Google Shape;453;p31">
                <a:extLst>
                  <a:ext uri="{FF2B5EF4-FFF2-40B4-BE49-F238E27FC236}">
                    <a16:creationId xmlns:a16="http://schemas.microsoft.com/office/drawing/2014/main" id="{3E5968E9-6277-2107-B5F8-99C24AED7D75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03D0082-927F-D30B-D3D1-28AAB9BD0C0A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94736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10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625102D-5500-22E0-29DA-7DDFF1B6F6EC}"/>
              </a:ext>
            </a:extLst>
          </p:cNvPr>
          <p:cNvGrpSpPr/>
          <p:nvPr/>
        </p:nvGrpSpPr>
        <p:grpSpPr>
          <a:xfrm>
            <a:off x="3013354" y="5104039"/>
            <a:ext cx="8973766" cy="1673529"/>
            <a:chOff x="1612674" y="5184381"/>
            <a:chExt cx="8973766" cy="1409055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8F75F6AB-0252-BA27-7850-0ACECE8479F8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42" name="Google Shape;293;p27">
              <a:extLst>
                <a:ext uri="{FF2B5EF4-FFF2-40B4-BE49-F238E27FC236}">
                  <a16:creationId xmlns:a16="http://schemas.microsoft.com/office/drawing/2014/main" id="{F2A58BBE-857C-B7E7-1F2E-08AE92DBEF2C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44" name="Google Shape;294;p27">
                <a:extLst>
                  <a:ext uri="{FF2B5EF4-FFF2-40B4-BE49-F238E27FC236}">
                    <a16:creationId xmlns:a16="http://schemas.microsoft.com/office/drawing/2014/main" id="{D2D4C231-1A38-0FD5-456C-7727953658B5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295;p27">
                <a:extLst>
                  <a:ext uri="{FF2B5EF4-FFF2-40B4-BE49-F238E27FC236}">
                    <a16:creationId xmlns:a16="http://schemas.microsoft.com/office/drawing/2014/main" id="{C6042492-5720-5EF8-460D-9B620F907D2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296;p27">
                <a:extLst>
                  <a:ext uri="{FF2B5EF4-FFF2-40B4-BE49-F238E27FC236}">
                    <a16:creationId xmlns:a16="http://schemas.microsoft.com/office/drawing/2014/main" id="{35CAD6B6-EF25-29EC-FFE3-51ACB233C350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297;p27">
                <a:extLst>
                  <a:ext uri="{FF2B5EF4-FFF2-40B4-BE49-F238E27FC236}">
                    <a16:creationId xmlns:a16="http://schemas.microsoft.com/office/drawing/2014/main" id="{3FEAE17A-DCBB-78BC-B638-77F55F91A83B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298;p27">
                <a:extLst>
                  <a:ext uri="{FF2B5EF4-FFF2-40B4-BE49-F238E27FC236}">
                    <a16:creationId xmlns:a16="http://schemas.microsoft.com/office/drawing/2014/main" id="{9CD55A9E-B2A0-FFE6-0E24-5B9DCBC6DE6D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299;p27">
                <a:extLst>
                  <a:ext uri="{FF2B5EF4-FFF2-40B4-BE49-F238E27FC236}">
                    <a16:creationId xmlns:a16="http://schemas.microsoft.com/office/drawing/2014/main" id="{9F55F073-471B-E9E9-0D09-ADFE3506C3B9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300;p27">
                <a:extLst>
                  <a:ext uri="{FF2B5EF4-FFF2-40B4-BE49-F238E27FC236}">
                    <a16:creationId xmlns:a16="http://schemas.microsoft.com/office/drawing/2014/main" id="{365CD12D-A523-743E-C317-7DD51707B0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301;p27">
                <a:extLst>
                  <a:ext uri="{FF2B5EF4-FFF2-40B4-BE49-F238E27FC236}">
                    <a16:creationId xmlns:a16="http://schemas.microsoft.com/office/drawing/2014/main" id="{B1C7BB1D-A90B-2CAD-AB8F-3E73DCEDA59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302;p27">
                <a:extLst>
                  <a:ext uri="{FF2B5EF4-FFF2-40B4-BE49-F238E27FC236}">
                    <a16:creationId xmlns:a16="http://schemas.microsoft.com/office/drawing/2014/main" id="{2F464EAC-41E7-5217-27BF-290C1309E1E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303;p27">
                <a:extLst>
                  <a:ext uri="{FF2B5EF4-FFF2-40B4-BE49-F238E27FC236}">
                    <a16:creationId xmlns:a16="http://schemas.microsoft.com/office/drawing/2014/main" id="{B96E291B-536D-6F8A-DE10-B5C3253A9DEA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304;p27">
                <a:extLst>
                  <a:ext uri="{FF2B5EF4-FFF2-40B4-BE49-F238E27FC236}">
                    <a16:creationId xmlns:a16="http://schemas.microsoft.com/office/drawing/2014/main" id="{4C2F6090-8239-FE8E-CA3A-C495880CA9AC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305;p27">
                <a:extLst>
                  <a:ext uri="{FF2B5EF4-FFF2-40B4-BE49-F238E27FC236}">
                    <a16:creationId xmlns:a16="http://schemas.microsoft.com/office/drawing/2014/main" id="{92B5E5D7-6269-790F-C74E-654779B27993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306;p27">
                <a:extLst>
                  <a:ext uri="{FF2B5EF4-FFF2-40B4-BE49-F238E27FC236}">
                    <a16:creationId xmlns:a16="http://schemas.microsoft.com/office/drawing/2014/main" id="{4420934A-3245-4D5E-8DE8-4397EB0E902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Google Shape;307;p27">
                <a:extLst>
                  <a:ext uri="{FF2B5EF4-FFF2-40B4-BE49-F238E27FC236}">
                    <a16:creationId xmlns:a16="http://schemas.microsoft.com/office/drawing/2014/main" id="{A8CC3EDE-7215-4866-2DED-DE326B9980CB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308;p27">
                <a:extLst>
                  <a:ext uri="{FF2B5EF4-FFF2-40B4-BE49-F238E27FC236}">
                    <a16:creationId xmlns:a16="http://schemas.microsoft.com/office/drawing/2014/main" id="{BD5CEBD6-7CE7-251D-3F5C-0A8F15A3A1A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309;p27">
                <a:extLst>
                  <a:ext uri="{FF2B5EF4-FFF2-40B4-BE49-F238E27FC236}">
                    <a16:creationId xmlns:a16="http://schemas.microsoft.com/office/drawing/2014/main" id="{5A041ECF-D503-5A34-35ED-7B98EE8F9229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310;p27">
                <a:extLst>
                  <a:ext uri="{FF2B5EF4-FFF2-40B4-BE49-F238E27FC236}">
                    <a16:creationId xmlns:a16="http://schemas.microsoft.com/office/drawing/2014/main" id="{191F857A-7D0F-0BBD-5033-739B1F9DDC4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311;p27">
                <a:extLst>
                  <a:ext uri="{FF2B5EF4-FFF2-40B4-BE49-F238E27FC236}">
                    <a16:creationId xmlns:a16="http://schemas.microsoft.com/office/drawing/2014/main" id="{0AE1E744-3264-8A96-10FA-02EFCB26225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312;p27">
                <a:extLst>
                  <a:ext uri="{FF2B5EF4-FFF2-40B4-BE49-F238E27FC236}">
                    <a16:creationId xmlns:a16="http://schemas.microsoft.com/office/drawing/2014/main" id="{3F2E924D-7F2D-08DB-4B9D-630AC9909A9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313;p27">
                <a:extLst>
                  <a:ext uri="{FF2B5EF4-FFF2-40B4-BE49-F238E27FC236}">
                    <a16:creationId xmlns:a16="http://schemas.microsoft.com/office/drawing/2014/main" id="{64EF7073-7B3A-E758-FCB9-897D60AFBDA4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314;p27">
                <a:extLst>
                  <a:ext uri="{FF2B5EF4-FFF2-40B4-BE49-F238E27FC236}">
                    <a16:creationId xmlns:a16="http://schemas.microsoft.com/office/drawing/2014/main" id="{97A2B157-5382-58AB-0674-56950D156BE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2501E40-91D2-B624-851A-338BA3BB697D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946128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5" name="Google Shape;1408;p39">
            <a:extLst>
              <a:ext uri="{FF2B5EF4-FFF2-40B4-BE49-F238E27FC236}">
                <a16:creationId xmlns:a16="http://schemas.microsoft.com/office/drawing/2014/main" id="{BEDD8ADA-6828-8FED-9236-0B65D628A81C}"/>
              </a:ext>
            </a:extLst>
          </p:cNvPr>
          <p:cNvGrpSpPr/>
          <p:nvPr/>
        </p:nvGrpSpPr>
        <p:grpSpPr>
          <a:xfrm flipH="1">
            <a:off x="6865002" y="2012987"/>
            <a:ext cx="1805754" cy="1610631"/>
            <a:chOff x="2178000" y="1370575"/>
            <a:chExt cx="1417475" cy="1417450"/>
          </a:xfrm>
        </p:grpSpPr>
        <p:sp>
          <p:nvSpPr>
            <p:cNvPr id="66" name="Google Shape;1409;p39">
              <a:extLst>
                <a:ext uri="{FF2B5EF4-FFF2-40B4-BE49-F238E27FC236}">
                  <a16:creationId xmlns:a16="http://schemas.microsoft.com/office/drawing/2014/main" id="{252848C1-3B5F-3949-880A-0814330A614B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7" name="Google Shape;1410;p39">
              <a:extLst>
                <a:ext uri="{FF2B5EF4-FFF2-40B4-BE49-F238E27FC236}">
                  <a16:creationId xmlns:a16="http://schemas.microsoft.com/office/drawing/2014/main" id="{E4E62BEB-130F-F168-254E-CD2BF7302FB9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8" name="Google Shape;1411;p39">
              <a:extLst>
                <a:ext uri="{FF2B5EF4-FFF2-40B4-BE49-F238E27FC236}">
                  <a16:creationId xmlns:a16="http://schemas.microsoft.com/office/drawing/2014/main" id="{55036A3E-BBF9-A10B-6D7A-B99DB22D5B47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9" name="Google Shape;1412;p39">
              <a:extLst>
                <a:ext uri="{FF2B5EF4-FFF2-40B4-BE49-F238E27FC236}">
                  <a16:creationId xmlns:a16="http://schemas.microsoft.com/office/drawing/2014/main" id="{55F1A6A3-8547-798A-A2EA-B9A09D69C13E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0" name="Google Shape;1413;p39">
              <a:extLst>
                <a:ext uri="{FF2B5EF4-FFF2-40B4-BE49-F238E27FC236}">
                  <a16:creationId xmlns:a16="http://schemas.microsoft.com/office/drawing/2014/main" id="{5680452A-1598-35BC-AF87-EBCECD7FF6B7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1" name="Google Shape;1414;p39">
              <a:extLst>
                <a:ext uri="{FF2B5EF4-FFF2-40B4-BE49-F238E27FC236}">
                  <a16:creationId xmlns:a16="http://schemas.microsoft.com/office/drawing/2014/main" id="{1E2A4A55-0A44-D67D-C21D-E6AD96BA9E3B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2" name="Google Shape;1415;p39">
              <a:extLst>
                <a:ext uri="{FF2B5EF4-FFF2-40B4-BE49-F238E27FC236}">
                  <a16:creationId xmlns:a16="http://schemas.microsoft.com/office/drawing/2014/main" id="{A2C914E5-3ECB-1E65-89BC-083824B88514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3" name="Google Shape;1416;p39">
              <a:extLst>
                <a:ext uri="{FF2B5EF4-FFF2-40B4-BE49-F238E27FC236}">
                  <a16:creationId xmlns:a16="http://schemas.microsoft.com/office/drawing/2014/main" id="{11CF964B-BCDE-6F47-0157-E27941EC6035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4" name="Google Shape;1417;p39">
              <a:extLst>
                <a:ext uri="{FF2B5EF4-FFF2-40B4-BE49-F238E27FC236}">
                  <a16:creationId xmlns:a16="http://schemas.microsoft.com/office/drawing/2014/main" id="{37CF1DFC-BDB1-6EE7-F9DD-A18696FA6B19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5" name="Google Shape;1418;p39">
              <a:extLst>
                <a:ext uri="{FF2B5EF4-FFF2-40B4-BE49-F238E27FC236}">
                  <a16:creationId xmlns:a16="http://schemas.microsoft.com/office/drawing/2014/main" id="{DD6E95CA-419D-9033-2286-14F1C1CA6873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6" name="Google Shape;1419;p39">
              <a:extLst>
                <a:ext uri="{FF2B5EF4-FFF2-40B4-BE49-F238E27FC236}">
                  <a16:creationId xmlns:a16="http://schemas.microsoft.com/office/drawing/2014/main" id="{CE6C3633-02B7-2C91-C074-772BE740F74D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7" name="Google Shape;1420;p39">
              <a:extLst>
                <a:ext uri="{FF2B5EF4-FFF2-40B4-BE49-F238E27FC236}">
                  <a16:creationId xmlns:a16="http://schemas.microsoft.com/office/drawing/2014/main" id="{466F0096-28A7-D5BE-0C26-1516E99185A4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8" name="Google Shape;1421;p39">
              <a:extLst>
                <a:ext uri="{FF2B5EF4-FFF2-40B4-BE49-F238E27FC236}">
                  <a16:creationId xmlns:a16="http://schemas.microsoft.com/office/drawing/2014/main" id="{275CE720-BB1F-7DA3-9808-47E3725CCEE2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9" name="Google Shape;1422;p39">
              <a:extLst>
                <a:ext uri="{FF2B5EF4-FFF2-40B4-BE49-F238E27FC236}">
                  <a16:creationId xmlns:a16="http://schemas.microsoft.com/office/drawing/2014/main" id="{8404AC52-0D63-2FCD-3000-3B45EEB17831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80" name="Google Shape;118;p4">
            <a:extLst>
              <a:ext uri="{FF2B5EF4-FFF2-40B4-BE49-F238E27FC236}">
                <a16:creationId xmlns:a16="http://schemas.microsoft.com/office/drawing/2014/main" id="{AB5A5940-A5D4-B7CF-AF26-B176D51424EE}"/>
              </a:ext>
            </a:extLst>
          </p:cNvPr>
          <p:cNvSpPr/>
          <p:nvPr/>
        </p:nvSpPr>
        <p:spPr>
          <a:xfrm rot="19980337">
            <a:off x="8178082" y="3709445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B864B087-8FB6-03B4-0741-5C128A8BE42A}"/>
              </a:ext>
            </a:extLst>
          </p:cNvPr>
          <p:cNvGrpSpPr/>
          <p:nvPr/>
        </p:nvGrpSpPr>
        <p:grpSpPr>
          <a:xfrm>
            <a:off x="-693571" y="154623"/>
            <a:ext cx="13579140" cy="2378016"/>
            <a:chOff x="-693571" y="154623"/>
            <a:chExt cx="13579140" cy="237801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73D5523-A4D6-F86B-D20B-8A56B42B9755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EE689B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C1997B3-4618-AD17-DC50-76DF37C019CE}"/>
                </a:ext>
              </a:extLst>
            </p:cNvPr>
            <p:cNvSpPr txBox="1"/>
            <p:nvPr/>
          </p:nvSpPr>
          <p:spPr>
            <a:xfrm>
              <a:off x="1026244" y="608092"/>
              <a:ext cx="10675635" cy="13280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 + 3 = ?</a:t>
              </a:r>
              <a:endPara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81" name="Picture 80">
              <a:hlinkClick r:id="rId4" action="ppaction://hlinksldjump"/>
              <a:extLst>
                <a:ext uri="{FF2B5EF4-FFF2-40B4-BE49-F238E27FC236}">
                  <a16:creationId xmlns:a16="http://schemas.microsoft.com/office/drawing/2014/main" id="{0AEF6019-3EDF-269D-A0FB-7BA103773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1866" y="154623"/>
              <a:ext cx="2111247" cy="2378016"/>
            </a:xfrm>
            <a:prstGeom prst="rect">
              <a:avLst/>
            </a:prstGeom>
          </p:spPr>
        </p:pic>
      </p:grpSp>
      <p:sp>
        <p:nvSpPr>
          <p:cNvPr id="83" name="Google Shape;118;p4">
            <a:extLst>
              <a:ext uri="{FF2B5EF4-FFF2-40B4-BE49-F238E27FC236}">
                <a16:creationId xmlns:a16="http://schemas.microsoft.com/office/drawing/2014/main" id="{C01D829A-2B32-4827-618D-99641C9A716C}"/>
              </a:ext>
            </a:extLst>
          </p:cNvPr>
          <p:cNvSpPr/>
          <p:nvPr/>
        </p:nvSpPr>
        <p:spPr>
          <a:xfrm rot="19980337">
            <a:off x="10125552" y="5323013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53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80" grpId="0" animBg="1"/>
      <p:bldP spid="8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A3A1F27-54BD-7F1F-BE96-D69E8B089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5475" y="1251695"/>
            <a:ext cx="6761050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19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1 + 5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2 + 3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1 + 6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2 + 6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1 + 2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grass field with flowers&#10;&#10;Description automatically generated">
            <a:extLst>
              <a:ext uri="{FF2B5EF4-FFF2-40B4-BE49-F238E27FC236}">
                <a16:creationId xmlns:a16="http://schemas.microsoft.com/office/drawing/2014/main" id="{2C9952F1-48D5-7363-D1CC-4E653C7DE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Freeform 19">
            <a:extLst>
              <a:ext uri="{FF2B5EF4-FFF2-40B4-BE49-F238E27FC236}">
                <a16:creationId xmlns:a16="http://schemas.microsoft.com/office/drawing/2014/main" id="{96ED07DB-DFE8-F55A-53E8-3E68B05936DB}"/>
              </a:ext>
            </a:extLst>
          </p:cNvPr>
          <p:cNvSpPr/>
          <p:nvPr/>
        </p:nvSpPr>
        <p:spPr>
          <a:xfrm>
            <a:off x="4240530" y="4720590"/>
            <a:ext cx="3629626" cy="3609599"/>
          </a:xfrm>
          <a:custGeom>
            <a:avLst/>
            <a:gdLst/>
            <a:ahLst/>
            <a:cxnLst/>
            <a:rect l="l" t="t" r="r" b="b"/>
            <a:pathLst>
              <a:path w="2612615" h="2599551">
                <a:moveTo>
                  <a:pt x="0" y="0"/>
                </a:moveTo>
                <a:lnTo>
                  <a:pt x="2612615" y="0"/>
                </a:lnTo>
                <a:lnTo>
                  <a:pt x="2612615" y="2599552"/>
                </a:lnTo>
                <a:lnTo>
                  <a:pt x="0" y="25995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3667DD-83BF-BD7E-2081-53BF879E7A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4706" y="1709082"/>
            <a:ext cx="8065707" cy="19386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74FC8F-3144-A5F9-995E-D669E775B3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0978" y="0"/>
            <a:ext cx="2359356" cy="13839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D044B1-B28A-0C18-A751-D6A05CDC43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4719" y="3635455"/>
            <a:ext cx="2456901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20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3648B3-E50E-6208-2AB7-A55B525C6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A room with a chalkboard and a desk&#10;&#10;Description automatically generated">
            <a:extLst>
              <a:ext uri="{FF2B5EF4-FFF2-40B4-BE49-F238E27FC236}">
                <a16:creationId xmlns:a16="http://schemas.microsoft.com/office/drawing/2014/main" id="{6E800939-677D-6975-FBB9-357F12E63D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88951" cy="6858001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FC6DCB0-8EE0-09D8-37BF-2943A35551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Freeform 32">
            <a:extLst>
              <a:ext uri="{FF2B5EF4-FFF2-40B4-BE49-F238E27FC236}">
                <a16:creationId xmlns:a16="http://schemas.microsoft.com/office/drawing/2014/main" id="{53EB2D6F-5C40-5CA1-6666-01986C978FCF}"/>
              </a:ext>
            </a:extLst>
          </p:cNvPr>
          <p:cNvSpPr/>
          <p:nvPr/>
        </p:nvSpPr>
        <p:spPr>
          <a:xfrm>
            <a:off x="1252522" y="2098548"/>
            <a:ext cx="3520646" cy="4759452"/>
          </a:xfrm>
          <a:custGeom>
            <a:avLst/>
            <a:gdLst/>
            <a:ahLst/>
            <a:cxnLst/>
            <a:rect l="l" t="t" r="r" b="b"/>
            <a:pathLst>
              <a:path w="2064677" h="2617657">
                <a:moveTo>
                  <a:pt x="0" y="0"/>
                </a:moveTo>
                <a:lnTo>
                  <a:pt x="2064677" y="0"/>
                </a:lnTo>
                <a:lnTo>
                  <a:pt x="2064677" y="2617657"/>
                </a:lnTo>
                <a:lnTo>
                  <a:pt x="0" y="26176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A green and red text&#10;&#10;AI-generated content may be incorrect.">
            <a:extLst>
              <a:ext uri="{FF2B5EF4-FFF2-40B4-BE49-F238E27FC236}">
                <a16:creationId xmlns:a16="http://schemas.microsoft.com/office/drawing/2014/main" id="{7857431D-B831-8225-6B60-A92A338F36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610" y="1419202"/>
            <a:ext cx="3433051" cy="267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10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414</Words>
  <Application>Microsoft Office PowerPoint</Application>
  <PresentationFormat>Widescreen</PresentationFormat>
  <Paragraphs>141</Paragraphs>
  <Slides>28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28</vt:i4>
      </vt:variant>
    </vt:vector>
  </HeadingPairs>
  <TitlesOfParts>
    <vt:vector size="61" baseType="lpstr">
      <vt:lpstr>#9Slide05 Angelline</vt:lpstr>
      <vt:lpstr>Aachen</vt:lpstr>
      <vt:lpstr>Aptos</vt:lpstr>
      <vt:lpstr>Aptos Display</vt:lpstr>
      <vt:lpstr>Arial</vt:lpstr>
      <vt:lpstr>Arial-Rounded</vt:lpstr>
      <vt:lpstr>Bebas Neue</vt:lpstr>
      <vt:lpstr>Calibri</vt:lpstr>
      <vt:lpstr>Calibri Light</vt:lpstr>
      <vt:lpstr>Cambria</vt:lpstr>
      <vt:lpstr>等线</vt:lpstr>
      <vt:lpstr>Fredoka One</vt:lpstr>
      <vt:lpstr>Karla</vt:lpstr>
      <vt:lpstr>Karla Regular</vt:lpstr>
      <vt:lpstr>Lato</vt:lpstr>
      <vt:lpstr>Lato Black</vt:lpstr>
      <vt:lpstr>Luckiest Guy</vt:lpstr>
      <vt:lpstr>Neucha</vt:lpstr>
      <vt:lpstr>Raleway</vt:lpstr>
      <vt:lpstr>Times New Roman</vt:lpstr>
      <vt:lpstr>UTM Avo</vt:lpstr>
      <vt:lpstr>UTM Cookies</vt:lpstr>
      <vt:lpstr>自定义设计方案</vt:lpstr>
      <vt:lpstr>1_Office Theme</vt:lpstr>
      <vt:lpstr>Building Siblings Relationships by Slidesgo</vt:lpstr>
      <vt:lpstr>Children's Day in Brazil by Slidesgo</vt:lpstr>
      <vt:lpstr>2_Children's Day in Brazil by Slidesgo</vt:lpstr>
      <vt:lpstr>Office Theme</vt:lpstr>
      <vt:lpstr>Chủ đề Office</vt:lpstr>
      <vt:lpstr>2_Office Theme</vt:lpstr>
      <vt:lpstr>3_Office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54</cp:revision>
  <dcterms:created xsi:type="dcterms:W3CDTF">2021-07-24T01:07:49Z</dcterms:created>
  <dcterms:modified xsi:type="dcterms:W3CDTF">2025-11-16T13:56:38Z</dcterms:modified>
</cp:coreProperties>
</file>