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2" r:id="rId4"/>
  </p:sldMasterIdLst>
  <p:notesMasterIdLst>
    <p:notesMasterId r:id="rId23"/>
  </p:notesMasterIdLst>
  <p:sldIdLst>
    <p:sldId id="256" r:id="rId5"/>
    <p:sldId id="321" r:id="rId6"/>
    <p:sldId id="333" r:id="rId7"/>
    <p:sldId id="334" r:id="rId8"/>
    <p:sldId id="261" r:id="rId9"/>
    <p:sldId id="257" r:id="rId10"/>
    <p:sldId id="284" r:id="rId11"/>
    <p:sldId id="281" r:id="rId12"/>
    <p:sldId id="314" r:id="rId13"/>
    <p:sldId id="315" r:id="rId14"/>
    <p:sldId id="316" r:id="rId15"/>
    <p:sldId id="335" r:id="rId16"/>
    <p:sldId id="317" r:id="rId17"/>
    <p:sldId id="320" r:id="rId18"/>
    <p:sldId id="267" r:id="rId19"/>
    <p:sldId id="268" r:id="rId20"/>
    <p:sldId id="2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6FD"/>
    <a:srgbClr val="FAC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D5DF9-6D35-462C-A744-C101D2E68CE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75A3F-58CC-4001-AE8C-3116331EB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756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232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70692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0597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02752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68214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46680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263182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13518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19617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95905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2324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9288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8E91-BC42-BE3D-B9EE-1BE32BD96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A2160-4E6F-352A-242F-24607FD28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D8DF-A1AE-4143-2EE8-775CAEF1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A890B-6D84-BA3E-347F-21F479CC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3A42-F396-1AF7-78C8-9DA5CE83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88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582E-E491-1B39-07BE-D46A3783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6D9BB-7EBA-3E1E-623D-70A81EFF9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255E8-7AA2-F31D-741A-7213FD77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2DD79-0E19-DD94-43BE-DFCD7876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E64C-91DF-AE35-09FC-79177D68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8124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60AD-596C-796E-2EC3-632236E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97443-E07F-2ABC-105A-5B0ECEBD1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D5D7-0F28-5931-29AC-AFAABDAA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56819-7463-7F55-1F16-3BCE7B78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5D3C-C82D-6AC7-290D-F08FFD2F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45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A1CB-9072-12E1-F5BB-935FEAFC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BC17-4C8F-5FA6-5393-A6B422A75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90D4D-2D33-5AF1-509E-2100F957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FE1C4-EB73-9DDC-4F17-2544DA72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11FD-0C27-9148-F4E8-14A59EB6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44215-8BF8-ECF5-66B0-16BE63F9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4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1ACE-1A2D-5A79-6016-47E673B4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F3B7F-6290-D763-4141-6F249346C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485D3-07D7-303B-0532-A63985449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2E909-BC7D-B7D2-8F7D-6D1E1A06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34D32-7157-20FD-CB4B-EA21AC34B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B910C-8C8C-92FA-C892-26EB59F2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CFCEA-1AF9-31FE-7A5C-1BC3A377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932EC-9B28-B0CE-3935-B401B8ED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05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D075-A0EA-6AD5-E5F8-E3F3089BB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2AF9D-3768-71CC-26F1-83AB735F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E663D-FDED-FD44-CB55-99E7E556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A7A70-AE35-197C-AA06-D8A8C260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7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3F9F0-EAB6-F392-EE8C-58AFFB60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84F70-07AF-578A-F491-8A5CEC78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F7258-2ADD-4E4E-0DD2-B1018316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92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F741-BB28-2650-68C8-6B0B05BD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174D-57C1-C126-B618-544C11B6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396C8-F0CC-8416-B019-4527D25AC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1AF30-EE2F-05A5-FC23-DD423D0E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6934C-FDFF-C942-6BCB-78810BD5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367A9-5365-BFE8-B209-A2E13EC2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6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71A7-0CD0-A6B0-4B3F-5C31D226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6DEBE-3920-B3BC-336D-30841ADB7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5265E-8251-654B-2735-584A893BF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F422F-CE6B-447D-D04F-7EB3CF6F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505BA-8AF3-D799-ED74-937D8B89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1516D-903B-3801-9353-705F3B40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32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D5D0-F0A2-9E92-E9C9-1111B5DF6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11C86-D657-A14E-AFEB-31CA88304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1344-4779-3987-23BC-9FA712AC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7BF6-1AD3-8D04-6E70-6988BB67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67B0-172F-0714-EFBC-C3324B84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4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B8E71-0AE1-C56C-2629-0E4AC9E69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CE18B-7984-1746-0349-1A6E094F5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94D-1127-F8DA-D6C8-AF8BD61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01CAE-75D1-3569-CDCB-69A4EC26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74EB-9100-10F6-F1ED-5D4EC904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83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345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13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171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55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1804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587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1E7762C7-19C1-4118-827E-7768708882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06F09B4-AD20-F786-B692-ADDB64E4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928115-5784-5612-E8D7-2727EB714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7BE7178-3219-1114-C278-C421DFDA0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35DC3FC-39C3-4FE5-925F-05904544F46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6DFD192-770B-8C7F-4F24-1A52C033B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5AEACB2-006F-2B67-B0B2-5B43E5674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A9A6F51-F6E5-45A7-A4EC-630AC7BCD35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AB31CDA9-79B4-C3B6-B6F6-E162E4B0193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E5A099-2304-C1B9-3129-D0F25818F01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65" y="7229977"/>
            <a:ext cx="1266825" cy="1266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34EF65-C1D1-B04B-B164-3545C72C9FE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16111"/>
            <a:ext cx="12192000" cy="682577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D9B0400-4FEE-2920-2331-E4085B07C8A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9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14D1C3-F9C0-B6FA-2FF9-2B914B2AA3A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7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F904DC58-FBF3-D835-E896-5FAF9B5C9F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254A7-279B-BFE2-455E-88423935F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FC3DF-E9E3-D9A4-CA31-E0E0C10A1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52D6F-BFBD-4575-5A19-E0F608D61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A21F2-58AE-4C2E-AE39-839A520A4F2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91BBA-C001-F82C-7212-4614774A4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61250-0572-6365-3752-A410924CA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6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46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6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sv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59.svg"/><Relationship Id="rId4" Type="http://schemas.openxmlformats.org/officeDocument/2006/relationships/image" Target="../media/image47.jfif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6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sv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59.svg"/><Relationship Id="rId4" Type="http://schemas.openxmlformats.org/officeDocument/2006/relationships/image" Target="../media/image47.jfif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6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sv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59.svg"/><Relationship Id="rId4" Type="http://schemas.openxmlformats.org/officeDocument/2006/relationships/image" Target="../media/image47.jfif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2.png"/><Relationship Id="rId5" Type="http://schemas.microsoft.com/office/2007/relationships/media" Target="../media/media4.mp4"/><Relationship Id="rId10" Type="http://schemas.openxmlformats.org/officeDocument/2006/relationships/image" Target="../media/image11.png"/><Relationship Id="rId4" Type="http://schemas.microsoft.com/office/2007/relationships/media" Target="../media/media3.m4a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2.png"/><Relationship Id="rId5" Type="http://schemas.microsoft.com/office/2007/relationships/media" Target="../media/media4.mp4"/><Relationship Id="rId10" Type="http://schemas.openxmlformats.org/officeDocument/2006/relationships/image" Target="../media/image11.png"/><Relationship Id="rId4" Type="http://schemas.microsoft.com/office/2007/relationships/media" Target="../media/media3.m4a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2.png"/><Relationship Id="rId5" Type="http://schemas.microsoft.com/office/2007/relationships/media" Target="../media/media4.mp4"/><Relationship Id="rId10" Type="http://schemas.openxmlformats.org/officeDocument/2006/relationships/image" Target="../media/image11.png"/><Relationship Id="rId4" Type="http://schemas.microsoft.com/office/2007/relationships/media" Target="../media/media3.m4a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sv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37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695450" y="268450"/>
            <a:ext cx="79260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 mỗi số mà bạn lập được.</a:t>
            </a:r>
            <a:endParaRPr kumimoji="0" lang="vi-VN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4B626-993E-10E8-5AD7-55A15C383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" y="1047750"/>
            <a:ext cx="4462463" cy="1670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804E54-5D2F-0045-DBF1-0D4B5E579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0" y="2431533"/>
            <a:ext cx="5067300" cy="1902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9EB51-F37D-FECB-60EE-00A2DBE7A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299" y="4642560"/>
            <a:ext cx="4962525" cy="172013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9BC8E7-F1B5-B58A-699A-8AA8DBDFA6A7}"/>
              </a:ext>
            </a:extLst>
          </p:cNvPr>
          <p:cNvSpPr/>
          <p:nvPr/>
        </p:nvSpPr>
        <p:spPr>
          <a:xfrm>
            <a:off x="1600200" y="2752726"/>
            <a:ext cx="3162300" cy="55244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2 000 321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EA84F2-51E4-FB1A-45A8-27E8ABAB2BEC}"/>
              </a:ext>
            </a:extLst>
          </p:cNvPr>
          <p:cNvSpPr/>
          <p:nvPr/>
        </p:nvSpPr>
        <p:spPr>
          <a:xfrm>
            <a:off x="8001000" y="4352926"/>
            <a:ext cx="962025" cy="5905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5DBBB79-F446-9214-AA05-31BD13979E72}"/>
              </a:ext>
            </a:extLst>
          </p:cNvPr>
          <p:cNvSpPr/>
          <p:nvPr/>
        </p:nvSpPr>
        <p:spPr>
          <a:xfrm>
            <a:off x="7267575" y="6048375"/>
            <a:ext cx="3476625" cy="6858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111 111 111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A55FBA-34E6-6426-C79F-8FDEA3E9C62C}"/>
              </a:ext>
            </a:extLst>
          </p:cNvPr>
          <p:cNvSpPr txBox="1"/>
          <p:nvPr/>
        </p:nvSpPr>
        <p:spPr>
          <a:xfrm>
            <a:off x="466724" y="3629025"/>
            <a:ext cx="6296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Hãy cho biết bạn nào lập được số lớn nhất, bạn nào lập được số bé nhất.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0F3E1FC-3452-3880-0030-F5C3B75525DB}"/>
              </a:ext>
            </a:extLst>
          </p:cNvPr>
          <p:cNvSpPr txBox="1"/>
          <p:nvPr/>
        </p:nvSpPr>
        <p:spPr>
          <a:xfrm>
            <a:off x="7924800" y="5467350"/>
            <a:ext cx="273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FBF0DFF-C0AC-87E4-ED08-0CAC327176E0}"/>
              </a:ext>
            </a:extLst>
          </p:cNvPr>
          <p:cNvSpPr txBox="1"/>
          <p:nvPr/>
        </p:nvSpPr>
        <p:spPr>
          <a:xfrm>
            <a:off x="8943975" y="4352925"/>
            <a:ext cx="273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3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9" grpId="0" animBg="1"/>
      <p:bldP spid="20" grpId="0" animBg="1"/>
      <p:bldP spid="55" grpId="0" animBg="1"/>
      <p:bldP spid="57" grpId="0"/>
      <p:bldP spid="58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885826" y="268450"/>
            <a:ext cx="1035278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tiền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hàng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nghìn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870E8-8C77-AF86-358F-796C2EE0B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75" y="1619250"/>
            <a:ext cx="5581650" cy="2971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ED79E4-5C2A-DFED-9D60-EE7A7BB84E1E}"/>
              </a:ext>
            </a:extLst>
          </p:cNvPr>
          <p:cNvGrpSpPr/>
          <p:nvPr/>
        </p:nvGrpSpPr>
        <p:grpSpPr>
          <a:xfrm>
            <a:off x="2029493" y="4749873"/>
            <a:ext cx="3761707" cy="922866"/>
            <a:chOff x="762668" y="2416248"/>
            <a:chExt cx="9991057" cy="92286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21E2908-7E27-3710-B17B-6BA1A6254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F8AB78-0D25-CA12-994D-9D555093DBAE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1 387 000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đồng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DDB4DC-8972-CA05-14A2-D9BF0B3E802D}"/>
              </a:ext>
            </a:extLst>
          </p:cNvPr>
          <p:cNvGrpSpPr/>
          <p:nvPr/>
        </p:nvGrpSpPr>
        <p:grpSpPr>
          <a:xfrm>
            <a:off x="6306218" y="4730823"/>
            <a:ext cx="3761707" cy="922866"/>
            <a:chOff x="762668" y="2416248"/>
            <a:chExt cx="9991057" cy="922866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1DCCAC36-80A0-6531-0369-296894C7B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2F656C-6606-6945-1D8F-F65EDF862D69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Calibri (Body)"/>
                </a:rPr>
                <a:t>417 999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đồng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BFCE97-04AA-9318-830B-2BDAE866AB30}"/>
              </a:ext>
            </a:extLst>
          </p:cNvPr>
          <p:cNvGrpSpPr/>
          <p:nvPr/>
        </p:nvGrpSpPr>
        <p:grpSpPr>
          <a:xfrm>
            <a:off x="2200943" y="5721423"/>
            <a:ext cx="3761707" cy="922866"/>
            <a:chOff x="762668" y="2416248"/>
            <a:chExt cx="9991057" cy="922866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8691A056-9554-D23F-89D4-B6FF58F2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2A6917-AD7C-852A-B621-256B9664D3AF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5 029 075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đồng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D87F74-3A9A-173D-35FF-EED2CFEADAB8}"/>
              </a:ext>
            </a:extLst>
          </p:cNvPr>
          <p:cNvGrpSpPr/>
          <p:nvPr/>
        </p:nvGrpSpPr>
        <p:grpSpPr>
          <a:xfrm>
            <a:off x="6382418" y="5730948"/>
            <a:ext cx="3761707" cy="922866"/>
            <a:chOff x="762668" y="2416248"/>
            <a:chExt cx="9991057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44F7BE78-E932-5CFE-621B-2D21057AF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67449B-6273-8F16-84E0-B79012FC5C43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775 000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đồng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AD198E-16A3-469E-3217-8C0440BF4BDE}"/>
              </a:ext>
            </a:extLst>
          </p:cNvPr>
          <p:cNvGrpSpPr/>
          <p:nvPr/>
        </p:nvGrpSpPr>
        <p:grpSpPr>
          <a:xfrm>
            <a:off x="2086643" y="4740348"/>
            <a:ext cx="3761707" cy="922866"/>
            <a:chOff x="762668" y="2416248"/>
            <a:chExt cx="9991057" cy="92286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4DF0A6E9-AA00-5BE4-F225-83C866B7A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DA3C68-027C-528B-73BA-FB223F3FC738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1 400 000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đồng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A935BD-097F-2386-35F2-2C3C9D58714F}"/>
              </a:ext>
            </a:extLst>
          </p:cNvPr>
          <p:cNvGrpSpPr/>
          <p:nvPr/>
        </p:nvGrpSpPr>
        <p:grpSpPr>
          <a:xfrm>
            <a:off x="6287168" y="4740348"/>
            <a:ext cx="3761707" cy="922866"/>
            <a:chOff x="762668" y="2416248"/>
            <a:chExt cx="9991057" cy="922866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901F44DE-0687-0B53-44B2-6CAE7D5E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A66EFA-0DCF-1B40-AFAD-0BF3654170F0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400 000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đồng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CFCAE6D-6923-6939-A0E9-1EEAD18E16E1}"/>
              </a:ext>
            </a:extLst>
          </p:cNvPr>
          <p:cNvGrpSpPr/>
          <p:nvPr/>
        </p:nvGrpSpPr>
        <p:grpSpPr>
          <a:xfrm>
            <a:off x="2143793" y="5749998"/>
            <a:ext cx="3761707" cy="922866"/>
            <a:chOff x="762668" y="2416248"/>
            <a:chExt cx="9991057" cy="922866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17147F32-74AD-FE87-0E99-321C30203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84F104E-CDF8-CF47-AED9-A1DBFA582319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Calibri (Body)"/>
                </a:rPr>
                <a:t>5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lang="en-US" sz="4000" dirty="0">
                  <a:solidFill>
                    <a:prstClr val="black"/>
                  </a:solidFill>
                  <a:latin typeface="Calibri (Body)"/>
                </a:rPr>
                <a:t>0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00 000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đồng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6816FA-CC38-86FC-8BE3-C9D22821FFD4}"/>
              </a:ext>
            </a:extLst>
          </p:cNvPr>
          <p:cNvGrpSpPr/>
          <p:nvPr/>
        </p:nvGrpSpPr>
        <p:grpSpPr>
          <a:xfrm>
            <a:off x="6306218" y="5759523"/>
            <a:ext cx="3761707" cy="922866"/>
            <a:chOff x="762668" y="2416248"/>
            <a:chExt cx="9991057" cy="922866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EDBA23BC-B428-5135-95BC-908C74CE8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4E26D33-A273-B1D0-1AF1-DB2251416025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800 000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đồng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64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540BC24F-3D03-75AF-8FC3-414819608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B9E8C6D-B5B1-8517-3467-EA25E73A0756}"/>
              </a:ext>
            </a:extLst>
          </p:cNvPr>
          <p:cNvSpPr txBox="1"/>
          <p:nvPr/>
        </p:nvSpPr>
        <p:spPr>
          <a:xfrm>
            <a:off x="1101440" y="3601075"/>
            <a:ext cx="9868049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A9DB7F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đã lập có lớp nghìn không chứa số 0 và chữ số 2 nên chữ số lớp nghìn là 3</a:t>
            </a:r>
            <a:endParaRPr lang="en-US" sz="3600" b="1" kern="0" dirty="0">
              <a:solidFill>
                <a:srgbClr val="A9DB7F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Vậy số mà Rô – bốt lập được là: </a:t>
            </a:r>
            <a:r>
              <a:rPr lang="nl-NL" sz="3600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r>
              <a:rPr lang="vi-VN" sz="3600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333 00</a:t>
            </a:r>
            <a:r>
              <a:rPr lang="nl-NL" sz="3600" b="1" kern="0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5F8ED8-A18C-513C-95DC-32C14E812F72}"/>
              </a:ext>
            </a:extLst>
          </p:cNvPr>
          <p:cNvGrpSpPr/>
          <p:nvPr/>
        </p:nvGrpSpPr>
        <p:grpSpPr>
          <a:xfrm>
            <a:off x="2124510" y="2030932"/>
            <a:ext cx="7959027" cy="1145406"/>
            <a:chOff x="2124510" y="2030932"/>
            <a:chExt cx="7959027" cy="1145406"/>
          </a:xfrm>
          <a:solidFill>
            <a:schemeClr val="accent3">
              <a:lumMod val="75000"/>
            </a:schemeClr>
          </a:solidFill>
        </p:grpSpPr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259AC13C-3A7D-128F-2585-8A53D8D8CA48}"/>
                </a:ext>
              </a:extLst>
            </p:cNvPr>
            <p:cNvSpPr/>
            <p:nvPr/>
          </p:nvSpPr>
          <p:spPr>
            <a:xfrm>
              <a:off x="2124510" y="2030932"/>
              <a:ext cx="895150" cy="114540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0587CD7E-A62A-AD3E-5684-03BB8DBB62AB}"/>
                </a:ext>
              </a:extLst>
            </p:cNvPr>
            <p:cNvSpPr/>
            <p:nvPr/>
          </p:nvSpPr>
          <p:spPr>
            <a:xfrm>
              <a:off x="3297188" y="2030932"/>
              <a:ext cx="895150" cy="114540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6A95957B-F4A3-1F82-7632-89964910C07B}"/>
                </a:ext>
              </a:extLst>
            </p:cNvPr>
            <p:cNvSpPr/>
            <p:nvPr/>
          </p:nvSpPr>
          <p:spPr>
            <a:xfrm>
              <a:off x="4475214" y="2030932"/>
              <a:ext cx="895150" cy="114540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E433B620-CA85-0F9C-6804-D78F07493DEB}"/>
                </a:ext>
              </a:extLst>
            </p:cNvPr>
            <p:cNvSpPr/>
            <p:nvPr/>
          </p:nvSpPr>
          <p:spPr>
            <a:xfrm>
              <a:off x="5647892" y="2030932"/>
              <a:ext cx="895150" cy="114540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5712D3D0-D6AA-CBE1-4035-F741C728B89D}"/>
                </a:ext>
              </a:extLst>
            </p:cNvPr>
            <p:cNvSpPr/>
            <p:nvPr/>
          </p:nvSpPr>
          <p:spPr>
            <a:xfrm>
              <a:off x="6837683" y="2030932"/>
              <a:ext cx="895150" cy="114540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ounded Rectangle 11">
              <a:extLst>
                <a:ext uri="{FF2B5EF4-FFF2-40B4-BE49-F238E27FC236}">
                  <a16:creationId xmlns:a16="http://schemas.microsoft.com/office/drawing/2014/main" id="{59BC2899-DADD-B3A8-15BB-73283659812A}"/>
                </a:ext>
              </a:extLst>
            </p:cNvPr>
            <p:cNvSpPr/>
            <p:nvPr/>
          </p:nvSpPr>
          <p:spPr>
            <a:xfrm>
              <a:off x="8015709" y="2030932"/>
              <a:ext cx="895150" cy="114540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Rounded Rectangle 12">
              <a:extLst>
                <a:ext uri="{FF2B5EF4-FFF2-40B4-BE49-F238E27FC236}">
                  <a16:creationId xmlns:a16="http://schemas.microsoft.com/office/drawing/2014/main" id="{B0BE86E7-64EF-FB35-3E82-6983DAC11BAC}"/>
                </a:ext>
              </a:extLst>
            </p:cNvPr>
            <p:cNvSpPr/>
            <p:nvPr/>
          </p:nvSpPr>
          <p:spPr>
            <a:xfrm>
              <a:off x="9188387" y="2030932"/>
              <a:ext cx="895150" cy="114540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2B05FC9-8561-D020-6B0E-24C775D80057}"/>
              </a:ext>
            </a:extLst>
          </p:cNvPr>
          <p:cNvSpPr txBox="1"/>
          <p:nvPr/>
        </p:nvSpPr>
        <p:spPr>
          <a:xfrm>
            <a:off x="999459" y="394255"/>
            <a:ext cx="105049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10"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5.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Bodega Script" pitchFamily="2" charset="0"/>
                <a:sym typeface="Arial"/>
              </a:rPr>
              <a:t>Rô – bốt dùng 7 tấm thẻ sau để lập số có bảy chữ số. Biết rằng lớp nghìn không chứa chữ số 0 và chữ số 2. </a:t>
            </a:r>
          </a:p>
          <a:p>
            <a:pPr defTabSz="1219110">
              <a:lnSpc>
                <a:spcPct val="100000"/>
              </a:lnSpc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Bodega Script" pitchFamily="2" charset="0"/>
                <a:sym typeface="Arial"/>
              </a:rPr>
              <a:t>Hỏi Rô-bốt đã lập được số nào?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8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43BF7-30E3-02E4-2C03-80EF0FC87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>
            <a:extLst>
              <a:ext uri="{FF2B5EF4-FFF2-40B4-BE49-F238E27FC236}">
                <a16:creationId xmlns:a16="http://schemas.microsoft.com/office/drawing/2014/main" id="{740332FC-FD38-3AD9-F6C2-FD7EFAF9FD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>
            <a:extLst>
              <a:ext uri="{FF2B5EF4-FFF2-40B4-BE49-F238E27FC236}">
                <a16:creationId xmlns:a16="http://schemas.microsoft.com/office/drawing/2014/main" id="{E8B53A11-34B2-3760-C98A-26ECF19EAB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>
            <a:extLst>
              <a:ext uri="{FF2B5EF4-FFF2-40B4-BE49-F238E27FC236}">
                <a16:creationId xmlns:a16="http://schemas.microsoft.com/office/drawing/2014/main" id="{A0C30C2C-2280-DE91-C210-9B9637941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id="{14F1B061-3A3D-5EDD-193F-DBD0DD455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id="{2E21FB35-1475-A9D5-C5CD-E8EA41EF3F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78EC65-6B18-7243-3C42-A17245C02A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>
            <a:extLst>
              <a:ext uri="{FF2B5EF4-FFF2-40B4-BE49-F238E27FC236}">
                <a16:creationId xmlns:a16="http://schemas.microsoft.com/office/drawing/2014/main" id="{77868B59-0C90-509B-54B8-9FC4A226EE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75" y="3286565"/>
            <a:ext cx="8521262" cy="3612191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4756AB2-2E2A-FAC4-AEBE-765D676AAF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83E2BF69-9C51-AFE3-4B52-FFD13BE15F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85958F98-C377-24C8-05FF-782815E55D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2F8BDCAC-0D45-DDB8-F09E-D3623AEA40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DABCD363-AB97-DAA5-5D2F-572C9CAC2A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9" name="Picture 8" descr="A green and red letters&#10;&#10;AI-generated content may be incorrect.">
            <a:extLst>
              <a:ext uri="{FF2B5EF4-FFF2-40B4-BE49-F238E27FC236}">
                <a16:creationId xmlns:a16="http://schemas.microsoft.com/office/drawing/2014/main" id="{7F7E7BE3-2C4A-46FD-FDB3-CD1E94F2B0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50" y="756227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736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B7093602-A5C2-DE94-62F9-64CB0FC1D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4DBC055D-EF34-E4B2-B716-D18394340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328" y="1738474"/>
            <a:ext cx="3120513" cy="49355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7D53427-8A99-1AEF-D085-B708156FD283}"/>
              </a:ext>
            </a:extLst>
          </p:cNvPr>
          <p:cNvGrpSpPr/>
          <p:nvPr/>
        </p:nvGrpSpPr>
        <p:grpSpPr>
          <a:xfrm>
            <a:off x="267171" y="2736163"/>
            <a:ext cx="8552980" cy="3241285"/>
            <a:chOff x="749508" y="2986094"/>
            <a:chExt cx="8180809" cy="3338372"/>
          </a:xfrm>
        </p:grpSpPr>
        <p:sp>
          <p:nvSpPr>
            <p:cNvPr id="20" name="Hình chữ nhật: Góc Tròn 6">
              <a:extLst>
                <a:ext uri="{FF2B5EF4-FFF2-40B4-BE49-F238E27FC236}">
                  <a16:creationId xmlns:a16="http://schemas.microsoft.com/office/drawing/2014/main" id="{003FC5F9-19F3-4AF9-5016-48B74A2CD371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Hộp Văn bản 25">
              <a:extLst>
                <a:ext uri="{FF2B5EF4-FFF2-40B4-BE49-F238E27FC236}">
                  <a16:creationId xmlns:a16="http://schemas.microsoft.com/office/drawing/2014/main" id="{13A5098C-DB71-9FAC-A92C-23A799F9734D}"/>
                </a:ext>
              </a:extLst>
            </p:cNvPr>
            <p:cNvSpPr txBox="1"/>
            <p:nvPr/>
          </p:nvSpPr>
          <p:spPr>
            <a:xfrm>
              <a:off x="865666" y="3356013"/>
              <a:ext cx="7957443" cy="26310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chiến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828953-3B6B-1728-C7E8-AF65108FB2FA}"/>
              </a:ext>
            </a:extLst>
          </p:cNvPr>
          <p:cNvGrpSpPr/>
          <p:nvPr/>
        </p:nvGrpSpPr>
        <p:grpSpPr>
          <a:xfrm>
            <a:off x="2476286" y="1689545"/>
            <a:ext cx="4134749" cy="1019771"/>
            <a:chOff x="-69671" y="807048"/>
            <a:chExt cx="8085908" cy="1019771"/>
          </a:xfrm>
        </p:grpSpPr>
        <p:sp>
          <p:nvSpPr>
            <p:cNvPr id="23" name="Hộp Văn bản 8">
              <a:extLst>
                <a:ext uri="{FF2B5EF4-FFF2-40B4-BE49-F238E27FC236}">
                  <a16:creationId xmlns:a16="http://schemas.microsoft.com/office/drawing/2014/main" id="{6B012899-FBAF-278F-4AB4-B846F06A38C1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72C5F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72C5F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72C5F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kumimoji="0" lang="en-US" sz="6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72C5F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vi-VN" sz="6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72C5F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Hộp Văn bản 8">
              <a:extLst>
                <a:ext uri="{FF2B5EF4-FFF2-40B4-BE49-F238E27FC236}">
                  <a16:creationId xmlns:a16="http://schemas.microsoft.com/office/drawing/2014/main" id="{22227700-0323-8138-B4BA-784FEE03EBC8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28575">
                    <a:solidFill>
                      <a:prstClr val="black"/>
                    </a:solidFill>
                  </a:ln>
                  <a:solidFill>
                    <a:srgbClr val="72C5F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kumimoji="0" lang="en-US" sz="6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72C5F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 w="28575">
                    <a:solidFill>
                      <a:prstClr val="black"/>
                    </a:solidFill>
                  </a:ln>
                  <a:solidFill>
                    <a:srgbClr val="72C5F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kumimoji="0" lang="en-US" sz="6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72C5F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vi-VN" sz="60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72C5F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7A2AEFF-BEC0-9D07-2A89-3281F8385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32" y="396536"/>
            <a:ext cx="12192000" cy="17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08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B7093602-A5C2-DE94-62F9-64CB0FC1D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E121E96-BA18-1B59-DE53-377C26028364}"/>
              </a:ext>
            </a:extLst>
          </p:cNvPr>
          <p:cNvGrpSpPr/>
          <p:nvPr/>
        </p:nvGrpSpPr>
        <p:grpSpPr>
          <a:xfrm>
            <a:off x="0" y="329857"/>
            <a:ext cx="11364798" cy="2273819"/>
            <a:chOff x="0" y="329857"/>
            <a:chExt cx="11364798" cy="2273819"/>
          </a:xfrm>
        </p:grpSpPr>
        <p:sp>
          <p:nvSpPr>
            <p:cNvPr id="20" name="Hình chữ nhật: Góc Tròn 6">
              <a:extLst>
                <a:ext uri="{FF2B5EF4-FFF2-40B4-BE49-F238E27FC236}">
                  <a16:creationId xmlns:a16="http://schemas.microsoft.com/office/drawing/2014/main" id="{003FC5F9-19F3-4AF9-5016-48B74A2CD371}"/>
                </a:ext>
              </a:extLst>
            </p:cNvPr>
            <p:cNvSpPr/>
            <p:nvPr/>
          </p:nvSpPr>
          <p:spPr>
            <a:xfrm>
              <a:off x="716083" y="329857"/>
              <a:ext cx="10648715" cy="1784693"/>
            </a:xfrm>
            <a:custGeom>
              <a:avLst/>
              <a:gdLst>
                <a:gd name="connsiteX0" fmla="*/ 0 w 10648715"/>
                <a:gd name="connsiteY0" fmla="*/ 297455 h 1784693"/>
                <a:gd name="connsiteX1" fmla="*/ 297455 w 10648715"/>
                <a:gd name="connsiteY1" fmla="*/ 0 h 1784693"/>
                <a:gd name="connsiteX2" fmla="*/ 10351260 w 10648715"/>
                <a:gd name="connsiteY2" fmla="*/ 0 h 1784693"/>
                <a:gd name="connsiteX3" fmla="*/ 10648715 w 10648715"/>
                <a:gd name="connsiteY3" fmla="*/ 297455 h 1784693"/>
                <a:gd name="connsiteX4" fmla="*/ 10648715 w 10648715"/>
                <a:gd name="connsiteY4" fmla="*/ 1487238 h 1784693"/>
                <a:gd name="connsiteX5" fmla="*/ 10351260 w 10648715"/>
                <a:gd name="connsiteY5" fmla="*/ 1784693 h 1784693"/>
                <a:gd name="connsiteX6" fmla="*/ 297455 w 10648715"/>
                <a:gd name="connsiteY6" fmla="*/ 1784693 h 1784693"/>
                <a:gd name="connsiteX7" fmla="*/ 0 w 10648715"/>
                <a:gd name="connsiteY7" fmla="*/ 1487238 h 1784693"/>
                <a:gd name="connsiteX8" fmla="*/ 0 w 10648715"/>
                <a:gd name="connsiteY8" fmla="*/ 297455 h 178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48715" h="1784693" fill="none" extrusionOk="0">
                  <a:moveTo>
                    <a:pt x="0" y="297455"/>
                  </a:moveTo>
                  <a:cubicBezTo>
                    <a:pt x="-5998" y="133548"/>
                    <a:pt x="127516" y="32131"/>
                    <a:pt x="297455" y="0"/>
                  </a:cubicBezTo>
                  <a:cubicBezTo>
                    <a:pt x="1450868" y="77600"/>
                    <a:pt x="9204055" y="-27269"/>
                    <a:pt x="10351260" y="0"/>
                  </a:cubicBezTo>
                  <a:cubicBezTo>
                    <a:pt x="10529032" y="-17798"/>
                    <a:pt x="10672380" y="140142"/>
                    <a:pt x="10648715" y="297455"/>
                  </a:cubicBezTo>
                  <a:cubicBezTo>
                    <a:pt x="10659855" y="621615"/>
                    <a:pt x="10736943" y="1164237"/>
                    <a:pt x="10648715" y="1487238"/>
                  </a:cubicBezTo>
                  <a:cubicBezTo>
                    <a:pt x="10626791" y="1642942"/>
                    <a:pt x="10502858" y="1790286"/>
                    <a:pt x="10351260" y="1784693"/>
                  </a:cubicBezTo>
                  <a:cubicBezTo>
                    <a:pt x="8770612" y="1833870"/>
                    <a:pt x="3954051" y="1661991"/>
                    <a:pt x="297455" y="1784693"/>
                  </a:cubicBezTo>
                  <a:cubicBezTo>
                    <a:pt x="131770" y="1795480"/>
                    <a:pt x="-14595" y="1664084"/>
                    <a:pt x="0" y="1487238"/>
                  </a:cubicBezTo>
                  <a:cubicBezTo>
                    <a:pt x="7512" y="1076555"/>
                    <a:pt x="13158" y="484504"/>
                    <a:pt x="0" y="297455"/>
                  </a:cubicBezTo>
                  <a:close/>
                </a:path>
                <a:path w="10648715" h="1784693" stroke="0" extrusionOk="0">
                  <a:moveTo>
                    <a:pt x="0" y="297455"/>
                  </a:moveTo>
                  <a:cubicBezTo>
                    <a:pt x="23528" y="130486"/>
                    <a:pt x="150823" y="-1178"/>
                    <a:pt x="297455" y="0"/>
                  </a:cubicBezTo>
                  <a:cubicBezTo>
                    <a:pt x="5071551" y="-129276"/>
                    <a:pt x="7918934" y="-77778"/>
                    <a:pt x="10351260" y="0"/>
                  </a:cubicBezTo>
                  <a:cubicBezTo>
                    <a:pt x="10513593" y="-6206"/>
                    <a:pt x="10643735" y="161889"/>
                    <a:pt x="10648715" y="297455"/>
                  </a:cubicBezTo>
                  <a:cubicBezTo>
                    <a:pt x="10661179" y="502944"/>
                    <a:pt x="10692697" y="1153706"/>
                    <a:pt x="10648715" y="1487238"/>
                  </a:cubicBezTo>
                  <a:cubicBezTo>
                    <a:pt x="10658951" y="1673104"/>
                    <a:pt x="10496132" y="1791289"/>
                    <a:pt x="10351260" y="1784693"/>
                  </a:cubicBezTo>
                  <a:cubicBezTo>
                    <a:pt x="5528805" y="1828913"/>
                    <a:pt x="2281837" y="1755311"/>
                    <a:pt x="297455" y="1784693"/>
                  </a:cubicBezTo>
                  <a:cubicBezTo>
                    <a:pt x="132267" y="1781206"/>
                    <a:pt x="-22595" y="1646296"/>
                    <a:pt x="0" y="1487238"/>
                  </a:cubicBezTo>
                  <a:cubicBezTo>
                    <a:pt x="-25495" y="1176553"/>
                    <a:pt x="101272" y="491449"/>
                    <a:pt x="0" y="29745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" name="Nhóm 23">
              <a:extLst>
                <a:ext uri="{FF2B5EF4-FFF2-40B4-BE49-F238E27FC236}">
                  <a16:creationId xmlns:a16="http://schemas.microsoft.com/office/drawing/2014/main" id="{C3090DB2-E896-7CE5-F45C-6D409D8CA78A}"/>
                </a:ext>
              </a:extLst>
            </p:cNvPr>
            <p:cNvGrpSpPr/>
            <p:nvPr/>
          </p:nvGrpSpPr>
          <p:grpSpPr>
            <a:xfrm>
              <a:off x="0" y="1222203"/>
              <a:ext cx="4433654" cy="1381473"/>
              <a:chOff x="3666356" y="4573200"/>
              <a:chExt cx="4280542" cy="1381473"/>
            </a:xfrm>
          </p:grpSpPr>
          <p:sp>
            <p:nvSpPr>
              <p:cNvPr id="4" name="TextBox 67">
                <a:extLst>
                  <a:ext uri="{FF2B5EF4-FFF2-40B4-BE49-F238E27FC236}">
                    <a16:creationId xmlns:a16="http://schemas.microsoft.com/office/drawing/2014/main" id="{9F33566D-3989-3A11-6A4F-71C84DF26C86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 1:</a:t>
                </a:r>
              </a:p>
            </p:txBody>
          </p:sp>
          <p:sp>
            <p:nvSpPr>
              <p:cNvPr id="5" name="TextBox 67">
                <a:extLst>
                  <a:ext uri="{FF2B5EF4-FFF2-40B4-BE49-F238E27FC236}">
                    <a16:creationId xmlns:a16="http://schemas.microsoft.com/office/drawing/2014/main" id="{BA77F6F6-519D-B779-D897-FF7086FCDD65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 1: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8A36C-1A41-C49D-75E9-A3BD0742D7EE}"/>
                </a:ext>
              </a:extLst>
            </p:cNvPr>
            <p:cNvSpPr txBox="1"/>
            <p:nvPr/>
          </p:nvSpPr>
          <p:spPr>
            <a:xfrm>
              <a:off x="3973045" y="718758"/>
              <a:ext cx="65722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Làm tròn đến chữ số hàng </a:t>
              </a:r>
              <a:endPara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trăm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vi-VN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nghìn: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vi-VN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6 389 000</a:t>
              </a:r>
              <a:endPara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D2C059-5917-62D4-AFAC-9D6F80E63F5D}"/>
              </a:ext>
            </a:extLst>
          </p:cNvPr>
          <p:cNvGrpSpPr/>
          <p:nvPr/>
        </p:nvGrpSpPr>
        <p:grpSpPr>
          <a:xfrm>
            <a:off x="1337327" y="2904559"/>
            <a:ext cx="4505125" cy="1463040"/>
            <a:chOff x="1440697" y="2442596"/>
            <a:chExt cx="4505125" cy="146304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3ACD7EB-3967-A97E-9987-58C946859B61}"/>
                </a:ext>
              </a:extLst>
            </p:cNvPr>
            <p:cNvGrpSpPr/>
            <p:nvPr/>
          </p:nvGrpSpPr>
          <p:grpSpPr>
            <a:xfrm>
              <a:off x="1440697" y="2442596"/>
              <a:ext cx="4494998" cy="1463040"/>
              <a:chOff x="486739" y="2414472"/>
              <a:chExt cx="4463127" cy="146304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6D8DC0E-762A-87A5-01DD-1FC7A1CA72B4}"/>
                  </a:ext>
                </a:extLst>
              </p:cNvPr>
              <p:cNvSpPr/>
              <p:nvPr/>
            </p:nvSpPr>
            <p:spPr>
              <a:xfrm>
                <a:off x="1136617" y="2455351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A5D56AAF-0EBE-DEBC-44C4-7A0623DEC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739" y="2414472"/>
                <a:ext cx="1299755" cy="1463040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C3526D-C01B-B24A-860D-31A8FBA22F71}"/>
                </a:ext>
              </a:extLst>
            </p:cNvPr>
            <p:cNvSpPr txBox="1"/>
            <p:nvPr/>
          </p:nvSpPr>
          <p:spPr>
            <a:xfrm>
              <a:off x="2700459" y="2693695"/>
              <a:ext cx="32453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6 200 000</a:t>
              </a:r>
              <a:endParaRPr lang="en-US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353D813-359D-F141-CA36-99B4EE771B27}"/>
              </a:ext>
            </a:extLst>
          </p:cNvPr>
          <p:cNvGrpSpPr/>
          <p:nvPr/>
        </p:nvGrpSpPr>
        <p:grpSpPr>
          <a:xfrm>
            <a:off x="6584381" y="2877672"/>
            <a:ext cx="4561291" cy="1463040"/>
            <a:chOff x="6687751" y="2415709"/>
            <a:chExt cx="4561291" cy="146304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2E33B49-9BD5-4635-608F-EF28A312264C}"/>
                </a:ext>
              </a:extLst>
            </p:cNvPr>
            <p:cNvGrpSpPr/>
            <p:nvPr/>
          </p:nvGrpSpPr>
          <p:grpSpPr>
            <a:xfrm>
              <a:off x="6687751" y="2415709"/>
              <a:ext cx="4455159" cy="1463040"/>
              <a:chOff x="597907" y="3085958"/>
              <a:chExt cx="4423568" cy="146304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AEF7C25F-201A-2628-7664-1D3FA2AEC07A}"/>
                  </a:ext>
                </a:extLst>
              </p:cNvPr>
              <p:cNvSpPr/>
              <p:nvPr/>
            </p:nvSpPr>
            <p:spPr>
              <a:xfrm>
                <a:off x="1208227" y="3131678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9" name="Picture 11">
                <a:extLst>
                  <a:ext uri="{FF2B5EF4-FFF2-40B4-BE49-F238E27FC236}">
                    <a16:creationId xmlns:a16="http://schemas.microsoft.com/office/drawing/2014/main" id="{BED6C5A6-F050-B3D9-3036-93611F588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7907" y="3085958"/>
                <a:ext cx="1294357" cy="1463040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42EC4E-F7D1-58EF-A782-776616B4282C}"/>
                </a:ext>
              </a:extLst>
            </p:cNvPr>
            <p:cNvSpPr txBox="1"/>
            <p:nvPr/>
          </p:nvSpPr>
          <p:spPr>
            <a:xfrm>
              <a:off x="7861150" y="2737868"/>
              <a:ext cx="33878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6 400 000</a:t>
              </a:r>
              <a:endParaRPr lang="en-US" sz="54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BA7ABA-1673-BA4E-3A1F-31E947191E91}"/>
              </a:ext>
            </a:extLst>
          </p:cNvPr>
          <p:cNvGrpSpPr/>
          <p:nvPr/>
        </p:nvGrpSpPr>
        <p:grpSpPr>
          <a:xfrm>
            <a:off x="6584381" y="4717232"/>
            <a:ext cx="4575930" cy="1463040"/>
            <a:chOff x="6687751" y="4255269"/>
            <a:chExt cx="4575930" cy="146304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486B90A-96EB-280B-70F5-F443B19F4A13}"/>
                </a:ext>
              </a:extLst>
            </p:cNvPr>
            <p:cNvGrpSpPr/>
            <p:nvPr/>
          </p:nvGrpSpPr>
          <p:grpSpPr>
            <a:xfrm>
              <a:off x="6687751" y="4255269"/>
              <a:ext cx="4455158" cy="1463040"/>
              <a:chOff x="526294" y="4986078"/>
              <a:chExt cx="4423569" cy="146304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A3A946E-0CD4-E417-0FBA-1E977884A0B6}"/>
                  </a:ext>
                </a:extLst>
              </p:cNvPr>
              <p:cNvSpPr/>
              <p:nvPr/>
            </p:nvSpPr>
            <p:spPr>
              <a:xfrm>
                <a:off x="1136614" y="4990920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4" name="Picture 13">
                <a:extLst>
                  <a:ext uri="{FF2B5EF4-FFF2-40B4-BE49-F238E27FC236}">
                    <a16:creationId xmlns:a16="http://schemas.microsoft.com/office/drawing/2014/main" id="{C54024EA-EDC7-B619-3088-A0C97117E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6294" y="4986078"/>
                <a:ext cx="1293459" cy="1463040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C2461B-FDE0-1C69-49F1-BDF5D3F101BA}"/>
                </a:ext>
              </a:extLst>
            </p:cNvPr>
            <p:cNvSpPr txBox="1"/>
            <p:nvPr/>
          </p:nvSpPr>
          <p:spPr>
            <a:xfrm>
              <a:off x="7869676" y="4502365"/>
              <a:ext cx="33940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 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</a:t>
              </a:r>
              <a:r>
                <a:rPr lang="vi-VN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00 000</a:t>
              </a:r>
              <a:endParaRPr lang="en-US" sz="54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666E18-9162-02AA-5CB5-9BD3DF5F4383}"/>
              </a:ext>
            </a:extLst>
          </p:cNvPr>
          <p:cNvGrpSpPr/>
          <p:nvPr/>
        </p:nvGrpSpPr>
        <p:grpSpPr>
          <a:xfrm>
            <a:off x="1343398" y="4671513"/>
            <a:ext cx="4488927" cy="1463040"/>
            <a:chOff x="1446768" y="4209550"/>
            <a:chExt cx="4488927" cy="146304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895872D-FE7A-6822-7F00-71F100DB6F49}"/>
                </a:ext>
              </a:extLst>
            </p:cNvPr>
            <p:cNvGrpSpPr/>
            <p:nvPr/>
          </p:nvGrpSpPr>
          <p:grpSpPr>
            <a:xfrm>
              <a:off x="1446768" y="4209550"/>
              <a:ext cx="4488927" cy="1463040"/>
              <a:chOff x="499572" y="3976000"/>
              <a:chExt cx="4457097" cy="1463040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D2F0DA61-4D68-CB81-1E32-2C7743A42A28}"/>
                  </a:ext>
                </a:extLst>
              </p:cNvPr>
              <p:cNvSpPr/>
              <p:nvPr/>
            </p:nvSpPr>
            <p:spPr>
              <a:xfrm>
                <a:off x="1143421" y="4026561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9" name="Picture 12">
                <a:extLst>
                  <a:ext uri="{FF2B5EF4-FFF2-40B4-BE49-F238E27FC236}">
                    <a16:creationId xmlns:a16="http://schemas.microsoft.com/office/drawing/2014/main" id="{77A74352-92A5-D1F8-9014-BF086843A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9572" y="3976000"/>
                <a:ext cx="1319557" cy="1463040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785321-7545-52F0-433C-F461E1482012}"/>
                </a:ext>
              </a:extLst>
            </p:cNvPr>
            <p:cNvSpPr txBox="1"/>
            <p:nvPr/>
          </p:nvSpPr>
          <p:spPr>
            <a:xfrm>
              <a:off x="2690332" y="4525124"/>
              <a:ext cx="32453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6 300 000</a:t>
              </a:r>
              <a:endParaRPr lang="en-US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40" name="Đúng">
            <a:extLst>
              <a:ext uri="{FF2B5EF4-FFF2-40B4-BE49-F238E27FC236}">
                <a16:creationId xmlns:a16="http://schemas.microsoft.com/office/drawing/2014/main" id="{964C2735-11DB-4D2C-E3DD-FE7809E3C7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81" y="2890249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55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B7093602-A5C2-DE94-62F9-64CB0FC1D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7B0CC1B-0AD2-4BD4-B4FF-2A65A8845DFB}"/>
              </a:ext>
            </a:extLst>
          </p:cNvPr>
          <p:cNvGrpSpPr/>
          <p:nvPr/>
        </p:nvGrpSpPr>
        <p:grpSpPr>
          <a:xfrm>
            <a:off x="0" y="329857"/>
            <a:ext cx="11364798" cy="2273819"/>
            <a:chOff x="0" y="329857"/>
            <a:chExt cx="11364798" cy="2273819"/>
          </a:xfrm>
        </p:grpSpPr>
        <p:sp>
          <p:nvSpPr>
            <p:cNvPr id="20" name="Hình chữ nhật: Góc Tròn 6">
              <a:extLst>
                <a:ext uri="{FF2B5EF4-FFF2-40B4-BE49-F238E27FC236}">
                  <a16:creationId xmlns:a16="http://schemas.microsoft.com/office/drawing/2014/main" id="{003FC5F9-19F3-4AF9-5016-48B74A2CD371}"/>
                </a:ext>
              </a:extLst>
            </p:cNvPr>
            <p:cNvSpPr/>
            <p:nvPr/>
          </p:nvSpPr>
          <p:spPr>
            <a:xfrm>
              <a:off x="716083" y="329857"/>
              <a:ext cx="10648715" cy="1784693"/>
            </a:xfrm>
            <a:custGeom>
              <a:avLst/>
              <a:gdLst>
                <a:gd name="connsiteX0" fmla="*/ 0 w 10648715"/>
                <a:gd name="connsiteY0" fmla="*/ 297455 h 1784693"/>
                <a:gd name="connsiteX1" fmla="*/ 297455 w 10648715"/>
                <a:gd name="connsiteY1" fmla="*/ 0 h 1784693"/>
                <a:gd name="connsiteX2" fmla="*/ 10351260 w 10648715"/>
                <a:gd name="connsiteY2" fmla="*/ 0 h 1784693"/>
                <a:gd name="connsiteX3" fmla="*/ 10648715 w 10648715"/>
                <a:gd name="connsiteY3" fmla="*/ 297455 h 1784693"/>
                <a:gd name="connsiteX4" fmla="*/ 10648715 w 10648715"/>
                <a:gd name="connsiteY4" fmla="*/ 1487238 h 1784693"/>
                <a:gd name="connsiteX5" fmla="*/ 10351260 w 10648715"/>
                <a:gd name="connsiteY5" fmla="*/ 1784693 h 1784693"/>
                <a:gd name="connsiteX6" fmla="*/ 297455 w 10648715"/>
                <a:gd name="connsiteY6" fmla="*/ 1784693 h 1784693"/>
                <a:gd name="connsiteX7" fmla="*/ 0 w 10648715"/>
                <a:gd name="connsiteY7" fmla="*/ 1487238 h 1784693"/>
                <a:gd name="connsiteX8" fmla="*/ 0 w 10648715"/>
                <a:gd name="connsiteY8" fmla="*/ 297455 h 178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48715" h="1784693" fill="none" extrusionOk="0">
                  <a:moveTo>
                    <a:pt x="0" y="297455"/>
                  </a:moveTo>
                  <a:cubicBezTo>
                    <a:pt x="-5998" y="133548"/>
                    <a:pt x="127516" y="32131"/>
                    <a:pt x="297455" y="0"/>
                  </a:cubicBezTo>
                  <a:cubicBezTo>
                    <a:pt x="1450868" y="77600"/>
                    <a:pt x="9204055" y="-27269"/>
                    <a:pt x="10351260" y="0"/>
                  </a:cubicBezTo>
                  <a:cubicBezTo>
                    <a:pt x="10529032" y="-17798"/>
                    <a:pt x="10672380" y="140142"/>
                    <a:pt x="10648715" y="297455"/>
                  </a:cubicBezTo>
                  <a:cubicBezTo>
                    <a:pt x="10659855" y="621615"/>
                    <a:pt x="10736943" y="1164237"/>
                    <a:pt x="10648715" y="1487238"/>
                  </a:cubicBezTo>
                  <a:cubicBezTo>
                    <a:pt x="10626791" y="1642942"/>
                    <a:pt x="10502858" y="1790286"/>
                    <a:pt x="10351260" y="1784693"/>
                  </a:cubicBezTo>
                  <a:cubicBezTo>
                    <a:pt x="8770612" y="1833870"/>
                    <a:pt x="3954051" y="1661991"/>
                    <a:pt x="297455" y="1784693"/>
                  </a:cubicBezTo>
                  <a:cubicBezTo>
                    <a:pt x="131770" y="1795480"/>
                    <a:pt x="-14595" y="1664084"/>
                    <a:pt x="0" y="1487238"/>
                  </a:cubicBezTo>
                  <a:cubicBezTo>
                    <a:pt x="7512" y="1076555"/>
                    <a:pt x="13158" y="484504"/>
                    <a:pt x="0" y="297455"/>
                  </a:cubicBezTo>
                  <a:close/>
                </a:path>
                <a:path w="10648715" h="1784693" stroke="0" extrusionOk="0">
                  <a:moveTo>
                    <a:pt x="0" y="297455"/>
                  </a:moveTo>
                  <a:cubicBezTo>
                    <a:pt x="23528" y="130486"/>
                    <a:pt x="150823" y="-1178"/>
                    <a:pt x="297455" y="0"/>
                  </a:cubicBezTo>
                  <a:cubicBezTo>
                    <a:pt x="5071551" y="-129276"/>
                    <a:pt x="7918934" y="-77778"/>
                    <a:pt x="10351260" y="0"/>
                  </a:cubicBezTo>
                  <a:cubicBezTo>
                    <a:pt x="10513593" y="-6206"/>
                    <a:pt x="10643735" y="161889"/>
                    <a:pt x="10648715" y="297455"/>
                  </a:cubicBezTo>
                  <a:cubicBezTo>
                    <a:pt x="10661179" y="502944"/>
                    <a:pt x="10692697" y="1153706"/>
                    <a:pt x="10648715" y="1487238"/>
                  </a:cubicBezTo>
                  <a:cubicBezTo>
                    <a:pt x="10658951" y="1673104"/>
                    <a:pt x="10496132" y="1791289"/>
                    <a:pt x="10351260" y="1784693"/>
                  </a:cubicBezTo>
                  <a:cubicBezTo>
                    <a:pt x="5528805" y="1828913"/>
                    <a:pt x="2281837" y="1755311"/>
                    <a:pt x="297455" y="1784693"/>
                  </a:cubicBezTo>
                  <a:cubicBezTo>
                    <a:pt x="132267" y="1781206"/>
                    <a:pt x="-22595" y="1646296"/>
                    <a:pt x="0" y="1487238"/>
                  </a:cubicBezTo>
                  <a:cubicBezTo>
                    <a:pt x="-25495" y="1176553"/>
                    <a:pt x="101272" y="491449"/>
                    <a:pt x="0" y="29745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" name="Nhóm 23">
              <a:extLst>
                <a:ext uri="{FF2B5EF4-FFF2-40B4-BE49-F238E27FC236}">
                  <a16:creationId xmlns:a16="http://schemas.microsoft.com/office/drawing/2014/main" id="{C3090DB2-E896-7CE5-F45C-6D409D8CA78A}"/>
                </a:ext>
              </a:extLst>
            </p:cNvPr>
            <p:cNvGrpSpPr/>
            <p:nvPr/>
          </p:nvGrpSpPr>
          <p:grpSpPr>
            <a:xfrm>
              <a:off x="0" y="1209924"/>
              <a:ext cx="4433654" cy="1393752"/>
              <a:chOff x="3666356" y="4560921"/>
              <a:chExt cx="4280542" cy="1393752"/>
            </a:xfrm>
          </p:grpSpPr>
          <p:sp>
            <p:nvSpPr>
              <p:cNvPr id="4" name="TextBox 67">
                <a:extLst>
                  <a:ext uri="{FF2B5EF4-FFF2-40B4-BE49-F238E27FC236}">
                    <a16:creationId xmlns:a16="http://schemas.microsoft.com/office/drawing/2014/main" id="{9F33566D-3989-3A11-6A4F-71C84DF26C86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 2:</a:t>
                </a:r>
              </a:p>
            </p:txBody>
          </p:sp>
          <p:sp>
            <p:nvSpPr>
              <p:cNvPr id="5" name="TextBox 67">
                <a:extLst>
                  <a:ext uri="{FF2B5EF4-FFF2-40B4-BE49-F238E27FC236}">
                    <a16:creationId xmlns:a16="http://schemas.microsoft.com/office/drawing/2014/main" id="{BA77F6F6-519D-B779-D897-FF7086FCDD65}"/>
                  </a:ext>
                </a:extLst>
              </p:cNvPr>
              <p:cNvSpPr txBox="1"/>
              <p:nvPr/>
            </p:nvSpPr>
            <p:spPr>
              <a:xfrm>
                <a:off x="3666356" y="4560921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 2: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8A36C-1A41-C49D-75E9-A3BD0742D7EE}"/>
                </a:ext>
              </a:extLst>
            </p:cNvPr>
            <p:cNvSpPr txBox="1"/>
            <p:nvPr/>
          </p:nvSpPr>
          <p:spPr>
            <a:xfrm>
              <a:off x="3989119" y="524054"/>
              <a:ext cx="65722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</a:t>
              </a:r>
              <a:r>
                <a:rPr lang="vi-VN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6 100 000; 6 300 000; .......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vi-VN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 điền vào chỗ chấm là:</a:t>
              </a:r>
              <a:endPara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F4F78F-EB15-F51B-6B5B-83A1BDBD29F0}"/>
              </a:ext>
            </a:extLst>
          </p:cNvPr>
          <p:cNvGrpSpPr/>
          <p:nvPr/>
        </p:nvGrpSpPr>
        <p:grpSpPr>
          <a:xfrm>
            <a:off x="1337327" y="2904559"/>
            <a:ext cx="4505125" cy="1463040"/>
            <a:chOff x="1440697" y="2442596"/>
            <a:chExt cx="4505125" cy="14630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78C0ED-C7DA-2683-A41E-4C8141A25D00}"/>
                </a:ext>
              </a:extLst>
            </p:cNvPr>
            <p:cNvGrpSpPr/>
            <p:nvPr/>
          </p:nvGrpSpPr>
          <p:grpSpPr>
            <a:xfrm>
              <a:off x="1440697" y="2442596"/>
              <a:ext cx="4494998" cy="1463040"/>
              <a:chOff x="486739" y="2414472"/>
              <a:chExt cx="4463127" cy="146304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6F4412D-45F0-A0A5-9609-19011F05A3C3}"/>
                  </a:ext>
                </a:extLst>
              </p:cNvPr>
              <p:cNvSpPr/>
              <p:nvPr/>
            </p:nvSpPr>
            <p:spPr>
              <a:xfrm>
                <a:off x="1136617" y="2455351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E4E4D561-7361-8008-D440-702684BF9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739" y="2414472"/>
                <a:ext cx="1299755" cy="1463040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1ACA5B-8012-F659-4347-63DC37DBB2A5}"/>
                </a:ext>
              </a:extLst>
            </p:cNvPr>
            <p:cNvSpPr txBox="1"/>
            <p:nvPr/>
          </p:nvSpPr>
          <p:spPr>
            <a:xfrm>
              <a:off x="2700459" y="2693695"/>
              <a:ext cx="32453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6 600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FB085E-7680-11E2-67F2-92A9C4B645FD}"/>
              </a:ext>
            </a:extLst>
          </p:cNvPr>
          <p:cNvGrpSpPr/>
          <p:nvPr/>
        </p:nvGrpSpPr>
        <p:grpSpPr>
          <a:xfrm>
            <a:off x="6584381" y="2877672"/>
            <a:ext cx="4569817" cy="1463040"/>
            <a:chOff x="6687751" y="2415709"/>
            <a:chExt cx="4569817" cy="14630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C0E43E-CAB0-2061-6F80-6726925778F1}"/>
                </a:ext>
              </a:extLst>
            </p:cNvPr>
            <p:cNvGrpSpPr/>
            <p:nvPr/>
          </p:nvGrpSpPr>
          <p:grpSpPr>
            <a:xfrm>
              <a:off x="6687751" y="2415709"/>
              <a:ext cx="4455159" cy="1463040"/>
              <a:chOff x="597907" y="3085958"/>
              <a:chExt cx="4423568" cy="146304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8CF9D02-CAA4-89AC-3778-C05F6A7F05D5}"/>
                  </a:ext>
                </a:extLst>
              </p:cNvPr>
              <p:cNvSpPr/>
              <p:nvPr/>
            </p:nvSpPr>
            <p:spPr>
              <a:xfrm>
                <a:off x="1208227" y="3131678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Picture 11">
                <a:extLst>
                  <a:ext uri="{FF2B5EF4-FFF2-40B4-BE49-F238E27FC236}">
                    <a16:creationId xmlns:a16="http://schemas.microsoft.com/office/drawing/2014/main" id="{9FFECB95-81DF-F655-1608-2041AA793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7907" y="3085958"/>
                <a:ext cx="1294357" cy="1463040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7BFB1A-26D7-256B-8CB4-F85405E607CC}"/>
                </a:ext>
              </a:extLst>
            </p:cNvPr>
            <p:cNvSpPr txBox="1"/>
            <p:nvPr/>
          </p:nvSpPr>
          <p:spPr>
            <a:xfrm>
              <a:off x="7869676" y="2707610"/>
              <a:ext cx="33878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6400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E7F30E1-9D2E-96EA-E3C1-9F769C911553}"/>
              </a:ext>
            </a:extLst>
          </p:cNvPr>
          <p:cNvGrpSpPr/>
          <p:nvPr/>
        </p:nvGrpSpPr>
        <p:grpSpPr>
          <a:xfrm>
            <a:off x="6584381" y="4733752"/>
            <a:ext cx="4575930" cy="1463040"/>
            <a:chOff x="6687751" y="4255269"/>
            <a:chExt cx="4575930" cy="146304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E1E921-778A-7ECA-D683-42D15CC10725}"/>
                </a:ext>
              </a:extLst>
            </p:cNvPr>
            <p:cNvGrpSpPr/>
            <p:nvPr/>
          </p:nvGrpSpPr>
          <p:grpSpPr>
            <a:xfrm>
              <a:off x="6687751" y="4255269"/>
              <a:ext cx="4455158" cy="1463040"/>
              <a:chOff x="526294" y="4986078"/>
              <a:chExt cx="4423569" cy="146304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51BA2273-5690-AA97-1A40-5AE08921F16E}"/>
                  </a:ext>
                </a:extLst>
              </p:cNvPr>
              <p:cNvSpPr/>
              <p:nvPr/>
            </p:nvSpPr>
            <p:spPr>
              <a:xfrm>
                <a:off x="1136614" y="4990920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3" name="Picture 13">
                <a:extLst>
                  <a:ext uri="{FF2B5EF4-FFF2-40B4-BE49-F238E27FC236}">
                    <a16:creationId xmlns:a16="http://schemas.microsoft.com/office/drawing/2014/main" id="{B45BC207-E300-F9B3-8AFF-F3F06609D0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6294" y="4986078"/>
                <a:ext cx="1293459" cy="1463040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2633E84-D300-F1BA-B0B0-FBAC529D1678}"/>
                </a:ext>
              </a:extLst>
            </p:cNvPr>
            <p:cNvSpPr txBox="1"/>
            <p:nvPr/>
          </p:nvSpPr>
          <p:spPr>
            <a:xfrm>
              <a:off x="7869676" y="4482554"/>
              <a:ext cx="33940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6 500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E80177B-DBE9-F349-4D41-4F84B9414AF1}"/>
              </a:ext>
            </a:extLst>
          </p:cNvPr>
          <p:cNvGrpSpPr/>
          <p:nvPr/>
        </p:nvGrpSpPr>
        <p:grpSpPr>
          <a:xfrm>
            <a:off x="1343398" y="4671513"/>
            <a:ext cx="4492894" cy="1463040"/>
            <a:chOff x="1446768" y="4209550"/>
            <a:chExt cx="4492894" cy="146304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56AEAE4-4418-C617-E7C4-881169D03E64}"/>
                </a:ext>
              </a:extLst>
            </p:cNvPr>
            <p:cNvGrpSpPr/>
            <p:nvPr/>
          </p:nvGrpSpPr>
          <p:grpSpPr>
            <a:xfrm>
              <a:off x="1446768" y="4209550"/>
              <a:ext cx="4488927" cy="1463040"/>
              <a:chOff x="499572" y="3976000"/>
              <a:chExt cx="4457097" cy="1463040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5CA5B84-1FFC-F772-A32C-644D43FCB20F}"/>
                  </a:ext>
                </a:extLst>
              </p:cNvPr>
              <p:cNvSpPr/>
              <p:nvPr/>
            </p:nvSpPr>
            <p:spPr>
              <a:xfrm>
                <a:off x="1143421" y="4026561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8" name="Picture 12">
                <a:extLst>
                  <a:ext uri="{FF2B5EF4-FFF2-40B4-BE49-F238E27FC236}">
                    <a16:creationId xmlns:a16="http://schemas.microsoft.com/office/drawing/2014/main" id="{DC6627A5-53DB-2877-4080-2F92689E6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9572" y="3976000"/>
                <a:ext cx="1319557" cy="146304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55C222B-2674-249F-0F2F-DC1991EC1A87}"/>
                </a:ext>
              </a:extLst>
            </p:cNvPr>
            <p:cNvSpPr txBox="1"/>
            <p:nvPr/>
          </p:nvSpPr>
          <p:spPr>
            <a:xfrm>
              <a:off x="2694299" y="4481917"/>
              <a:ext cx="32453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6 700</a:t>
              </a:r>
            </a:p>
          </p:txBody>
        </p:sp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FDD88AB1-D444-1D7E-9CF8-D40626C08F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72" y="4717232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90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B7093602-A5C2-DE94-62F9-64CB0FC1D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113B05-ABC5-68FA-7987-85E190FFB27D}"/>
              </a:ext>
            </a:extLst>
          </p:cNvPr>
          <p:cNvGrpSpPr/>
          <p:nvPr/>
        </p:nvGrpSpPr>
        <p:grpSpPr>
          <a:xfrm>
            <a:off x="1262651" y="3293576"/>
            <a:ext cx="4590592" cy="1463040"/>
            <a:chOff x="1440697" y="2442596"/>
            <a:chExt cx="4590592" cy="146304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907EFDE-2EFF-73FB-95EE-08AD2FEA595E}"/>
                </a:ext>
              </a:extLst>
            </p:cNvPr>
            <p:cNvGrpSpPr/>
            <p:nvPr/>
          </p:nvGrpSpPr>
          <p:grpSpPr>
            <a:xfrm>
              <a:off x="1440697" y="2442596"/>
              <a:ext cx="4494998" cy="1463040"/>
              <a:chOff x="486739" y="2414472"/>
              <a:chExt cx="4463127" cy="146304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1F82638-8BCE-F0C5-D0D6-ACEA88407965}"/>
                  </a:ext>
                </a:extLst>
              </p:cNvPr>
              <p:cNvSpPr/>
              <p:nvPr/>
            </p:nvSpPr>
            <p:spPr>
              <a:xfrm>
                <a:off x="1136617" y="2455351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A66E1F4B-9321-6C30-6737-3AB6C728F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739" y="2414472"/>
                <a:ext cx="1299755" cy="1463040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53F5DE-676E-E54E-0460-1D0409F3781E}"/>
                </a:ext>
              </a:extLst>
            </p:cNvPr>
            <p:cNvSpPr txBox="1"/>
            <p:nvPr/>
          </p:nvSpPr>
          <p:spPr>
            <a:xfrm>
              <a:off x="2494490" y="2677987"/>
              <a:ext cx="3536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5 300 000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B48A6E-D764-2DC4-C599-E3D063C4BC48}"/>
              </a:ext>
            </a:extLst>
          </p:cNvPr>
          <p:cNvGrpSpPr/>
          <p:nvPr/>
        </p:nvGrpSpPr>
        <p:grpSpPr>
          <a:xfrm>
            <a:off x="6509705" y="3266689"/>
            <a:ext cx="4508181" cy="1463040"/>
            <a:chOff x="6687751" y="2415709"/>
            <a:chExt cx="4508181" cy="146304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2889ED-E694-BE1F-D188-40ADE17016F6}"/>
                </a:ext>
              </a:extLst>
            </p:cNvPr>
            <p:cNvGrpSpPr/>
            <p:nvPr/>
          </p:nvGrpSpPr>
          <p:grpSpPr>
            <a:xfrm>
              <a:off x="6687751" y="2415709"/>
              <a:ext cx="4455159" cy="1463040"/>
              <a:chOff x="597907" y="3085958"/>
              <a:chExt cx="4423568" cy="146304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4279A31-A7B0-48F0-AD17-761C4E92B597}"/>
                  </a:ext>
                </a:extLst>
              </p:cNvPr>
              <p:cNvSpPr/>
              <p:nvPr/>
            </p:nvSpPr>
            <p:spPr>
              <a:xfrm>
                <a:off x="1208227" y="3131678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9" name="Picture 11">
                <a:extLst>
                  <a:ext uri="{FF2B5EF4-FFF2-40B4-BE49-F238E27FC236}">
                    <a16:creationId xmlns:a16="http://schemas.microsoft.com/office/drawing/2014/main" id="{A96721F8-50DD-4781-A0AE-038F56890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7907" y="3085958"/>
                <a:ext cx="1294357" cy="1463040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07D836-6225-4726-B271-6F312F56D869}"/>
                </a:ext>
              </a:extLst>
            </p:cNvPr>
            <p:cNvSpPr txBox="1"/>
            <p:nvPr/>
          </p:nvSpPr>
          <p:spPr>
            <a:xfrm>
              <a:off x="7838027" y="2677987"/>
              <a:ext cx="33579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5 100 000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0FA383-7400-05B8-DCEF-B91C998CC7E1}"/>
              </a:ext>
            </a:extLst>
          </p:cNvPr>
          <p:cNvGrpSpPr/>
          <p:nvPr/>
        </p:nvGrpSpPr>
        <p:grpSpPr>
          <a:xfrm>
            <a:off x="6509705" y="5106249"/>
            <a:ext cx="4575930" cy="1463040"/>
            <a:chOff x="6687751" y="4255269"/>
            <a:chExt cx="4575930" cy="146304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F9466AC-E6E0-A70A-0B31-D481582DC132}"/>
                </a:ext>
              </a:extLst>
            </p:cNvPr>
            <p:cNvGrpSpPr/>
            <p:nvPr/>
          </p:nvGrpSpPr>
          <p:grpSpPr>
            <a:xfrm>
              <a:off x="6687751" y="4255269"/>
              <a:ext cx="4455158" cy="1463040"/>
              <a:chOff x="526294" y="4986078"/>
              <a:chExt cx="4423569" cy="146304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7811E675-672B-4089-B5BD-10FB393997E5}"/>
                  </a:ext>
                </a:extLst>
              </p:cNvPr>
              <p:cNvSpPr/>
              <p:nvPr/>
            </p:nvSpPr>
            <p:spPr>
              <a:xfrm>
                <a:off x="1136614" y="4990920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4" name="Picture 13">
                <a:extLst>
                  <a:ext uri="{FF2B5EF4-FFF2-40B4-BE49-F238E27FC236}">
                    <a16:creationId xmlns:a16="http://schemas.microsoft.com/office/drawing/2014/main" id="{C9EA5E9D-5CDA-8E3F-85E6-3F6C056AC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6294" y="4986078"/>
                <a:ext cx="1293459" cy="1463040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7D5CF6-A582-EB13-DE8A-F99134D0050B}"/>
                </a:ext>
              </a:extLst>
            </p:cNvPr>
            <p:cNvSpPr txBox="1"/>
            <p:nvPr/>
          </p:nvSpPr>
          <p:spPr>
            <a:xfrm>
              <a:off x="7869676" y="4497686"/>
              <a:ext cx="33940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5 000 000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27F057-4BD0-4E1B-C39A-F0012FDB5432}"/>
              </a:ext>
            </a:extLst>
          </p:cNvPr>
          <p:cNvGrpSpPr/>
          <p:nvPr/>
        </p:nvGrpSpPr>
        <p:grpSpPr>
          <a:xfrm>
            <a:off x="1268722" y="5060530"/>
            <a:ext cx="4497952" cy="1463040"/>
            <a:chOff x="1446768" y="4209550"/>
            <a:chExt cx="4497952" cy="146304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1BBA0FD-8556-CBD8-6B61-026D21A1C28E}"/>
                </a:ext>
              </a:extLst>
            </p:cNvPr>
            <p:cNvGrpSpPr/>
            <p:nvPr/>
          </p:nvGrpSpPr>
          <p:grpSpPr>
            <a:xfrm>
              <a:off x="1446768" y="4209550"/>
              <a:ext cx="4488927" cy="1463040"/>
              <a:chOff x="499572" y="3976000"/>
              <a:chExt cx="4457097" cy="1463040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B62C98CA-971C-EB3C-346B-E58EC644FDD2}"/>
                  </a:ext>
                </a:extLst>
              </p:cNvPr>
              <p:cNvSpPr/>
              <p:nvPr/>
            </p:nvSpPr>
            <p:spPr>
              <a:xfrm>
                <a:off x="1143421" y="4026561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9" name="Picture 12">
                <a:extLst>
                  <a:ext uri="{FF2B5EF4-FFF2-40B4-BE49-F238E27FC236}">
                    <a16:creationId xmlns:a16="http://schemas.microsoft.com/office/drawing/2014/main" id="{173FF64C-5FE8-23B5-4B27-87395FE44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9572" y="3976000"/>
                <a:ext cx="1319557" cy="1463040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372F875-48CF-3433-4C8A-D7A5B126C044}"/>
                </a:ext>
              </a:extLst>
            </p:cNvPr>
            <p:cNvSpPr txBox="1"/>
            <p:nvPr/>
          </p:nvSpPr>
          <p:spPr>
            <a:xfrm>
              <a:off x="2581061" y="4497686"/>
              <a:ext cx="33636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5 400 000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0" name="Đúng">
            <a:extLst>
              <a:ext uri="{FF2B5EF4-FFF2-40B4-BE49-F238E27FC236}">
                <a16:creationId xmlns:a16="http://schemas.microsoft.com/office/drawing/2014/main" id="{858F5272-C742-D79D-1101-03055D5404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71" y="5138069"/>
            <a:ext cx="1631474" cy="130517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CAB0F66E-0B1F-E7CB-98BC-4DC35C297605}"/>
              </a:ext>
            </a:extLst>
          </p:cNvPr>
          <p:cNvGrpSpPr/>
          <p:nvPr/>
        </p:nvGrpSpPr>
        <p:grpSpPr>
          <a:xfrm>
            <a:off x="-529492" y="387005"/>
            <a:ext cx="12580571" cy="2452602"/>
            <a:chOff x="-529492" y="387005"/>
            <a:chExt cx="12580571" cy="2452602"/>
          </a:xfrm>
        </p:grpSpPr>
        <p:sp>
          <p:nvSpPr>
            <p:cNvPr id="20" name="Hình chữ nhật: Góc Tròn 6">
              <a:extLst>
                <a:ext uri="{FF2B5EF4-FFF2-40B4-BE49-F238E27FC236}">
                  <a16:creationId xmlns:a16="http://schemas.microsoft.com/office/drawing/2014/main" id="{003FC5F9-19F3-4AF9-5016-48B74A2CD371}"/>
                </a:ext>
              </a:extLst>
            </p:cNvPr>
            <p:cNvSpPr/>
            <p:nvPr/>
          </p:nvSpPr>
          <p:spPr>
            <a:xfrm>
              <a:off x="140921" y="387005"/>
              <a:ext cx="11910158" cy="2452602"/>
            </a:xfrm>
            <a:custGeom>
              <a:avLst/>
              <a:gdLst>
                <a:gd name="connsiteX0" fmla="*/ 0 w 11910158"/>
                <a:gd name="connsiteY0" fmla="*/ 408775 h 2452602"/>
                <a:gd name="connsiteX1" fmla="*/ 408775 w 11910158"/>
                <a:gd name="connsiteY1" fmla="*/ 0 h 2452602"/>
                <a:gd name="connsiteX2" fmla="*/ 11501383 w 11910158"/>
                <a:gd name="connsiteY2" fmla="*/ 0 h 2452602"/>
                <a:gd name="connsiteX3" fmla="*/ 11910158 w 11910158"/>
                <a:gd name="connsiteY3" fmla="*/ 408775 h 2452602"/>
                <a:gd name="connsiteX4" fmla="*/ 11910158 w 11910158"/>
                <a:gd name="connsiteY4" fmla="*/ 2043827 h 2452602"/>
                <a:gd name="connsiteX5" fmla="*/ 11501383 w 11910158"/>
                <a:gd name="connsiteY5" fmla="*/ 2452602 h 2452602"/>
                <a:gd name="connsiteX6" fmla="*/ 408775 w 11910158"/>
                <a:gd name="connsiteY6" fmla="*/ 2452602 h 2452602"/>
                <a:gd name="connsiteX7" fmla="*/ 0 w 11910158"/>
                <a:gd name="connsiteY7" fmla="*/ 2043827 h 2452602"/>
                <a:gd name="connsiteX8" fmla="*/ 0 w 11910158"/>
                <a:gd name="connsiteY8" fmla="*/ 408775 h 245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10158" h="2452602" fill="none" extrusionOk="0">
                  <a:moveTo>
                    <a:pt x="0" y="408775"/>
                  </a:moveTo>
                  <a:cubicBezTo>
                    <a:pt x="-21019" y="184322"/>
                    <a:pt x="179720" y="18709"/>
                    <a:pt x="408775" y="0"/>
                  </a:cubicBezTo>
                  <a:cubicBezTo>
                    <a:pt x="3974941" y="77600"/>
                    <a:pt x="6835801" y="-27269"/>
                    <a:pt x="11501383" y="0"/>
                  </a:cubicBezTo>
                  <a:cubicBezTo>
                    <a:pt x="11737244" y="-13325"/>
                    <a:pt x="11949175" y="194501"/>
                    <a:pt x="11910158" y="408775"/>
                  </a:cubicBezTo>
                  <a:cubicBezTo>
                    <a:pt x="12017151" y="1054887"/>
                    <a:pt x="12007548" y="1805355"/>
                    <a:pt x="11910158" y="2043827"/>
                  </a:cubicBezTo>
                  <a:cubicBezTo>
                    <a:pt x="11893995" y="2263264"/>
                    <a:pt x="11708523" y="2460814"/>
                    <a:pt x="11501383" y="2452602"/>
                  </a:cubicBezTo>
                  <a:cubicBezTo>
                    <a:pt x="6395106" y="2501779"/>
                    <a:pt x="2673365" y="2329900"/>
                    <a:pt x="408775" y="2452602"/>
                  </a:cubicBezTo>
                  <a:cubicBezTo>
                    <a:pt x="181491" y="2464310"/>
                    <a:pt x="-13646" y="2281336"/>
                    <a:pt x="0" y="2043827"/>
                  </a:cubicBezTo>
                  <a:cubicBezTo>
                    <a:pt x="111404" y="1371833"/>
                    <a:pt x="-24334" y="892736"/>
                    <a:pt x="0" y="408775"/>
                  </a:cubicBezTo>
                  <a:close/>
                </a:path>
                <a:path w="11910158" h="2452602" stroke="0" extrusionOk="0">
                  <a:moveTo>
                    <a:pt x="0" y="408775"/>
                  </a:moveTo>
                  <a:cubicBezTo>
                    <a:pt x="11667" y="181681"/>
                    <a:pt x="211517" y="-1902"/>
                    <a:pt x="408775" y="0"/>
                  </a:cubicBezTo>
                  <a:cubicBezTo>
                    <a:pt x="2826183" y="-129276"/>
                    <a:pt x="9362642" y="-77778"/>
                    <a:pt x="11501383" y="0"/>
                  </a:cubicBezTo>
                  <a:cubicBezTo>
                    <a:pt x="11725351" y="-5714"/>
                    <a:pt x="11904386" y="216297"/>
                    <a:pt x="11910158" y="408775"/>
                  </a:cubicBezTo>
                  <a:cubicBezTo>
                    <a:pt x="11882958" y="792984"/>
                    <a:pt x="11776651" y="1437982"/>
                    <a:pt x="11910158" y="2043827"/>
                  </a:cubicBezTo>
                  <a:cubicBezTo>
                    <a:pt x="11914975" y="2279745"/>
                    <a:pt x="11715709" y="2456488"/>
                    <a:pt x="11501383" y="2452602"/>
                  </a:cubicBezTo>
                  <a:cubicBezTo>
                    <a:pt x="8305752" y="2496822"/>
                    <a:pt x="5546577" y="2423220"/>
                    <a:pt x="408775" y="2452602"/>
                  </a:cubicBezTo>
                  <a:cubicBezTo>
                    <a:pt x="171842" y="2409673"/>
                    <a:pt x="-37683" y="2260878"/>
                    <a:pt x="0" y="2043827"/>
                  </a:cubicBezTo>
                  <a:cubicBezTo>
                    <a:pt x="-30056" y="1740340"/>
                    <a:pt x="13227" y="635413"/>
                    <a:pt x="0" y="40877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" name="Nhóm 23">
              <a:extLst>
                <a:ext uri="{FF2B5EF4-FFF2-40B4-BE49-F238E27FC236}">
                  <a16:creationId xmlns:a16="http://schemas.microsoft.com/office/drawing/2014/main" id="{C3090DB2-E896-7CE5-F45C-6D409D8CA78A}"/>
                </a:ext>
              </a:extLst>
            </p:cNvPr>
            <p:cNvGrpSpPr/>
            <p:nvPr/>
          </p:nvGrpSpPr>
          <p:grpSpPr>
            <a:xfrm>
              <a:off x="-529492" y="1034788"/>
              <a:ext cx="4433654" cy="1381474"/>
              <a:chOff x="3666356" y="4573199"/>
              <a:chExt cx="4280542" cy="1381474"/>
            </a:xfrm>
          </p:grpSpPr>
          <p:sp>
            <p:nvSpPr>
              <p:cNvPr id="4" name="TextBox 67">
                <a:extLst>
                  <a:ext uri="{FF2B5EF4-FFF2-40B4-BE49-F238E27FC236}">
                    <a16:creationId xmlns:a16="http://schemas.microsoft.com/office/drawing/2014/main" id="{9F33566D-3989-3A11-6A4F-71C84DF26C86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 3:</a:t>
                </a:r>
              </a:p>
            </p:txBody>
          </p:sp>
          <p:sp>
            <p:nvSpPr>
              <p:cNvPr id="5" name="TextBox 67">
                <a:extLst>
                  <a:ext uri="{FF2B5EF4-FFF2-40B4-BE49-F238E27FC236}">
                    <a16:creationId xmlns:a16="http://schemas.microsoft.com/office/drawing/2014/main" id="{BA77F6F6-519D-B779-D897-FF7086FCDD65}"/>
                  </a:ext>
                </a:extLst>
              </p:cNvPr>
              <p:cNvSpPr txBox="1"/>
              <p:nvPr/>
            </p:nvSpPr>
            <p:spPr>
              <a:xfrm>
                <a:off x="3666356" y="4573199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616C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LNTH-LuoLuoNotangYuanTi 1" pitchFamily="2" charset="-128"/>
                  </a:rPr>
                  <a:t> 3: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48A36C-1A41-C49D-75E9-A3BD0742D7EE}"/>
                </a:ext>
              </a:extLst>
            </p:cNvPr>
            <p:cNvSpPr txBox="1"/>
            <p:nvPr/>
          </p:nvSpPr>
          <p:spPr>
            <a:xfrm>
              <a:off x="2779958" y="652444"/>
              <a:ext cx="908526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5 2</a:t>
              </a:r>
              <a:r>
                <a:rPr lang="vi-VN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00 000;</a:t>
              </a: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…..; 56</a:t>
              </a:r>
              <a:r>
                <a:rPr lang="vi-VN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00 000; </a:t>
              </a:r>
              <a:endParaRPr lang="en-US" sz="54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vi-VN" sz="54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 điền vào chỗ chấm là: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949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669313" y="1130595"/>
            <a:ext cx="902704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93 884 471 &lt; 93 ...84 471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9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4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9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4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733108" y="1056168"/>
            <a:ext cx="87399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22 111 345 &gt; 22 ...11 456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736112" y="1215656"/>
            <a:ext cx="800277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183 445 666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80 000 000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8 000 000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800 000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095298" y="4716811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67A858-9FF9-B157-E194-B0A495196A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045948" y="1032138"/>
            <a:ext cx="14684598" cy="25691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805AA-CF1F-5EEB-87E6-E2AB05D0DE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1011" y="3363967"/>
            <a:ext cx="5023539" cy="72548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75" y="3286565"/>
            <a:ext cx="8521262" cy="3612191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2927A-A64F-90AC-E201-1981450EDB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4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825568" y="268450"/>
            <a:ext cx="57959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&gt;, &lt;, = 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3213F9-F631-7BA2-0080-D43DAAC6A017}"/>
              </a:ext>
            </a:extLst>
          </p:cNvPr>
          <p:cNvSpPr/>
          <p:nvPr/>
        </p:nvSpPr>
        <p:spPr>
          <a:xfrm>
            <a:off x="200025" y="2447925"/>
            <a:ext cx="5086350" cy="2114550"/>
          </a:xfrm>
          <a:prstGeom prst="roundRect">
            <a:avLst/>
          </a:prstGeom>
          <a:solidFill>
            <a:srgbClr val="FAC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3C200EC-B5E0-B75C-0072-4A9DA8183A7F}"/>
              </a:ext>
            </a:extLst>
          </p:cNvPr>
          <p:cNvGrpSpPr/>
          <p:nvPr/>
        </p:nvGrpSpPr>
        <p:grpSpPr>
          <a:xfrm>
            <a:off x="409575" y="2638425"/>
            <a:ext cx="5038725" cy="601623"/>
            <a:chOff x="714375" y="2200275"/>
            <a:chExt cx="5038725" cy="601623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236096-6222-7577-4E6F-43DA6F19641C}"/>
                </a:ext>
              </a:extLst>
            </p:cNvPr>
            <p:cNvSpPr txBox="1"/>
            <p:nvPr/>
          </p:nvSpPr>
          <p:spPr>
            <a:xfrm>
              <a:off x="714375" y="2247900"/>
              <a:ext cx="50387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73 882 919         39 113 031</a:t>
              </a:r>
              <a:endParaRPr lang="en-US" sz="3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6371FD3-7DA7-DEC9-596E-282B56B96E76}"/>
                </a:ext>
              </a:extLst>
            </p:cNvPr>
            <p:cNvSpPr/>
            <p:nvPr/>
          </p:nvSpPr>
          <p:spPr>
            <a:xfrm>
              <a:off x="2762250" y="2200275"/>
              <a:ext cx="571500" cy="533400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8F1EB40-248A-F8E0-EB58-38AE2B7D4310}"/>
              </a:ext>
            </a:extLst>
          </p:cNvPr>
          <p:cNvGrpSpPr/>
          <p:nvPr/>
        </p:nvGrpSpPr>
        <p:grpSpPr>
          <a:xfrm>
            <a:off x="123825" y="3590925"/>
            <a:ext cx="5686425" cy="563523"/>
            <a:chOff x="714375" y="2238375"/>
            <a:chExt cx="5686425" cy="56352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28DCD84-1E12-56DD-33F3-5306BFF9B16E}"/>
                </a:ext>
              </a:extLst>
            </p:cNvPr>
            <p:cNvSpPr txBox="1"/>
            <p:nvPr/>
          </p:nvSpPr>
          <p:spPr>
            <a:xfrm>
              <a:off x="714375" y="2247900"/>
              <a:ext cx="56864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22 222 222         1 000 000 000</a:t>
              </a:r>
              <a:endParaRPr lang="en-US" sz="3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B17A8B-1293-8D6C-EE4A-AE84295C0620}"/>
                </a:ext>
              </a:extLst>
            </p:cNvPr>
            <p:cNvSpPr/>
            <p:nvPr/>
          </p:nvSpPr>
          <p:spPr>
            <a:xfrm>
              <a:off x="2771775" y="2238375"/>
              <a:ext cx="571500" cy="533400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86D1C1E-0C44-DBC6-0E34-3E3A97A9D9F0}"/>
              </a:ext>
            </a:extLst>
          </p:cNvPr>
          <p:cNvSpPr/>
          <p:nvPr/>
        </p:nvSpPr>
        <p:spPr>
          <a:xfrm>
            <a:off x="5705475" y="2447925"/>
            <a:ext cx="6381750" cy="2114550"/>
          </a:xfrm>
          <a:prstGeom prst="roundRect">
            <a:avLst/>
          </a:prstGeom>
          <a:solidFill>
            <a:srgbClr val="FAC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FFC2E03-4AF6-BA01-2BB4-AB4FB7E351E6}"/>
              </a:ext>
            </a:extLst>
          </p:cNvPr>
          <p:cNvGrpSpPr/>
          <p:nvPr/>
        </p:nvGrpSpPr>
        <p:grpSpPr>
          <a:xfrm>
            <a:off x="5686425" y="2686050"/>
            <a:ext cx="6667499" cy="570845"/>
            <a:chOff x="228600" y="2200275"/>
            <a:chExt cx="6667499" cy="57084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37F1C4F-C5B3-36C1-091D-B2A86AF290AF}"/>
                </a:ext>
              </a:extLst>
            </p:cNvPr>
            <p:cNvSpPr txBox="1"/>
            <p:nvPr/>
          </p:nvSpPr>
          <p:spPr>
            <a:xfrm>
              <a:off x="228600" y="2247900"/>
              <a:ext cx="66674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2 500 300         2 000 000 + 500 000 + 300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F1C50DB4-47AB-F6F3-9463-F74399AEA461}"/>
                </a:ext>
              </a:extLst>
            </p:cNvPr>
            <p:cNvSpPr/>
            <p:nvPr/>
          </p:nvSpPr>
          <p:spPr>
            <a:xfrm>
              <a:off x="1914525" y="2200275"/>
              <a:ext cx="571500" cy="533400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DF7DD3-B1AB-6B3E-F26C-AA768B43E488}"/>
              </a:ext>
            </a:extLst>
          </p:cNvPr>
          <p:cNvGrpSpPr/>
          <p:nvPr/>
        </p:nvGrpSpPr>
        <p:grpSpPr>
          <a:xfrm>
            <a:off x="5867400" y="3552825"/>
            <a:ext cx="6257925" cy="601623"/>
            <a:chOff x="714375" y="2200275"/>
            <a:chExt cx="5686425" cy="60162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6B13CE0-56D5-712B-F5B0-A27852D742E9}"/>
                </a:ext>
              </a:extLst>
            </p:cNvPr>
            <p:cNvSpPr txBox="1"/>
            <p:nvPr/>
          </p:nvSpPr>
          <p:spPr>
            <a:xfrm>
              <a:off x="714375" y="2247900"/>
              <a:ext cx="56864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4 300 000         3 000 000 + 400 000</a:t>
              </a:r>
              <a:endParaRPr lang="en-US" sz="3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D8BD74C3-1A03-94C0-AAB6-6C57F7E24867}"/>
                </a:ext>
              </a:extLst>
            </p:cNvPr>
            <p:cNvSpPr/>
            <p:nvPr/>
          </p:nvSpPr>
          <p:spPr>
            <a:xfrm>
              <a:off x="2320881" y="2200275"/>
              <a:ext cx="571500" cy="533400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FD1056F-0912-4D81-E3CF-5A34CF3ED475}"/>
              </a:ext>
            </a:extLst>
          </p:cNvPr>
          <p:cNvSpPr/>
          <p:nvPr/>
        </p:nvSpPr>
        <p:spPr>
          <a:xfrm>
            <a:off x="2428875" y="2619375"/>
            <a:ext cx="609600" cy="5619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D29D266-8F6D-B222-5C9E-B2163F3A53A5}"/>
              </a:ext>
            </a:extLst>
          </p:cNvPr>
          <p:cNvSpPr/>
          <p:nvPr/>
        </p:nvSpPr>
        <p:spPr>
          <a:xfrm>
            <a:off x="2143125" y="3562350"/>
            <a:ext cx="609600" cy="5619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73" name="Right Brace 72">
            <a:extLst>
              <a:ext uri="{FF2B5EF4-FFF2-40B4-BE49-F238E27FC236}">
                <a16:creationId xmlns:a16="http://schemas.microsoft.com/office/drawing/2014/main" id="{F11B70FF-F849-A81C-45A5-44980C26F02A}"/>
              </a:ext>
            </a:extLst>
          </p:cNvPr>
          <p:cNvSpPr/>
          <p:nvPr/>
        </p:nvSpPr>
        <p:spPr>
          <a:xfrm rot="16200000">
            <a:off x="9825038" y="976313"/>
            <a:ext cx="366712" cy="3395662"/>
          </a:xfrm>
          <a:prstGeom prst="rightBrace">
            <a:avLst>
              <a:gd name="adj1" fmla="val 47818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36E18F-F35B-5EF4-0A52-9715C1D5D495}"/>
              </a:ext>
            </a:extLst>
          </p:cNvPr>
          <p:cNvSpPr txBox="1"/>
          <p:nvPr/>
        </p:nvSpPr>
        <p:spPr>
          <a:xfrm>
            <a:off x="8324850" y="192405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2 500 300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259AB66-F539-72D3-7699-DFC394B25FBB}"/>
              </a:ext>
            </a:extLst>
          </p:cNvPr>
          <p:cNvSpPr/>
          <p:nvPr/>
        </p:nvSpPr>
        <p:spPr>
          <a:xfrm>
            <a:off x="7334250" y="2647950"/>
            <a:ext cx="609600" cy="5619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76" name="Right Brace 75">
            <a:extLst>
              <a:ext uri="{FF2B5EF4-FFF2-40B4-BE49-F238E27FC236}">
                <a16:creationId xmlns:a16="http://schemas.microsoft.com/office/drawing/2014/main" id="{FEADBD48-34FD-9A92-BE37-64049CB8FCF7}"/>
              </a:ext>
            </a:extLst>
          </p:cNvPr>
          <p:cNvSpPr/>
          <p:nvPr/>
        </p:nvSpPr>
        <p:spPr>
          <a:xfrm rot="5400000">
            <a:off x="9896475" y="2609851"/>
            <a:ext cx="280987" cy="3167062"/>
          </a:xfrm>
          <a:prstGeom prst="rightBrace">
            <a:avLst>
              <a:gd name="adj1" fmla="val 47818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51CAB2-C2E1-2C19-148A-32AF1845B8C1}"/>
              </a:ext>
            </a:extLst>
          </p:cNvPr>
          <p:cNvSpPr txBox="1"/>
          <p:nvPr/>
        </p:nvSpPr>
        <p:spPr>
          <a:xfrm>
            <a:off x="9029700" y="453390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3 400 000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87C6E343-7F21-93C0-013E-F33FD00EB7D0}"/>
              </a:ext>
            </a:extLst>
          </p:cNvPr>
          <p:cNvSpPr/>
          <p:nvPr/>
        </p:nvSpPr>
        <p:spPr>
          <a:xfrm>
            <a:off x="7639050" y="3524250"/>
            <a:ext cx="609600" cy="5619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2" grpId="0" animBg="1"/>
      <p:bldP spid="64" grpId="0" animBg="1"/>
      <p:bldP spid="71" grpId="0" animBg="1"/>
      <p:bldP spid="72" grpId="0" animBg="1"/>
      <p:bldP spid="73" grpId="0" animBg="1"/>
      <p:bldP spid="74" grpId="0"/>
      <p:bldP spid="75" grpId="0" animBg="1"/>
      <p:bldP spid="76" grpId="0" animBg="1"/>
      <p:bldP spid="77" grpId="0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825568" y="268450"/>
            <a:ext cx="57959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0454A2-B944-5419-CDAD-FF0DCB1C8CEA}"/>
              </a:ext>
            </a:extLst>
          </p:cNvPr>
          <p:cNvGrpSpPr/>
          <p:nvPr/>
        </p:nvGrpSpPr>
        <p:grpSpPr>
          <a:xfrm>
            <a:off x="104775" y="1447800"/>
            <a:ext cx="11839575" cy="819150"/>
            <a:chOff x="104775" y="1447800"/>
            <a:chExt cx="11839575" cy="8191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297D66-0024-7FD7-20E1-22A6932D395C}"/>
                </a:ext>
              </a:extLst>
            </p:cNvPr>
            <p:cNvSpPr/>
            <p:nvPr/>
          </p:nvSpPr>
          <p:spPr>
            <a:xfrm>
              <a:off x="542925" y="1466850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2 400 000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4A98ADA-28A5-B990-A9DC-3F7927980E7F}"/>
                </a:ext>
              </a:extLst>
            </p:cNvPr>
            <p:cNvSpPr/>
            <p:nvPr/>
          </p:nvSpPr>
          <p:spPr>
            <a:xfrm>
              <a:off x="2857500" y="1476375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2 500 000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4B9CC4A-1636-01F6-0405-EA60514F6BEF}"/>
                </a:ext>
              </a:extLst>
            </p:cNvPr>
            <p:cNvSpPr/>
            <p:nvPr/>
          </p:nvSpPr>
          <p:spPr>
            <a:xfrm>
              <a:off x="5238750" y="1466850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2 600 000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DCA58B3-9C46-F8E9-C463-61FFCCB77B2E}"/>
                </a:ext>
              </a:extLst>
            </p:cNvPr>
            <p:cNvSpPr/>
            <p:nvPr/>
          </p:nvSpPr>
          <p:spPr>
            <a:xfrm>
              <a:off x="7572375" y="1457325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054DD48-56CC-0A4A-A734-4A0E906F5AE5}"/>
                </a:ext>
              </a:extLst>
            </p:cNvPr>
            <p:cNvSpPr/>
            <p:nvPr/>
          </p:nvSpPr>
          <p:spPr>
            <a:xfrm>
              <a:off x="9944100" y="1447800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514658-AD33-6C37-CE22-189405D0F082}"/>
                </a:ext>
              </a:extLst>
            </p:cNvPr>
            <p:cNvSpPr txBox="1"/>
            <p:nvPr/>
          </p:nvSpPr>
          <p:spPr>
            <a:xfrm>
              <a:off x="104775" y="1676400"/>
              <a:ext cx="542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F9DD5DF-254C-DF56-5856-A0CFFA89137A}"/>
                </a:ext>
              </a:extLst>
            </p:cNvPr>
            <p:cNvCxnSpPr>
              <a:cxnSpLocks/>
              <a:stCxn id="3" idx="3"/>
              <a:endCxn id="7" idx="1"/>
            </p:cNvCxnSpPr>
            <p:nvPr/>
          </p:nvCxnSpPr>
          <p:spPr>
            <a:xfrm>
              <a:off x="2543175" y="1862138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8263940-F205-8766-E09C-FC5C696415AB}"/>
                </a:ext>
              </a:extLst>
            </p:cNvPr>
            <p:cNvCxnSpPr>
              <a:cxnSpLocks/>
            </p:cNvCxnSpPr>
            <p:nvPr/>
          </p:nvCxnSpPr>
          <p:spPr>
            <a:xfrm>
              <a:off x="4886325" y="1833563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E03A582-7CFF-988B-C5C9-88049E6EA69F}"/>
                </a:ext>
              </a:extLst>
            </p:cNvPr>
            <p:cNvCxnSpPr>
              <a:cxnSpLocks/>
            </p:cNvCxnSpPr>
            <p:nvPr/>
          </p:nvCxnSpPr>
          <p:spPr>
            <a:xfrm>
              <a:off x="7286625" y="1843088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CF9454A-6884-25CB-072F-888F9E1C7D28}"/>
                </a:ext>
              </a:extLst>
            </p:cNvPr>
            <p:cNvCxnSpPr>
              <a:cxnSpLocks/>
            </p:cNvCxnSpPr>
            <p:nvPr/>
          </p:nvCxnSpPr>
          <p:spPr>
            <a:xfrm>
              <a:off x="9620250" y="1776413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5FFEF2-09B6-00BF-F0BC-14309FE5D427}"/>
              </a:ext>
            </a:extLst>
          </p:cNvPr>
          <p:cNvGrpSpPr/>
          <p:nvPr/>
        </p:nvGrpSpPr>
        <p:grpSpPr>
          <a:xfrm>
            <a:off x="152400" y="3105150"/>
            <a:ext cx="11839575" cy="819150"/>
            <a:chOff x="104775" y="1447800"/>
            <a:chExt cx="11839575" cy="8191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68FC48D-7B67-B33A-89E2-746D1409458F}"/>
                </a:ext>
              </a:extLst>
            </p:cNvPr>
            <p:cNvSpPr/>
            <p:nvPr/>
          </p:nvSpPr>
          <p:spPr>
            <a:xfrm>
              <a:off x="542925" y="1466850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8 000 000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768AA1A-A6F7-157E-1C7A-03096699046F}"/>
                </a:ext>
              </a:extLst>
            </p:cNvPr>
            <p:cNvSpPr/>
            <p:nvPr/>
          </p:nvSpPr>
          <p:spPr>
            <a:xfrm>
              <a:off x="2857500" y="1476375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9 000 000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C92881C-3D90-92C0-6E45-F854B2D361CF}"/>
                </a:ext>
              </a:extLst>
            </p:cNvPr>
            <p:cNvSpPr/>
            <p:nvPr/>
          </p:nvSpPr>
          <p:spPr>
            <a:xfrm>
              <a:off x="5238750" y="1466850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8808AF6-4F4F-A852-EB01-E8E8B160D456}"/>
                </a:ext>
              </a:extLst>
            </p:cNvPr>
            <p:cNvSpPr/>
            <p:nvPr/>
          </p:nvSpPr>
          <p:spPr>
            <a:xfrm>
              <a:off x="7572375" y="1457325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11 000 000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598699F-9994-11EF-C807-CDA1854916E6}"/>
                </a:ext>
              </a:extLst>
            </p:cNvPr>
            <p:cNvSpPr/>
            <p:nvPr/>
          </p:nvSpPr>
          <p:spPr>
            <a:xfrm>
              <a:off x="9944100" y="1447800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CFED065-8768-9BE4-4F01-82A241A8BBE1}"/>
                </a:ext>
              </a:extLst>
            </p:cNvPr>
            <p:cNvSpPr txBox="1"/>
            <p:nvPr/>
          </p:nvSpPr>
          <p:spPr>
            <a:xfrm>
              <a:off x="104775" y="1676400"/>
              <a:ext cx="542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2EB3F1E-A75D-BC0A-AD9F-1C3A182E7179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>
              <a:off x="2543175" y="1862138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D767386-B9BD-0C99-D7F4-78AC78722CB4}"/>
                </a:ext>
              </a:extLst>
            </p:cNvPr>
            <p:cNvCxnSpPr>
              <a:cxnSpLocks/>
            </p:cNvCxnSpPr>
            <p:nvPr/>
          </p:nvCxnSpPr>
          <p:spPr>
            <a:xfrm>
              <a:off x="4886325" y="1833563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92E5FF4-8D4B-E5CD-7D66-4157B0FBFC28}"/>
                </a:ext>
              </a:extLst>
            </p:cNvPr>
            <p:cNvCxnSpPr>
              <a:cxnSpLocks/>
            </p:cNvCxnSpPr>
            <p:nvPr/>
          </p:nvCxnSpPr>
          <p:spPr>
            <a:xfrm>
              <a:off x="7286625" y="1843088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85AFCE3-9715-0277-8D56-9CA2A7698132}"/>
                </a:ext>
              </a:extLst>
            </p:cNvPr>
            <p:cNvCxnSpPr>
              <a:cxnSpLocks/>
            </p:cNvCxnSpPr>
            <p:nvPr/>
          </p:nvCxnSpPr>
          <p:spPr>
            <a:xfrm>
              <a:off x="9620250" y="1776413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A0489C-2984-9A28-0F33-CCE466C65E0E}"/>
              </a:ext>
            </a:extLst>
          </p:cNvPr>
          <p:cNvGrpSpPr/>
          <p:nvPr/>
        </p:nvGrpSpPr>
        <p:grpSpPr>
          <a:xfrm>
            <a:off x="76200" y="4772025"/>
            <a:ext cx="11839575" cy="819150"/>
            <a:chOff x="104775" y="1447800"/>
            <a:chExt cx="11839575" cy="81915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1AFF0C8-B5DB-EBE8-206D-6955CA7AD55D}"/>
                </a:ext>
              </a:extLst>
            </p:cNvPr>
            <p:cNvSpPr/>
            <p:nvPr/>
          </p:nvSpPr>
          <p:spPr>
            <a:xfrm>
              <a:off x="542925" y="1466850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600 000 000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D2D25BA-EF84-4178-A0A4-902F148770B5}"/>
                </a:ext>
              </a:extLst>
            </p:cNvPr>
            <p:cNvSpPr/>
            <p:nvPr/>
          </p:nvSpPr>
          <p:spPr>
            <a:xfrm>
              <a:off x="2857500" y="1476375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700 000 000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BE75B41-12F2-7A6A-59FA-851F0846F917}"/>
                </a:ext>
              </a:extLst>
            </p:cNvPr>
            <p:cNvSpPr/>
            <p:nvPr/>
          </p:nvSpPr>
          <p:spPr>
            <a:xfrm>
              <a:off x="5238750" y="1466850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800 000 000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B850718-AF88-209F-DA7E-272CEC719A5F}"/>
                </a:ext>
              </a:extLst>
            </p:cNvPr>
            <p:cNvSpPr/>
            <p:nvPr/>
          </p:nvSpPr>
          <p:spPr>
            <a:xfrm>
              <a:off x="7572375" y="1457325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E0F3534-0659-6A2F-C2E7-E2CE76E47360}"/>
                </a:ext>
              </a:extLst>
            </p:cNvPr>
            <p:cNvSpPr/>
            <p:nvPr/>
          </p:nvSpPr>
          <p:spPr>
            <a:xfrm>
              <a:off x="9944100" y="1447800"/>
              <a:ext cx="2000250" cy="7905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5BC970-8AB6-2805-7F34-5AC0CDF07FDD}"/>
                </a:ext>
              </a:extLst>
            </p:cNvPr>
            <p:cNvSpPr txBox="1"/>
            <p:nvPr/>
          </p:nvSpPr>
          <p:spPr>
            <a:xfrm>
              <a:off x="104775" y="1676400"/>
              <a:ext cx="542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c)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B5B4C00-52B9-84D5-2D7D-02D8DF7F4ECC}"/>
                </a:ext>
              </a:extLst>
            </p:cNvPr>
            <p:cNvCxnSpPr>
              <a:cxnSpLocks/>
              <a:stCxn id="33" idx="3"/>
              <a:endCxn id="34" idx="1"/>
            </p:cNvCxnSpPr>
            <p:nvPr/>
          </p:nvCxnSpPr>
          <p:spPr>
            <a:xfrm>
              <a:off x="2543175" y="1862138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47BDD2E-EFD4-D36B-B32C-228DA7976C72}"/>
                </a:ext>
              </a:extLst>
            </p:cNvPr>
            <p:cNvCxnSpPr>
              <a:cxnSpLocks/>
            </p:cNvCxnSpPr>
            <p:nvPr/>
          </p:nvCxnSpPr>
          <p:spPr>
            <a:xfrm>
              <a:off x="4886325" y="1833563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0B60934-4D9B-A36B-D40C-E3D0962140D5}"/>
                </a:ext>
              </a:extLst>
            </p:cNvPr>
            <p:cNvCxnSpPr>
              <a:cxnSpLocks/>
            </p:cNvCxnSpPr>
            <p:nvPr/>
          </p:nvCxnSpPr>
          <p:spPr>
            <a:xfrm>
              <a:off x="7286625" y="1843088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65D8D68-729B-E149-B421-8BC54DB4D88A}"/>
                </a:ext>
              </a:extLst>
            </p:cNvPr>
            <p:cNvCxnSpPr>
              <a:cxnSpLocks/>
            </p:cNvCxnSpPr>
            <p:nvPr/>
          </p:nvCxnSpPr>
          <p:spPr>
            <a:xfrm>
              <a:off x="9620250" y="1776413"/>
              <a:ext cx="314325" cy="952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ight Brace 42">
            <a:extLst>
              <a:ext uri="{FF2B5EF4-FFF2-40B4-BE49-F238E27FC236}">
                <a16:creationId xmlns:a16="http://schemas.microsoft.com/office/drawing/2014/main" id="{CA254548-2A32-05AD-D114-D86519D0962E}"/>
              </a:ext>
            </a:extLst>
          </p:cNvPr>
          <p:cNvSpPr/>
          <p:nvPr/>
        </p:nvSpPr>
        <p:spPr>
          <a:xfrm rot="5400000">
            <a:off x="2847975" y="781052"/>
            <a:ext cx="280987" cy="3167062"/>
          </a:xfrm>
          <a:prstGeom prst="rightBrace">
            <a:avLst>
              <a:gd name="adj1" fmla="val 47818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A05CE8-D8D3-DD57-DFD4-A6306AF5EEED}"/>
              </a:ext>
            </a:extLst>
          </p:cNvPr>
          <p:cNvSpPr txBox="1"/>
          <p:nvPr/>
        </p:nvSpPr>
        <p:spPr>
          <a:xfrm>
            <a:off x="2066925" y="2457451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+ 100 000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942B0B0-6980-4D29-D428-0A38C4930875}"/>
              </a:ext>
            </a:extLst>
          </p:cNvPr>
          <p:cNvSpPr/>
          <p:nvPr/>
        </p:nvSpPr>
        <p:spPr>
          <a:xfrm>
            <a:off x="7572375" y="1447800"/>
            <a:ext cx="2028825" cy="7905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2 700 000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D26FC3E-A190-D7A6-CDCF-AF209F25EE4A}"/>
              </a:ext>
            </a:extLst>
          </p:cNvPr>
          <p:cNvSpPr/>
          <p:nvPr/>
        </p:nvSpPr>
        <p:spPr>
          <a:xfrm>
            <a:off x="9934575" y="1438275"/>
            <a:ext cx="2028825" cy="7905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2 800 000</a:t>
            </a: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CFA1AD09-17A0-2EA7-48DD-EA8ECFE086B8}"/>
              </a:ext>
            </a:extLst>
          </p:cNvPr>
          <p:cNvSpPr/>
          <p:nvPr/>
        </p:nvSpPr>
        <p:spPr>
          <a:xfrm rot="5400000">
            <a:off x="2800350" y="2505079"/>
            <a:ext cx="280987" cy="3167062"/>
          </a:xfrm>
          <a:prstGeom prst="rightBrace">
            <a:avLst>
              <a:gd name="adj1" fmla="val 47818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7AC08AE-28CE-156A-7D87-CCF210D3356E}"/>
              </a:ext>
            </a:extLst>
          </p:cNvPr>
          <p:cNvSpPr txBox="1"/>
          <p:nvPr/>
        </p:nvSpPr>
        <p:spPr>
          <a:xfrm>
            <a:off x="1704975" y="4181478"/>
            <a:ext cx="3152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+ 1 000 000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2FDC54F-86D1-F57F-0CA9-BF3F296971B7}"/>
              </a:ext>
            </a:extLst>
          </p:cNvPr>
          <p:cNvSpPr/>
          <p:nvPr/>
        </p:nvSpPr>
        <p:spPr>
          <a:xfrm>
            <a:off x="5286375" y="3114675"/>
            <a:ext cx="2028825" cy="7905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F2EDC9E-DD4E-C9F0-F486-82E21F6F85CD}"/>
              </a:ext>
            </a:extLst>
          </p:cNvPr>
          <p:cNvSpPr/>
          <p:nvPr/>
        </p:nvSpPr>
        <p:spPr>
          <a:xfrm>
            <a:off x="10010775" y="3105150"/>
            <a:ext cx="2028825" cy="7905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12 000 000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08BAD5C2-2BC8-53A1-5600-668A2E5F7098}"/>
              </a:ext>
            </a:extLst>
          </p:cNvPr>
          <p:cNvSpPr/>
          <p:nvPr/>
        </p:nvSpPr>
        <p:spPr>
          <a:xfrm rot="5400000">
            <a:off x="2752725" y="4191006"/>
            <a:ext cx="280987" cy="3167062"/>
          </a:xfrm>
          <a:prstGeom prst="rightBrace">
            <a:avLst>
              <a:gd name="adj1" fmla="val 47818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B9638DE-51E3-AE37-D506-C5D4D1276D68}"/>
              </a:ext>
            </a:extLst>
          </p:cNvPr>
          <p:cNvSpPr txBox="1"/>
          <p:nvPr/>
        </p:nvSpPr>
        <p:spPr>
          <a:xfrm>
            <a:off x="1657350" y="5867405"/>
            <a:ext cx="3152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100 000 000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B981925-ABFB-36EF-A4A0-4EADBB1A9B4B}"/>
              </a:ext>
            </a:extLst>
          </p:cNvPr>
          <p:cNvSpPr/>
          <p:nvPr/>
        </p:nvSpPr>
        <p:spPr>
          <a:xfrm>
            <a:off x="7534275" y="4781550"/>
            <a:ext cx="2028825" cy="7905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900 000 000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6587C9D-63C7-0D93-BEDC-1A1D9DBC5E59}"/>
              </a:ext>
            </a:extLst>
          </p:cNvPr>
          <p:cNvSpPr/>
          <p:nvPr/>
        </p:nvSpPr>
        <p:spPr>
          <a:xfrm>
            <a:off x="9934575" y="4772025"/>
            <a:ext cx="2076450" cy="7905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1 000 000 000</a:t>
            </a:r>
          </a:p>
        </p:txBody>
      </p:sp>
    </p:spTree>
    <p:extLst>
      <p:ext uri="{BB962C8B-B14F-4D97-AF65-F5344CB8AC3E}">
        <p14:creationId xmlns:p14="http://schemas.microsoft.com/office/powerpoint/2010/main" val="294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3" grpId="0" animBg="1"/>
      <p:bldP spid="44" grpId="0"/>
      <p:bldP spid="45" grpId="0" animBg="1"/>
      <p:bldP spid="46" grpId="0" animBg="1"/>
      <p:bldP spid="47" grpId="0" animBg="1"/>
      <p:bldP spid="48" grpId="0"/>
      <p:bldP spid="49" grpId="0" animBg="1"/>
      <p:bldP spid="50" grpId="0" animBg="1"/>
      <p:bldP spid="51" grpId="0" animBg="1"/>
      <p:bldP spid="52" grpId="0"/>
      <p:bldP spid="54" grpId="0" animBg="1"/>
      <p:bldP spid="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508</Words>
  <Application>Microsoft Office PowerPoint</Application>
  <PresentationFormat>Widescreen</PresentationFormat>
  <Paragraphs>113</Paragraphs>
  <Slides>18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#9Slide02 Noi dung dai</vt:lpstr>
      <vt:lpstr>#9Slide02 Tieu de dai</vt:lpstr>
      <vt:lpstr>#9Slide03 IcielNovecento sans E</vt:lpstr>
      <vt:lpstr>#9Slide05 Bodega Script</vt:lpstr>
      <vt:lpstr>Arial</vt:lpstr>
      <vt:lpstr>Calibri</vt:lpstr>
      <vt:lpstr>Calibri (Body)</vt:lpstr>
      <vt:lpstr>Calibri Light</vt:lpstr>
      <vt:lpstr>Cambria</vt:lpstr>
      <vt:lpstr>等线</vt:lpstr>
      <vt:lpstr>等线 Light</vt:lpstr>
      <vt:lpstr>LNTH-LuoLuoNotangYuanTi 1</vt:lpstr>
      <vt:lpstr>Times New Roman</vt:lpstr>
      <vt:lpstr>UVN Tin Tuc</vt:lpstr>
      <vt:lpstr>思源宋体 CN Light</vt:lpstr>
      <vt:lpstr>1_Office 主题​​</vt:lpstr>
      <vt:lpstr>Office 主题​​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42</cp:revision>
  <dcterms:created xsi:type="dcterms:W3CDTF">2023-08-10T03:02:37Z</dcterms:created>
  <dcterms:modified xsi:type="dcterms:W3CDTF">2025-11-03T07:26:44Z</dcterms:modified>
</cp:coreProperties>
</file>