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738" r:id="rId3"/>
    <p:sldMasterId id="2147483744" r:id="rId4"/>
  </p:sldMasterIdLst>
  <p:notesMasterIdLst>
    <p:notesMasterId r:id="rId31"/>
  </p:notesMasterIdLst>
  <p:sldIdLst>
    <p:sldId id="284" r:id="rId5"/>
    <p:sldId id="359" r:id="rId6"/>
    <p:sldId id="262" r:id="rId7"/>
    <p:sldId id="350" r:id="rId8"/>
    <p:sldId id="355" r:id="rId9"/>
    <p:sldId id="356" r:id="rId10"/>
    <p:sldId id="357" r:id="rId11"/>
    <p:sldId id="358" r:id="rId12"/>
    <p:sldId id="257" r:id="rId13"/>
    <p:sldId id="295" r:id="rId14"/>
    <p:sldId id="362" r:id="rId15"/>
    <p:sldId id="263" r:id="rId16"/>
    <p:sldId id="280" r:id="rId17"/>
    <p:sldId id="267" r:id="rId18"/>
    <p:sldId id="289" r:id="rId19"/>
    <p:sldId id="290" r:id="rId20"/>
    <p:sldId id="270" r:id="rId21"/>
    <p:sldId id="291" r:id="rId22"/>
    <p:sldId id="293" r:id="rId23"/>
    <p:sldId id="275" r:id="rId24"/>
    <p:sldId id="278" r:id="rId25"/>
    <p:sldId id="363" r:id="rId26"/>
    <p:sldId id="360" r:id="rId27"/>
    <p:sldId id="361" r:id="rId28"/>
    <p:sldId id="264" r:id="rId29"/>
    <p:sldId id="2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5" d="100"/>
          <a:sy n="65" d="100"/>
        </p:scale>
        <p:origin x="8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6FF36-7C1D-4D0E-9D83-9FF0D995B767}"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47D23-1331-4CDC-AE5F-E04424E91821}" type="slidenum">
              <a:rPr lang="en-US" smtClean="0"/>
              <a:t>‹#›</a:t>
            </a:fld>
            <a:endParaRPr lang="en-US"/>
          </a:p>
        </p:txBody>
      </p:sp>
    </p:spTree>
    <p:extLst>
      <p:ext uri="{BB962C8B-B14F-4D97-AF65-F5344CB8AC3E}">
        <p14:creationId xmlns:p14="http://schemas.microsoft.com/office/powerpoint/2010/main" val="2973976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828235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3223173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1976158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670055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71911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7857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87691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98689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48139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580002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617384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459878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884839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987922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80339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433836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00159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12974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542423" y="-3087811"/>
            <a:ext cx="6832280" cy="13000487"/>
          </a:xfrm>
          <a:prstGeom prst="rect">
            <a:avLst/>
          </a:prstGeom>
        </p:spPr>
      </p:pic>
    </p:spTree>
    <p:extLst>
      <p:ext uri="{BB962C8B-B14F-4D97-AF65-F5344CB8AC3E}">
        <p14:creationId xmlns:p14="http://schemas.microsoft.com/office/powerpoint/2010/main" val="131872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95840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88968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3246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5433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12519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95052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1722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6110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74179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557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146683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4652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387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3344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480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13225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44478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4140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5276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1301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5691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39933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89734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23455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96883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426923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86486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54731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3227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0970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350469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21570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112759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69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921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295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971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785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852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781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049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171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95666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9708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0200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96760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3971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594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96349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9684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7658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2247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380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9263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29977792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744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9477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6832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5280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02378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757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342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41834970"/>
      </p:ext>
    </p:extLst>
  </p:cSld>
  <p:clrMapOvr>
    <a:masterClrMapping/>
  </p:clrMapOvr>
  <p:transition spd="med">
    <p:pul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9230779"/>
      </p:ext>
    </p:extLst>
  </p:cSld>
  <p:clrMapOvr>
    <a:masterClrMapping/>
  </p:clrMapOvr>
  <p:transition spd="med">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15610369"/>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8579425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84397746-08C9-426B-8B6F-573120437CF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335197" y="2726034"/>
            <a:ext cx="1319617" cy="1319617"/>
          </a:xfrm>
          <a:prstGeom prst="rect">
            <a:avLst/>
          </a:prstGeom>
        </p:spPr>
      </p:pic>
    </p:spTree>
    <p:extLst>
      <p:ext uri="{BB962C8B-B14F-4D97-AF65-F5344CB8AC3E}">
        <p14:creationId xmlns:p14="http://schemas.microsoft.com/office/powerpoint/2010/main" val="2856464740"/>
      </p:ext>
    </p:extLst>
  </p:cSld>
  <p:clrMapOvr>
    <a:masterClrMapping/>
  </p:clrMapOvr>
  <p:transition spd="med">
    <p:pul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91901007"/>
      </p:ext>
    </p:extLst>
  </p:cSld>
  <p:clrMapOvr>
    <a:masterClrMapping/>
  </p:clrMapOvr>
  <p:transition spd="med">
    <p:pull/>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562A-2662-4C64-8AD5-538C142999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4388FE-A6ED-BE3E-A7CD-C84557A61C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A95195-B9C6-83E9-AE76-DEBFF1F1F08E}"/>
              </a:ext>
            </a:extLst>
          </p:cNvPr>
          <p:cNvSpPr>
            <a:spLocks noGrp="1"/>
          </p:cNvSpPr>
          <p:nvPr>
            <p:ph type="dt" sz="half" idx="10"/>
          </p:nvPr>
        </p:nvSpPr>
        <p:spPr/>
        <p:txBody>
          <a:bodyPr/>
          <a:lstStyle/>
          <a:p>
            <a:fld id="{E7E71CFD-5124-4611-8EBC-312BC2B5F063}" type="datetimeFigureOut">
              <a:rPr lang="en-US" smtClean="0"/>
              <a:t>11/9/2025</a:t>
            </a:fld>
            <a:endParaRPr lang="en-US"/>
          </a:p>
        </p:txBody>
      </p:sp>
      <p:sp>
        <p:nvSpPr>
          <p:cNvPr id="5" name="Footer Placeholder 4">
            <a:extLst>
              <a:ext uri="{FF2B5EF4-FFF2-40B4-BE49-F238E27FC236}">
                <a16:creationId xmlns:a16="http://schemas.microsoft.com/office/drawing/2014/main" id="{AA742F88-70F6-8800-4A66-848581605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E3AB0-2EC5-9E07-31ED-C8C4DE6D7593}"/>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3957855899"/>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76BE3-7B01-2D09-0D19-436C85651E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B8A866-2A4D-5337-CAD3-C6043AC491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8B7F6-7E1C-4A38-E699-B2DB5DC0D8CC}"/>
              </a:ext>
            </a:extLst>
          </p:cNvPr>
          <p:cNvSpPr>
            <a:spLocks noGrp="1"/>
          </p:cNvSpPr>
          <p:nvPr>
            <p:ph type="dt" sz="half" idx="10"/>
          </p:nvPr>
        </p:nvSpPr>
        <p:spPr/>
        <p:txBody>
          <a:bodyPr/>
          <a:lstStyle/>
          <a:p>
            <a:fld id="{E7E71CFD-5124-4611-8EBC-312BC2B5F063}" type="datetimeFigureOut">
              <a:rPr lang="en-US" smtClean="0"/>
              <a:t>11/9/2025</a:t>
            </a:fld>
            <a:endParaRPr lang="en-US"/>
          </a:p>
        </p:txBody>
      </p:sp>
      <p:sp>
        <p:nvSpPr>
          <p:cNvPr id="5" name="Footer Placeholder 4">
            <a:extLst>
              <a:ext uri="{FF2B5EF4-FFF2-40B4-BE49-F238E27FC236}">
                <a16:creationId xmlns:a16="http://schemas.microsoft.com/office/drawing/2014/main" id="{3044F7BD-841D-846E-341E-A7D9277EC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DEEE4B-0AE5-7B57-817E-C6EA41814C55}"/>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3946792452"/>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817D-D220-DB0D-DDDA-4CA82F0567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41E708-7011-BE3F-FBBC-5400905C99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BA2D38-393A-C001-677C-A9F85FDAA5BA}"/>
              </a:ext>
            </a:extLst>
          </p:cNvPr>
          <p:cNvSpPr>
            <a:spLocks noGrp="1"/>
          </p:cNvSpPr>
          <p:nvPr>
            <p:ph type="dt" sz="half" idx="10"/>
          </p:nvPr>
        </p:nvSpPr>
        <p:spPr/>
        <p:txBody>
          <a:bodyPr/>
          <a:lstStyle/>
          <a:p>
            <a:fld id="{E7E71CFD-5124-4611-8EBC-312BC2B5F063}" type="datetimeFigureOut">
              <a:rPr lang="en-US" smtClean="0"/>
              <a:t>11/9/2025</a:t>
            </a:fld>
            <a:endParaRPr lang="en-US"/>
          </a:p>
        </p:txBody>
      </p:sp>
      <p:sp>
        <p:nvSpPr>
          <p:cNvPr id="5" name="Footer Placeholder 4">
            <a:extLst>
              <a:ext uri="{FF2B5EF4-FFF2-40B4-BE49-F238E27FC236}">
                <a16:creationId xmlns:a16="http://schemas.microsoft.com/office/drawing/2014/main" id="{0816ABEA-CFE0-7D7C-ACD9-70785C33E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6BBAA-2FB7-F831-14BA-F5DC6C1B7CA3}"/>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3497082979"/>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B6B55-9EC1-B3AA-8F7F-77DC40EBC6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D1DCF-C15B-37D0-6887-1B574FF3C3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45928B-1C0D-12E5-8697-2F66803681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87D97C-2F38-948A-5C1C-94875AE1FE83}"/>
              </a:ext>
            </a:extLst>
          </p:cNvPr>
          <p:cNvSpPr>
            <a:spLocks noGrp="1"/>
          </p:cNvSpPr>
          <p:nvPr>
            <p:ph type="dt" sz="half" idx="10"/>
          </p:nvPr>
        </p:nvSpPr>
        <p:spPr/>
        <p:txBody>
          <a:bodyPr/>
          <a:lstStyle/>
          <a:p>
            <a:fld id="{E7E71CFD-5124-4611-8EBC-312BC2B5F063}" type="datetimeFigureOut">
              <a:rPr lang="en-US" smtClean="0"/>
              <a:t>11/9/2025</a:t>
            </a:fld>
            <a:endParaRPr lang="en-US"/>
          </a:p>
        </p:txBody>
      </p:sp>
      <p:sp>
        <p:nvSpPr>
          <p:cNvPr id="6" name="Footer Placeholder 5">
            <a:extLst>
              <a:ext uri="{FF2B5EF4-FFF2-40B4-BE49-F238E27FC236}">
                <a16:creationId xmlns:a16="http://schemas.microsoft.com/office/drawing/2014/main" id="{A2D48883-5627-FC00-EF01-E555D125A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C16EB2-54BB-0BB6-F11F-AF5320F247BE}"/>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1821288255"/>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A2E8A-1F33-4BC9-B36A-8055ED2BE8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5F7B9C-2700-371C-A279-8D7E186EB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058C3E-8A95-C79C-62D1-C5EA988130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A5C3F-BD54-32D3-BC8F-F983104E59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CEB576-1869-54EE-2205-9DDD24D64A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01157A-F558-2B59-41EC-C61081819CB0}"/>
              </a:ext>
            </a:extLst>
          </p:cNvPr>
          <p:cNvSpPr>
            <a:spLocks noGrp="1"/>
          </p:cNvSpPr>
          <p:nvPr>
            <p:ph type="dt" sz="half" idx="10"/>
          </p:nvPr>
        </p:nvSpPr>
        <p:spPr/>
        <p:txBody>
          <a:bodyPr/>
          <a:lstStyle/>
          <a:p>
            <a:fld id="{E7E71CFD-5124-4611-8EBC-312BC2B5F063}" type="datetimeFigureOut">
              <a:rPr lang="en-US" smtClean="0"/>
              <a:t>11/9/2025</a:t>
            </a:fld>
            <a:endParaRPr lang="en-US"/>
          </a:p>
        </p:txBody>
      </p:sp>
      <p:sp>
        <p:nvSpPr>
          <p:cNvPr id="8" name="Footer Placeholder 7">
            <a:extLst>
              <a:ext uri="{FF2B5EF4-FFF2-40B4-BE49-F238E27FC236}">
                <a16:creationId xmlns:a16="http://schemas.microsoft.com/office/drawing/2014/main" id="{B29A1C07-340E-C679-D714-6078A21451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4F4983-8A76-E97E-70FF-8D5BC4C764E4}"/>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2468804536"/>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45749-6281-84E6-261C-A59E0EB4A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703BAB-10B6-FB83-8A51-9AE25F565F2B}"/>
              </a:ext>
            </a:extLst>
          </p:cNvPr>
          <p:cNvSpPr>
            <a:spLocks noGrp="1"/>
          </p:cNvSpPr>
          <p:nvPr>
            <p:ph type="dt" sz="half" idx="10"/>
          </p:nvPr>
        </p:nvSpPr>
        <p:spPr/>
        <p:txBody>
          <a:bodyPr/>
          <a:lstStyle/>
          <a:p>
            <a:fld id="{E7E71CFD-5124-4611-8EBC-312BC2B5F063}" type="datetimeFigureOut">
              <a:rPr lang="en-US" smtClean="0"/>
              <a:t>11/9/2025</a:t>
            </a:fld>
            <a:endParaRPr lang="en-US"/>
          </a:p>
        </p:txBody>
      </p:sp>
      <p:sp>
        <p:nvSpPr>
          <p:cNvPr id="4" name="Footer Placeholder 3">
            <a:extLst>
              <a:ext uri="{FF2B5EF4-FFF2-40B4-BE49-F238E27FC236}">
                <a16:creationId xmlns:a16="http://schemas.microsoft.com/office/drawing/2014/main" id="{C6754B35-5957-57DD-4BA1-CAEA0DCA75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81ED9A-BD95-A5A3-0FF2-92E56FBFDB00}"/>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845876891"/>
      </p:ext>
    </p:extLst>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A75DFD-9C1E-55D2-DBB4-74DFD05A6339}"/>
              </a:ext>
            </a:extLst>
          </p:cNvPr>
          <p:cNvSpPr>
            <a:spLocks noGrp="1"/>
          </p:cNvSpPr>
          <p:nvPr>
            <p:ph type="dt" sz="half" idx="10"/>
          </p:nvPr>
        </p:nvSpPr>
        <p:spPr/>
        <p:txBody>
          <a:bodyPr/>
          <a:lstStyle/>
          <a:p>
            <a:fld id="{E7E71CFD-5124-4611-8EBC-312BC2B5F063}" type="datetimeFigureOut">
              <a:rPr lang="en-US" smtClean="0"/>
              <a:t>11/9/2025</a:t>
            </a:fld>
            <a:endParaRPr lang="en-US"/>
          </a:p>
        </p:txBody>
      </p:sp>
      <p:sp>
        <p:nvSpPr>
          <p:cNvPr id="3" name="Footer Placeholder 2">
            <a:extLst>
              <a:ext uri="{FF2B5EF4-FFF2-40B4-BE49-F238E27FC236}">
                <a16:creationId xmlns:a16="http://schemas.microsoft.com/office/drawing/2014/main" id="{DF45A8F2-ABCE-3987-30E0-93B48C1C68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7FB22-AA6C-582C-18F2-E51A6CE29912}"/>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1213353311"/>
      </p:ext>
    </p:extLst>
  </p:cSld>
  <p:clrMapOvr>
    <a:masterClrMapping/>
  </p:clrMapOvr>
  <p:transition spd="slow">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69EA4-E694-15C2-CA64-F8A5D74C4B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D538B2-C674-08B6-B045-4EAEED530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639F49-50C1-9BA9-0461-73AC6D0DF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F7335-B04E-E528-ADC5-73AFF6D91C15}"/>
              </a:ext>
            </a:extLst>
          </p:cNvPr>
          <p:cNvSpPr>
            <a:spLocks noGrp="1"/>
          </p:cNvSpPr>
          <p:nvPr>
            <p:ph type="dt" sz="half" idx="10"/>
          </p:nvPr>
        </p:nvSpPr>
        <p:spPr/>
        <p:txBody>
          <a:bodyPr/>
          <a:lstStyle/>
          <a:p>
            <a:fld id="{E7E71CFD-5124-4611-8EBC-312BC2B5F063}" type="datetimeFigureOut">
              <a:rPr lang="en-US" smtClean="0"/>
              <a:t>11/9/2025</a:t>
            </a:fld>
            <a:endParaRPr lang="en-US"/>
          </a:p>
        </p:txBody>
      </p:sp>
      <p:sp>
        <p:nvSpPr>
          <p:cNvPr id="6" name="Footer Placeholder 5">
            <a:extLst>
              <a:ext uri="{FF2B5EF4-FFF2-40B4-BE49-F238E27FC236}">
                <a16:creationId xmlns:a16="http://schemas.microsoft.com/office/drawing/2014/main" id="{E5877AC7-69A0-CB72-FDFF-9142302ED1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A2990-B979-8FED-B551-18FEDBBF506D}"/>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369407921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11/9/2025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674124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CE07E-D506-6B06-58F8-C33F4007B8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825E13-E610-426F-E11A-782BE7CE23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93C509-BA87-F395-00D1-D0BD79510F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FDC4A-7C7E-9A9E-C5A2-28B395C2D7AB}"/>
              </a:ext>
            </a:extLst>
          </p:cNvPr>
          <p:cNvSpPr>
            <a:spLocks noGrp="1"/>
          </p:cNvSpPr>
          <p:nvPr>
            <p:ph type="dt" sz="half" idx="10"/>
          </p:nvPr>
        </p:nvSpPr>
        <p:spPr/>
        <p:txBody>
          <a:bodyPr/>
          <a:lstStyle/>
          <a:p>
            <a:fld id="{E7E71CFD-5124-4611-8EBC-312BC2B5F063}" type="datetimeFigureOut">
              <a:rPr lang="en-US" smtClean="0"/>
              <a:t>11/9/2025</a:t>
            </a:fld>
            <a:endParaRPr lang="en-US"/>
          </a:p>
        </p:txBody>
      </p:sp>
      <p:sp>
        <p:nvSpPr>
          <p:cNvPr id="6" name="Footer Placeholder 5">
            <a:extLst>
              <a:ext uri="{FF2B5EF4-FFF2-40B4-BE49-F238E27FC236}">
                <a16:creationId xmlns:a16="http://schemas.microsoft.com/office/drawing/2014/main" id="{36DBA1CD-BF86-E64B-AE00-6664F779DA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9D4DB-B795-19E6-7113-7FD5CFC48B18}"/>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2570527801"/>
      </p:ext>
    </p:extLst>
  </p:cSld>
  <p:clrMapOvr>
    <a:masterClrMapping/>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09478-1EAF-F2D9-E892-DD03C737D9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544032-D8F4-F498-49F3-857E631A0E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C246B-799F-B346-7E6A-87A423A86D8B}"/>
              </a:ext>
            </a:extLst>
          </p:cNvPr>
          <p:cNvSpPr>
            <a:spLocks noGrp="1"/>
          </p:cNvSpPr>
          <p:nvPr>
            <p:ph type="dt" sz="half" idx="10"/>
          </p:nvPr>
        </p:nvSpPr>
        <p:spPr/>
        <p:txBody>
          <a:bodyPr/>
          <a:lstStyle/>
          <a:p>
            <a:fld id="{E7E71CFD-5124-4611-8EBC-312BC2B5F063}" type="datetimeFigureOut">
              <a:rPr lang="en-US" smtClean="0"/>
              <a:t>11/9/2025</a:t>
            </a:fld>
            <a:endParaRPr lang="en-US"/>
          </a:p>
        </p:txBody>
      </p:sp>
      <p:sp>
        <p:nvSpPr>
          <p:cNvPr id="5" name="Footer Placeholder 4">
            <a:extLst>
              <a:ext uri="{FF2B5EF4-FFF2-40B4-BE49-F238E27FC236}">
                <a16:creationId xmlns:a16="http://schemas.microsoft.com/office/drawing/2014/main" id="{33F3B8C8-514C-1B43-692A-0F717E59D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EB416-D94E-B777-3CA2-31888989CEDF}"/>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597427331"/>
      </p:ext>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B3C156-B75B-7328-EFDC-A8E3547F1C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512704-6335-0414-AF56-A8EFB01F42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200A9-72F6-ECB1-7D17-670A961A2B5B}"/>
              </a:ext>
            </a:extLst>
          </p:cNvPr>
          <p:cNvSpPr>
            <a:spLocks noGrp="1"/>
          </p:cNvSpPr>
          <p:nvPr>
            <p:ph type="dt" sz="half" idx="10"/>
          </p:nvPr>
        </p:nvSpPr>
        <p:spPr/>
        <p:txBody>
          <a:bodyPr/>
          <a:lstStyle/>
          <a:p>
            <a:fld id="{E7E71CFD-5124-4611-8EBC-312BC2B5F063}" type="datetimeFigureOut">
              <a:rPr lang="en-US" smtClean="0"/>
              <a:t>11/9/2025</a:t>
            </a:fld>
            <a:endParaRPr lang="en-US"/>
          </a:p>
        </p:txBody>
      </p:sp>
      <p:sp>
        <p:nvSpPr>
          <p:cNvPr id="5" name="Footer Placeholder 4">
            <a:extLst>
              <a:ext uri="{FF2B5EF4-FFF2-40B4-BE49-F238E27FC236}">
                <a16:creationId xmlns:a16="http://schemas.microsoft.com/office/drawing/2014/main" id="{B2B40EB5-B3E9-168D-CFDB-674CAFA3A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2B769-11F8-14ED-8A3B-CD1BC403E567}"/>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188183322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55" Type="http://schemas.openxmlformats.org/officeDocument/2006/relationships/slideLayout" Target="../slideLayouts/slideLayout76.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slideLayout" Target="../slideLayouts/slideLayout7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56" Type="http://schemas.openxmlformats.org/officeDocument/2006/relationships/theme" Target="../theme/theme2.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0" Type="http://schemas.openxmlformats.org/officeDocument/2006/relationships/slideLayout" Target="../slideLayouts/slideLayout41.xml"/><Relationship Id="rId41" Type="http://schemas.openxmlformats.org/officeDocument/2006/relationships/slideLayout" Target="../slideLayouts/slideLayout62.xml"/><Relationship Id="rId54" Type="http://schemas.openxmlformats.org/officeDocument/2006/relationships/slideLayout" Target="../slideLayouts/slideLayout75.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9.xml"/><Relationship Id="rId7" Type="http://schemas.openxmlformats.org/officeDocument/2006/relationships/tags" Target="../tags/tag1.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3.xml"/><Relationship Id="rId5" Type="http://schemas.openxmlformats.org/officeDocument/2006/relationships/slideLayout" Target="../slideLayouts/slideLayout81.xml"/><Relationship Id="rId4" Type="http://schemas.openxmlformats.org/officeDocument/2006/relationships/slideLayout" Target="../slideLayouts/slideLayout80.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A2AF2129-0E43-B7CC-17A2-8C28CB17FBCE}"/>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5711991" y="8092239"/>
            <a:ext cx="1209675" cy="1209675"/>
          </a:xfrm>
          <a:prstGeom prst="rect">
            <a:avLst/>
          </a:prstGeom>
        </p:spPr>
      </p:pic>
    </p:spTree>
    <p:extLst>
      <p:ext uri="{BB962C8B-B14F-4D97-AF65-F5344CB8AC3E}">
        <p14:creationId xmlns:p14="http://schemas.microsoft.com/office/powerpoint/2010/main" val="2230068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14" name="9Slide.vn - 2019">
            <a:extLst>
              <a:ext uri="{FF2B5EF4-FFF2-40B4-BE49-F238E27FC236}">
                <a16:creationId xmlns:a16="http://schemas.microsoft.com/office/drawing/2014/main" id="{8AE5102E-BF13-40AC-9D9B-8E881AD7993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45055853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 id="2147483727" r:id="rId45"/>
    <p:sldLayoutId id="2147483728" r:id="rId46"/>
    <p:sldLayoutId id="2147483729" r:id="rId47"/>
    <p:sldLayoutId id="2147483730" r:id="rId48"/>
    <p:sldLayoutId id="2147483731" r:id="rId49"/>
    <p:sldLayoutId id="2147483732" r:id="rId50"/>
    <p:sldLayoutId id="2147483733" r:id="rId51"/>
    <p:sldLayoutId id="2147483734" r:id="rId52"/>
    <p:sldLayoutId id="2147483735" r:id="rId53"/>
    <p:sldLayoutId id="2147483736" r:id="rId54"/>
    <p:sldLayoutId id="2147483737"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21861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ransition spd="med">
    <p:pull/>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AF0E5EA6-F779-56B1-D26C-EA6002B2D3C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6ECAD1E-46EF-DDA5-D3FF-1AC0B99E03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8A5469-2768-42D1-D0F6-34472B30E8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54224-BAB8-D24A-4167-68A30206D3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71CFD-5124-4611-8EBC-312BC2B5F063}" type="datetimeFigureOut">
              <a:rPr lang="en-US" smtClean="0"/>
              <a:t>11/9/2025</a:t>
            </a:fld>
            <a:endParaRPr lang="en-US"/>
          </a:p>
        </p:txBody>
      </p:sp>
      <p:sp>
        <p:nvSpPr>
          <p:cNvPr id="5" name="Footer Placeholder 4">
            <a:extLst>
              <a:ext uri="{FF2B5EF4-FFF2-40B4-BE49-F238E27FC236}">
                <a16:creationId xmlns:a16="http://schemas.microsoft.com/office/drawing/2014/main" id="{9EF3AD58-1477-F8E8-64EA-3C1DCDA19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BCBB3-96DF-74C5-C960-D5E15F2FD7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1D700-6BFA-4B2A-AD35-3A19F3E34FDC}" type="slidenum">
              <a:rPr lang="en-US" smtClean="0"/>
              <a:t>‹#›</a:t>
            </a:fld>
            <a:endParaRPr lang="en-US"/>
          </a:p>
        </p:txBody>
      </p:sp>
    </p:spTree>
    <p:extLst>
      <p:ext uri="{BB962C8B-B14F-4D97-AF65-F5344CB8AC3E}">
        <p14:creationId xmlns:p14="http://schemas.microsoft.com/office/powerpoint/2010/main" val="190073250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83.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slideLayout" Target="../slideLayouts/slideLayout83.xml"/><Relationship Id="rId7" Type="http://schemas.openxmlformats.org/officeDocument/2006/relationships/image" Target="../media/image3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83.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83.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7.xml"/><Relationship Id="rId6" Type="http://schemas.openxmlformats.org/officeDocument/2006/relationships/image" Target="../media/image14.png"/><Relationship Id="rId11" Type="http://schemas.openxmlformats.org/officeDocument/2006/relationships/image" Target="../media/image19.png"/><Relationship Id="rId5" Type="http://schemas.microsoft.com/office/2007/relationships/hdphoto" Target="../media/hdphoto2.wdp"/><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83.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83.xml"/><Relationship Id="rId7" Type="http://schemas.openxmlformats.org/officeDocument/2006/relationships/image" Target="../media/image69.sv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8.png"/><Relationship Id="rId10" Type="http://schemas.openxmlformats.org/officeDocument/2006/relationships/image" Target="../media/image69.png"/><Relationship Id="rId4" Type="http://schemas.openxmlformats.org/officeDocument/2006/relationships/image" Target="../media/image3.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slide" Target="slide8.xml"/><Relationship Id="rId18" Type="http://schemas.openxmlformats.org/officeDocument/2006/relationships/slide" Target="slide6.xml"/><Relationship Id="rId3" Type="http://schemas.openxmlformats.org/officeDocument/2006/relationships/audio" Target="../media/audio1.wav"/><Relationship Id="rId21" Type="http://schemas.openxmlformats.org/officeDocument/2006/relationships/image" Target="../media/image33.svg"/><Relationship Id="rId7" Type="http://schemas.openxmlformats.org/officeDocument/2006/relationships/image" Target="../media/image25.png"/><Relationship Id="rId12" Type="http://schemas.openxmlformats.org/officeDocument/2006/relationships/image" Target="../media/image26.png"/><Relationship Id="rId17"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slide" Target="slide4.xml"/><Relationship Id="rId20" Type="http://schemas.openxmlformats.org/officeDocument/2006/relationships/image" Target="../media/image29.png"/><Relationship Id="rId1" Type="http://schemas.openxmlformats.org/officeDocument/2006/relationships/slideLayout" Target="../slideLayouts/slideLayout48.xml"/><Relationship Id="rId6" Type="http://schemas.openxmlformats.org/officeDocument/2006/relationships/image" Target="../media/image24.png"/><Relationship Id="rId11" Type="http://schemas.openxmlformats.org/officeDocument/2006/relationships/image" Target="../media/image16.png"/><Relationship Id="rId5" Type="http://schemas.microsoft.com/office/2007/relationships/hdphoto" Target="../media/hdphoto4.wdp"/><Relationship Id="rId15" Type="http://schemas.openxmlformats.org/officeDocument/2006/relationships/image" Target="../media/image28.png"/><Relationship Id="rId10" Type="http://schemas.microsoft.com/office/2007/relationships/hdphoto" Target="../media/hdphoto2.wdp"/><Relationship Id="rId19" Type="http://schemas.openxmlformats.org/officeDocument/2006/relationships/slide" Target="slide7.xml"/><Relationship Id="rId4" Type="http://schemas.openxmlformats.org/officeDocument/2006/relationships/image" Target="../media/image23.png"/><Relationship Id="rId9" Type="http://schemas.openxmlformats.org/officeDocument/2006/relationships/image" Target="../media/image17.pn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3.png"/><Relationship Id="rId18" Type="http://schemas.openxmlformats.org/officeDocument/2006/relationships/image" Target="../media/image17.png"/><Relationship Id="rId26" Type="http://schemas.openxmlformats.org/officeDocument/2006/relationships/image" Target="../media/image36.png"/><Relationship Id="rId3" Type="http://schemas.openxmlformats.org/officeDocument/2006/relationships/slideLayout" Target="../slideLayouts/slideLayout48.xml"/><Relationship Id="rId21"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24.png"/><Relationship Id="rId17" Type="http://schemas.openxmlformats.org/officeDocument/2006/relationships/image" Target="../media/image35.png"/><Relationship Id="rId25"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34.png"/><Relationship Id="rId20"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35.svg"/><Relationship Id="rId11" Type="http://schemas.microsoft.com/office/2007/relationships/hdphoto" Target="../media/hdphoto4.wdp"/><Relationship Id="rId24" Type="http://schemas.openxmlformats.org/officeDocument/2006/relationships/image" Target="../media/image21.png"/><Relationship Id="rId5" Type="http://schemas.openxmlformats.org/officeDocument/2006/relationships/image" Target="../media/image30.png"/><Relationship Id="rId15" Type="http://schemas.openxmlformats.org/officeDocument/2006/relationships/image" Target="../media/image28.svg"/><Relationship Id="rId23" Type="http://schemas.openxmlformats.org/officeDocument/2006/relationships/image" Target="../media/image27.png"/><Relationship Id="rId10" Type="http://schemas.openxmlformats.org/officeDocument/2006/relationships/image" Target="../media/image23.png"/><Relationship Id="rId19"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32.png"/><Relationship Id="rId14" Type="http://schemas.openxmlformats.org/officeDocument/2006/relationships/image" Target="../media/image25.png"/><Relationship Id="rId22"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3.png"/><Relationship Id="rId18" Type="http://schemas.openxmlformats.org/officeDocument/2006/relationships/image" Target="../media/image17.png"/><Relationship Id="rId26" Type="http://schemas.openxmlformats.org/officeDocument/2006/relationships/image" Target="../media/image27.png"/><Relationship Id="rId3" Type="http://schemas.openxmlformats.org/officeDocument/2006/relationships/slideLayout" Target="../slideLayouts/slideLayout48.xml"/><Relationship Id="rId21"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24.png"/><Relationship Id="rId17" Type="http://schemas.openxmlformats.org/officeDocument/2006/relationships/image" Target="../media/image35.png"/><Relationship Id="rId25" Type="http://schemas.openxmlformats.org/officeDocument/2006/relationships/slide" Target="slide3.xml"/><Relationship Id="rId2" Type="http://schemas.openxmlformats.org/officeDocument/2006/relationships/audio" Target="../media/media1.mp3"/><Relationship Id="rId16" Type="http://schemas.openxmlformats.org/officeDocument/2006/relationships/image" Target="../media/image34.png"/><Relationship Id="rId20"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35.svg"/><Relationship Id="rId11" Type="http://schemas.microsoft.com/office/2007/relationships/hdphoto" Target="../media/hdphoto4.wdp"/><Relationship Id="rId24"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28.svg"/><Relationship Id="rId23" Type="http://schemas.microsoft.com/office/2007/relationships/hdphoto" Target="../media/hdphoto3.wdp"/><Relationship Id="rId10" Type="http://schemas.openxmlformats.org/officeDocument/2006/relationships/image" Target="../media/image23.png"/><Relationship Id="rId19"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32.png"/><Relationship Id="rId14" Type="http://schemas.openxmlformats.org/officeDocument/2006/relationships/image" Target="../media/image25.png"/><Relationship Id="rId22"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3.png"/><Relationship Id="rId18" Type="http://schemas.openxmlformats.org/officeDocument/2006/relationships/image" Target="../media/image17.png"/><Relationship Id="rId26" Type="http://schemas.openxmlformats.org/officeDocument/2006/relationships/image" Target="../media/image27.png"/><Relationship Id="rId3" Type="http://schemas.openxmlformats.org/officeDocument/2006/relationships/slideLayout" Target="../slideLayouts/slideLayout48.xml"/><Relationship Id="rId21"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24.png"/><Relationship Id="rId17" Type="http://schemas.openxmlformats.org/officeDocument/2006/relationships/image" Target="../media/image35.png"/><Relationship Id="rId25" Type="http://schemas.openxmlformats.org/officeDocument/2006/relationships/slide" Target="slide3.xml"/><Relationship Id="rId2" Type="http://schemas.openxmlformats.org/officeDocument/2006/relationships/audio" Target="../media/media1.mp3"/><Relationship Id="rId16" Type="http://schemas.openxmlformats.org/officeDocument/2006/relationships/image" Target="../media/image34.png"/><Relationship Id="rId20"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35.svg"/><Relationship Id="rId11" Type="http://schemas.microsoft.com/office/2007/relationships/hdphoto" Target="../media/hdphoto4.wdp"/><Relationship Id="rId24"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3.svg"/><Relationship Id="rId23" Type="http://schemas.microsoft.com/office/2007/relationships/hdphoto" Target="../media/hdphoto3.wdp"/><Relationship Id="rId10" Type="http://schemas.openxmlformats.org/officeDocument/2006/relationships/image" Target="../media/image23.png"/><Relationship Id="rId19" Type="http://schemas.microsoft.com/office/2007/relationships/hdphoto" Target="../media/hdphoto2.wdp"/><Relationship Id="rId4" Type="http://schemas.openxmlformats.org/officeDocument/2006/relationships/notesSlide" Target="../notesSlides/notesSlide4.xml"/><Relationship Id="rId9" Type="http://schemas.openxmlformats.org/officeDocument/2006/relationships/image" Target="../media/image32.png"/><Relationship Id="rId14" Type="http://schemas.openxmlformats.org/officeDocument/2006/relationships/image" Target="../media/image25.png"/><Relationship Id="rId22"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3.png"/><Relationship Id="rId18" Type="http://schemas.openxmlformats.org/officeDocument/2006/relationships/image" Target="../media/image17.png"/><Relationship Id="rId26" Type="http://schemas.openxmlformats.org/officeDocument/2006/relationships/image" Target="../media/image27.png"/><Relationship Id="rId3" Type="http://schemas.openxmlformats.org/officeDocument/2006/relationships/slideLayout" Target="../slideLayouts/slideLayout48.xml"/><Relationship Id="rId21"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24.png"/><Relationship Id="rId17" Type="http://schemas.openxmlformats.org/officeDocument/2006/relationships/image" Target="../media/image35.png"/><Relationship Id="rId25" Type="http://schemas.openxmlformats.org/officeDocument/2006/relationships/slide" Target="slide3.xml"/><Relationship Id="rId2" Type="http://schemas.openxmlformats.org/officeDocument/2006/relationships/audio" Target="../media/media1.mp3"/><Relationship Id="rId16" Type="http://schemas.openxmlformats.org/officeDocument/2006/relationships/image" Target="../media/image34.png"/><Relationship Id="rId20"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35.svg"/><Relationship Id="rId11" Type="http://schemas.microsoft.com/office/2007/relationships/hdphoto" Target="../media/hdphoto4.wdp"/><Relationship Id="rId24" Type="http://schemas.openxmlformats.org/officeDocument/2006/relationships/image" Target="../media/image36.png"/><Relationship Id="rId5" Type="http://schemas.openxmlformats.org/officeDocument/2006/relationships/image" Target="../media/image37.png"/><Relationship Id="rId15" Type="http://schemas.openxmlformats.org/officeDocument/2006/relationships/image" Target="../media/image43.svg"/><Relationship Id="rId23" Type="http://schemas.microsoft.com/office/2007/relationships/hdphoto" Target="../media/hdphoto3.wdp"/><Relationship Id="rId10" Type="http://schemas.openxmlformats.org/officeDocument/2006/relationships/image" Target="../media/image23.png"/><Relationship Id="rId19" Type="http://schemas.microsoft.com/office/2007/relationships/hdphoto" Target="../media/hdphoto2.wdp"/><Relationship Id="rId4" Type="http://schemas.openxmlformats.org/officeDocument/2006/relationships/notesSlide" Target="../notesSlides/notesSlide5.xml"/><Relationship Id="rId9" Type="http://schemas.openxmlformats.org/officeDocument/2006/relationships/image" Target="../media/image32.png"/><Relationship Id="rId14" Type="http://schemas.openxmlformats.org/officeDocument/2006/relationships/image" Target="../media/image25.png"/><Relationship Id="rId22"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7.xml"/><Relationship Id="rId6" Type="http://schemas.openxmlformats.org/officeDocument/2006/relationships/image" Target="../media/image14.png"/><Relationship Id="rId11" Type="http://schemas.openxmlformats.org/officeDocument/2006/relationships/image" Target="../media/image19.png"/><Relationship Id="rId5" Type="http://schemas.microsoft.com/office/2007/relationships/hdphoto" Target="../media/hdphoto2.wdp"/><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5.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png"/><Relationship Id="rId9" Type="http://schemas.openxmlformats.org/officeDocument/2006/relationships/image" Target="../media/image40.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7AD6A2BF-3B08-DE44-D58D-0E2F8F6866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2" name="Picture 1">
            <a:extLst>
              <a:ext uri="{FF2B5EF4-FFF2-40B4-BE49-F238E27FC236}">
                <a16:creationId xmlns:a16="http://schemas.microsoft.com/office/drawing/2014/main" id="{B8184CD6-DE5C-0077-1400-6F751F346F92}"/>
              </a:ext>
            </a:extLst>
          </p:cNvPr>
          <p:cNvPicPr>
            <a:picLocks noChangeAspect="1"/>
          </p:cNvPicPr>
          <p:nvPr/>
        </p:nvPicPr>
        <p:blipFill>
          <a:blip r:embed="rId7"/>
          <a:stretch>
            <a:fillRect/>
          </a:stretch>
        </p:blipFill>
        <p:spPr>
          <a:xfrm>
            <a:off x="2486356" y="449065"/>
            <a:ext cx="9248434" cy="4133446"/>
          </a:xfrm>
          <a:prstGeom prst="rect">
            <a:avLst/>
          </a:prstGeom>
        </p:spPr>
      </p:pic>
    </p:spTree>
    <p:extLst>
      <p:ext uri="{BB962C8B-B14F-4D97-AF65-F5344CB8AC3E}">
        <p14:creationId xmlns:p14="http://schemas.microsoft.com/office/powerpoint/2010/main" val="441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40" y="-1620373"/>
            <a:ext cx="9330713" cy="6677022"/>
          </a:xfrm>
          <a:prstGeom prst="rect">
            <a:avLst/>
          </a:prstGeom>
        </p:spPr>
      </p:pic>
      <p:pic>
        <p:nvPicPr>
          <p:cNvPr id="9" name="Picture 8">
            <a:extLst>
              <a:ext uri="{FF2B5EF4-FFF2-40B4-BE49-F238E27FC236}">
                <a16:creationId xmlns:a16="http://schemas.microsoft.com/office/drawing/2014/main" id="{E862544D-6EFC-FF7E-A75B-8888F6A93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66" y="-661305"/>
            <a:ext cx="6607860" cy="2942671"/>
          </a:xfrm>
          <a:prstGeom prst="rect">
            <a:avLst/>
          </a:prstGeom>
        </p:spPr>
      </p:pic>
      <p:pic>
        <p:nvPicPr>
          <p:cNvPr id="2" name="Picture 1">
            <a:extLst>
              <a:ext uri="{FF2B5EF4-FFF2-40B4-BE49-F238E27FC236}">
                <a16:creationId xmlns:a16="http://schemas.microsoft.com/office/drawing/2014/main" id="{037524B8-A4A2-5A09-C0DB-FE76C400BC46}"/>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313983"/>
            <a:ext cx="2563174" cy="3122579"/>
          </a:xfrm>
          <a:prstGeom prst="rect">
            <a:avLst/>
          </a:prstGeom>
        </p:spPr>
      </p:pic>
      <p:pic>
        <p:nvPicPr>
          <p:cNvPr id="3" name="Picture 2">
            <a:extLst>
              <a:ext uri="{FF2B5EF4-FFF2-40B4-BE49-F238E27FC236}">
                <a16:creationId xmlns:a16="http://schemas.microsoft.com/office/drawing/2014/main" id="{1D45B288-7FB1-49FB-56A6-1421B4A5048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102976" y="3155661"/>
            <a:ext cx="3732435" cy="3702339"/>
          </a:xfrm>
          <a:prstGeom prst="rect">
            <a:avLst/>
          </a:prstGeom>
        </p:spPr>
      </p:pic>
      <p:pic>
        <p:nvPicPr>
          <p:cNvPr id="4" name="Picture 3">
            <a:extLst>
              <a:ext uri="{FF2B5EF4-FFF2-40B4-BE49-F238E27FC236}">
                <a16:creationId xmlns:a16="http://schemas.microsoft.com/office/drawing/2014/main" id="{6283FEF8-C68D-8F4D-C033-6940A87CCFA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6" name="Picture 5">
            <a:extLst>
              <a:ext uri="{FF2B5EF4-FFF2-40B4-BE49-F238E27FC236}">
                <a16:creationId xmlns:a16="http://schemas.microsoft.com/office/drawing/2014/main" id="{EF7ACABC-A49A-2145-90A6-002049F03CEC}"/>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1" name="Picture 10">
            <a:extLst>
              <a:ext uri="{FF2B5EF4-FFF2-40B4-BE49-F238E27FC236}">
                <a16:creationId xmlns:a16="http://schemas.microsoft.com/office/drawing/2014/main" id="{1DFB16E8-5767-9E83-FCF2-8C65192113ED}"/>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3580870" y="3848790"/>
            <a:ext cx="3146088" cy="3028328"/>
          </a:xfrm>
          <a:prstGeom prst="rect">
            <a:avLst/>
          </a:prstGeom>
        </p:spPr>
      </p:pic>
      <p:pic>
        <p:nvPicPr>
          <p:cNvPr id="17" name="Picture 16">
            <a:extLst>
              <a:ext uri="{FF2B5EF4-FFF2-40B4-BE49-F238E27FC236}">
                <a16:creationId xmlns:a16="http://schemas.microsoft.com/office/drawing/2014/main" id="{5B658223-D41C-1B18-E7A0-1806D69624C9}"/>
              </a:ext>
            </a:extLst>
          </p:cNvPr>
          <p:cNvPicPr>
            <a:picLocks noChangeAspect="1"/>
          </p:cNvPicPr>
          <p:nvPr/>
        </p:nvPicPr>
        <p:blipFill>
          <a:blip r:embed="rId7"/>
          <a:stretch>
            <a:fillRect/>
          </a:stretch>
        </p:blipFill>
        <p:spPr>
          <a:xfrm>
            <a:off x="2439000" y="417789"/>
            <a:ext cx="9973587" cy="4517807"/>
          </a:xfrm>
          <a:prstGeom prst="rect">
            <a:avLst/>
          </a:prstGeom>
        </p:spPr>
      </p:pic>
    </p:spTree>
    <p:extLst>
      <p:ext uri="{BB962C8B-B14F-4D97-AF65-F5344CB8AC3E}">
        <p14:creationId xmlns:p14="http://schemas.microsoft.com/office/powerpoint/2010/main" val="40118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rate on a boat on a beach&#10;&#10;Description automatically generated">
            <a:extLst>
              <a:ext uri="{FF2B5EF4-FFF2-40B4-BE49-F238E27FC236}">
                <a16:creationId xmlns:a16="http://schemas.microsoft.com/office/drawing/2014/main" id="{2C7C8886-D9C5-2488-43A9-F9AFF019033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854" b="13804"/>
          <a:stretch/>
        </p:blipFill>
        <p:spPr>
          <a:xfrm>
            <a:off x="20" y="1282"/>
            <a:ext cx="12191980" cy="6856718"/>
          </a:xfrm>
          <a:prstGeom prst="rect">
            <a:avLst/>
          </a:prstGeom>
        </p:spPr>
      </p:pic>
      <p:pic>
        <p:nvPicPr>
          <p:cNvPr id="13" name="Picture 12">
            <a:extLst>
              <a:ext uri="{FF2B5EF4-FFF2-40B4-BE49-F238E27FC236}">
                <a16:creationId xmlns:a16="http://schemas.microsoft.com/office/drawing/2014/main" id="{21F7B333-5436-693C-8F67-FA8F849EF883}"/>
              </a:ext>
            </a:extLst>
          </p:cNvPr>
          <p:cNvPicPr>
            <a:picLocks noChangeAspect="1"/>
          </p:cNvPicPr>
          <p:nvPr/>
        </p:nvPicPr>
        <p:blipFill>
          <a:blip r:embed="rId3"/>
          <a:stretch>
            <a:fillRect/>
          </a:stretch>
        </p:blipFill>
        <p:spPr>
          <a:xfrm rot="308194">
            <a:off x="91661" y="2871200"/>
            <a:ext cx="15897271" cy="2760684"/>
          </a:xfrm>
          <a:prstGeom prst="rect">
            <a:avLst/>
          </a:prstGeom>
        </p:spPr>
      </p:pic>
      <p:pic>
        <p:nvPicPr>
          <p:cNvPr id="14" name="Picture 13">
            <a:extLst>
              <a:ext uri="{FF2B5EF4-FFF2-40B4-BE49-F238E27FC236}">
                <a16:creationId xmlns:a16="http://schemas.microsoft.com/office/drawing/2014/main" id="{1261A1FF-8C8E-4802-2D99-BB3BB7EF4118}"/>
              </a:ext>
            </a:extLst>
          </p:cNvPr>
          <p:cNvPicPr>
            <a:picLocks noChangeAspect="1"/>
          </p:cNvPicPr>
          <p:nvPr/>
        </p:nvPicPr>
        <p:blipFill>
          <a:blip r:embed="rId4"/>
          <a:stretch>
            <a:fillRect/>
          </a:stretch>
        </p:blipFill>
        <p:spPr>
          <a:xfrm>
            <a:off x="2126799" y="725501"/>
            <a:ext cx="6767147" cy="1621677"/>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90F7DDBC-9222-AD4F-1442-A10BE953F9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6988" y="133647"/>
            <a:ext cx="1505967" cy="1505967"/>
          </a:xfrm>
          <a:prstGeom prst="rect">
            <a:avLst/>
          </a:prstGeom>
        </p:spPr>
      </p:pic>
    </p:spTree>
    <p:extLst>
      <p:ext uri="{BB962C8B-B14F-4D97-AF65-F5344CB8AC3E}">
        <p14:creationId xmlns:p14="http://schemas.microsoft.com/office/powerpoint/2010/main" val="3608945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a:extLst>
              <a:ext uri="{FF2B5EF4-FFF2-40B4-BE49-F238E27FC236}">
                <a16:creationId xmlns:a16="http://schemas.microsoft.com/office/drawing/2014/main" id="{775F133E-877E-5BC9-A4F1-2FB3BD31D96C}"/>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0509"/>
          <a:stretch/>
        </p:blipFill>
        <p:spPr>
          <a:xfrm>
            <a:off x="20" y="1282"/>
            <a:ext cx="12191980" cy="6856718"/>
          </a:xfrm>
          <a:prstGeom prst="rect">
            <a:avLst/>
          </a:prstGeom>
        </p:spPr>
      </p:pic>
      <p:pic>
        <p:nvPicPr>
          <p:cNvPr id="6" name="Content Placeholder 5" descr="A map of a treasure island&#10;&#10;Description automatically generated">
            <a:extLst>
              <a:ext uri="{FF2B5EF4-FFF2-40B4-BE49-F238E27FC236}">
                <a16:creationId xmlns:a16="http://schemas.microsoft.com/office/drawing/2014/main" id="{16164240-0794-3D11-9851-4D2C5C889AE6}"/>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b="6063"/>
          <a:stretch/>
        </p:blipFill>
        <p:spPr>
          <a:xfrm>
            <a:off x="0" y="0"/>
            <a:ext cx="7305040" cy="6862100"/>
          </a:xfrm>
        </p:spPr>
      </p:pic>
      <p:sp>
        <p:nvSpPr>
          <p:cNvPr id="9" name="Speech Bubble: Oval 8">
            <a:extLst>
              <a:ext uri="{FF2B5EF4-FFF2-40B4-BE49-F238E27FC236}">
                <a16:creationId xmlns:a16="http://schemas.microsoft.com/office/drawing/2014/main" id="{9B47C97A-D4B4-07FA-BF0D-8696473F7211}"/>
              </a:ext>
            </a:extLst>
          </p:cNvPr>
          <p:cNvSpPr/>
          <p:nvPr/>
        </p:nvSpPr>
        <p:spPr>
          <a:xfrm>
            <a:off x="6606540" y="285134"/>
            <a:ext cx="3579679" cy="1956619"/>
          </a:xfrm>
          <a:prstGeom prst="wedgeEllipseCallout">
            <a:avLst>
              <a:gd name="adj1" fmla="val 32402"/>
              <a:gd name="adj2" fmla="val 51712"/>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Kho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báu</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bí</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ẩn</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đang</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được</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cất</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giấu</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trên</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một</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hòn</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đảo</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nhỏ.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Chúng</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ta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cùng</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tìm</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đường</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đến</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đó</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nhé</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a:t>
            </a:r>
          </a:p>
        </p:txBody>
      </p:sp>
      <p:pic>
        <p:nvPicPr>
          <p:cNvPr id="11" name="Picture 10">
            <a:extLst>
              <a:ext uri="{FF2B5EF4-FFF2-40B4-BE49-F238E27FC236}">
                <a16:creationId xmlns:a16="http://schemas.microsoft.com/office/drawing/2014/main" id="{66C782A8-B1D1-4F9A-FD6F-779D757F4E98}"/>
              </a:ext>
            </a:extLst>
          </p:cNvPr>
          <p:cNvPicPr>
            <a:picLocks noChangeAspect="1"/>
          </p:cNvPicPr>
          <p:nvPr/>
        </p:nvPicPr>
        <p:blipFill>
          <a:blip r:embed="rId6"/>
          <a:stretch>
            <a:fillRect/>
          </a:stretch>
        </p:blipFill>
        <p:spPr>
          <a:xfrm>
            <a:off x="4340876" y="4307437"/>
            <a:ext cx="2259191" cy="2081553"/>
          </a:xfrm>
          <a:prstGeom prst="rect">
            <a:avLst/>
          </a:prstGeom>
        </p:spPr>
      </p:pic>
      <p:pic>
        <p:nvPicPr>
          <p:cNvPr id="2" name="tải xuống">
            <a:hlinkClick r:id="" action="ppaction://media"/>
            <a:extLst>
              <a:ext uri="{FF2B5EF4-FFF2-40B4-BE49-F238E27FC236}">
                <a16:creationId xmlns:a16="http://schemas.microsoft.com/office/drawing/2014/main" id="{9EB2C1BA-5A4B-C69C-F985-CFE0513EC4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640" y="528320"/>
            <a:ext cx="406400" cy="406400"/>
          </a:xfrm>
          <a:prstGeom prst="rect">
            <a:avLst/>
          </a:prstGeom>
        </p:spPr>
      </p:pic>
      <p:pic>
        <p:nvPicPr>
          <p:cNvPr id="4" name="Picture 3">
            <a:extLst>
              <a:ext uri="{FF2B5EF4-FFF2-40B4-BE49-F238E27FC236}">
                <a16:creationId xmlns:a16="http://schemas.microsoft.com/office/drawing/2014/main" id="{ABC25A6C-8801-DC83-FBC2-BE52323F16F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847339" y="3268980"/>
            <a:ext cx="405370" cy="155257"/>
          </a:xfrm>
          <a:prstGeom prst="rect">
            <a:avLst/>
          </a:prstGeom>
        </p:spPr>
      </p:pic>
    </p:spTree>
    <p:extLst>
      <p:ext uri="{BB962C8B-B14F-4D97-AF65-F5344CB8AC3E}">
        <p14:creationId xmlns:p14="http://schemas.microsoft.com/office/powerpoint/2010/main" val="33154444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mediacall" presetSubtype="0" fill="hold" nodeType="withEffect">
                                  <p:stCondLst>
                                    <p:cond delay="0"/>
                                  </p:stCondLst>
                                  <p:childTnLst>
                                    <p:cmd type="call" cmd="playFrom(0.0)">
                                      <p:cBhvr>
                                        <p:cTn id="9" dur="12010"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08333E-6 -1.11111E-6 L -0.20196 -0.13472 " pathEditMode="relative" rAng="0" ptsTypes="AA">
                                      <p:cBhvr>
                                        <p:cTn id="16" dur="2000" fill="hold"/>
                                        <p:tgtEl>
                                          <p:spTgt spid="11"/>
                                        </p:tgtEl>
                                        <p:attrNameLst>
                                          <p:attrName>ppt_x</p:attrName>
                                          <p:attrName>ppt_y</p:attrName>
                                        </p:attrNameLst>
                                      </p:cBhvr>
                                      <p:rCtr x="-10104" y="-6736"/>
                                    </p:animMotion>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409408-C2DC-6DF7-3FC2-64AF52CE4F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7971" y="4314701"/>
            <a:ext cx="2524029" cy="2362546"/>
          </a:xfrm>
          <a:prstGeom prst="rect">
            <a:avLst/>
          </a:prstGeom>
        </p:spPr>
      </p:pic>
      <p:sp>
        <p:nvSpPr>
          <p:cNvPr id="3" name="Oval 2">
            <a:extLst>
              <a:ext uri="{FF2B5EF4-FFF2-40B4-BE49-F238E27FC236}">
                <a16:creationId xmlns:a16="http://schemas.microsoft.com/office/drawing/2014/main" id="{8FFC475A-634F-906A-1F6C-70044080997D}"/>
              </a:ext>
            </a:extLst>
          </p:cNvPr>
          <p:cNvSpPr/>
          <p:nvPr/>
        </p:nvSpPr>
        <p:spPr>
          <a:xfrm>
            <a:off x="552893" y="701749"/>
            <a:ext cx="680484" cy="6060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7" name="TextBox 6">
            <a:extLst>
              <a:ext uri="{FF2B5EF4-FFF2-40B4-BE49-F238E27FC236}">
                <a16:creationId xmlns:a16="http://schemas.microsoft.com/office/drawing/2014/main" id="{C35025FA-9721-6295-66B0-09E1C8B007A0}"/>
              </a:ext>
            </a:extLst>
          </p:cNvPr>
          <p:cNvSpPr txBox="1"/>
          <p:nvPr/>
        </p:nvSpPr>
        <p:spPr>
          <a:xfrm>
            <a:off x="1265273" y="701749"/>
            <a:ext cx="5007935"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44DB4F6-9AA2-AC51-AB4E-E8C630D01F50}"/>
              </a:ext>
            </a:extLst>
          </p:cNvPr>
          <p:cNvSpPr txBox="1"/>
          <p:nvPr/>
        </p:nvSpPr>
        <p:spPr>
          <a:xfrm>
            <a:off x="808073" y="1392866"/>
            <a:ext cx="10568763" cy="3539430"/>
          </a:xfrm>
          <a:prstGeom prst="rect">
            <a:avLst/>
          </a:prstGeom>
          <a:noFill/>
        </p:spPr>
        <p:txBody>
          <a:bodyPr wrap="square" rtlCol="0">
            <a:spAutoFit/>
          </a:bodyPr>
          <a:lstStyle/>
          <a:p>
            <a:pPr algn="just"/>
            <a:r>
              <a:rPr lang="vi-VN" sz="3200" i="0" dirty="0">
                <a:solidFill>
                  <a:srgbClr val="000000"/>
                </a:solidFill>
                <a:effectLst/>
                <a:latin typeface="Cambria" panose="02040503050406030204" pitchFamily="18" charset="0"/>
                <a:ea typeface="Cambria" panose="02040503050406030204" pitchFamily="18" charset="0"/>
              </a:rPr>
              <a:t>Chú Tư có hai tấm pin mặt trời hình vuông cạnh 1 m. Chú đã ghép hai tấm pin đó thành một tấm pin hình chữ nhật có chiều dài là 2 m. Diện tích của tấm pin hình chữ nhật đó là:</a:t>
            </a:r>
          </a:p>
          <a:p>
            <a:pPr algn="just"/>
            <a:r>
              <a:rPr lang="vi-VN" sz="3200" b="1" i="0" dirty="0">
                <a:solidFill>
                  <a:srgbClr val="000000"/>
                </a:solidFill>
                <a:effectLst/>
                <a:latin typeface="Cambria" panose="02040503050406030204" pitchFamily="18" charset="0"/>
                <a:ea typeface="Cambria" panose="02040503050406030204" pitchFamily="18" charset="0"/>
              </a:rPr>
              <a:t>A. 200 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B. 200 dm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C. 200 cm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D. 200 mm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517EF167-0810-96EB-1712-542696CB7296}"/>
              </a:ext>
            </a:extLst>
          </p:cNvPr>
          <p:cNvSpPr/>
          <p:nvPr/>
        </p:nvSpPr>
        <p:spPr>
          <a:xfrm>
            <a:off x="5050465" y="3051546"/>
            <a:ext cx="1477926" cy="12546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60CFAA-2865-B0CB-26BD-87342B980AFC}"/>
              </a:ext>
            </a:extLst>
          </p:cNvPr>
          <p:cNvSpPr/>
          <p:nvPr/>
        </p:nvSpPr>
        <p:spPr>
          <a:xfrm>
            <a:off x="7666074" y="3040912"/>
            <a:ext cx="1414131" cy="12546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C7B3AAD-E76D-9677-3338-975A169766E3}"/>
              </a:ext>
            </a:extLst>
          </p:cNvPr>
          <p:cNvSpPr txBox="1"/>
          <p:nvPr/>
        </p:nvSpPr>
        <p:spPr>
          <a:xfrm>
            <a:off x="5433238" y="4327452"/>
            <a:ext cx="1424762"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1 m</a:t>
            </a:r>
          </a:p>
        </p:txBody>
      </p:sp>
      <p:sp>
        <p:nvSpPr>
          <p:cNvPr id="12" name="TextBox 11">
            <a:extLst>
              <a:ext uri="{FF2B5EF4-FFF2-40B4-BE49-F238E27FC236}">
                <a16:creationId xmlns:a16="http://schemas.microsoft.com/office/drawing/2014/main" id="{4CD20D8B-2DA7-B1BC-8933-EECA84C5CDF2}"/>
              </a:ext>
            </a:extLst>
          </p:cNvPr>
          <p:cNvSpPr txBox="1"/>
          <p:nvPr/>
        </p:nvSpPr>
        <p:spPr>
          <a:xfrm>
            <a:off x="8187071" y="4316819"/>
            <a:ext cx="1424762"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1 m</a:t>
            </a:r>
          </a:p>
        </p:txBody>
      </p:sp>
      <p:sp>
        <p:nvSpPr>
          <p:cNvPr id="35" name="TextBox 34">
            <a:extLst>
              <a:ext uri="{FF2B5EF4-FFF2-40B4-BE49-F238E27FC236}">
                <a16:creationId xmlns:a16="http://schemas.microsoft.com/office/drawing/2014/main" id="{9068B5A2-1D64-9396-2614-BF116DD3C502}"/>
              </a:ext>
            </a:extLst>
          </p:cNvPr>
          <p:cNvSpPr txBox="1"/>
          <p:nvPr/>
        </p:nvSpPr>
        <p:spPr>
          <a:xfrm>
            <a:off x="7049386" y="4401880"/>
            <a:ext cx="1679944"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2 m</a:t>
            </a:r>
          </a:p>
        </p:txBody>
      </p:sp>
      <p:sp>
        <p:nvSpPr>
          <p:cNvPr id="36" name="TextBox 35">
            <a:extLst>
              <a:ext uri="{FF2B5EF4-FFF2-40B4-BE49-F238E27FC236}">
                <a16:creationId xmlns:a16="http://schemas.microsoft.com/office/drawing/2014/main" id="{CE7A8835-B930-4422-D7D6-BBC37A2326F4}"/>
              </a:ext>
            </a:extLst>
          </p:cNvPr>
          <p:cNvSpPr txBox="1"/>
          <p:nvPr/>
        </p:nvSpPr>
        <p:spPr>
          <a:xfrm>
            <a:off x="1403498" y="5135526"/>
            <a:ext cx="7623543" cy="1384995"/>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của</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pin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2 × 1 = 2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 = 200 dm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p:sp>
        <p:nvSpPr>
          <p:cNvPr id="37" name="Oval 36">
            <a:extLst>
              <a:ext uri="{FF2B5EF4-FFF2-40B4-BE49-F238E27FC236}">
                <a16:creationId xmlns:a16="http://schemas.microsoft.com/office/drawing/2014/main" id="{C8818773-F3C4-973E-E8B4-37FEF3A23675}"/>
              </a:ext>
            </a:extLst>
          </p:cNvPr>
          <p:cNvSpPr/>
          <p:nvPr/>
        </p:nvSpPr>
        <p:spPr>
          <a:xfrm>
            <a:off x="808075" y="3370521"/>
            <a:ext cx="531628" cy="5422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73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4.16667E-7 -2.59259E-6 L 0.09297 -0.00162 " pathEditMode="relative" rAng="0" ptsTypes="AA">
                                      <p:cBhvr>
                                        <p:cTn id="26" dur="2000" fill="hold"/>
                                        <p:tgtEl>
                                          <p:spTgt spid="9"/>
                                        </p:tgtEl>
                                        <p:attrNameLst>
                                          <p:attrName>ppt_x</p:attrName>
                                          <p:attrName>ppt_y</p:attrName>
                                        </p:attrNameLst>
                                      </p:cBhvr>
                                      <p:rCtr x="4648" y="-93"/>
                                    </p:animMotion>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xEl>
                                              <p:pRg st="0" end="0"/>
                                            </p:txEl>
                                          </p:spTgt>
                                        </p:tgtEl>
                                        <p:attrNameLst>
                                          <p:attrName>style.visibility</p:attrName>
                                        </p:attrNameLst>
                                      </p:cBhvr>
                                      <p:to>
                                        <p:strVal val="visible"/>
                                      </p:to>
                                    </p:set>
                                    <p:animEffect transition="in" filter="fade">
                                      <p:cBhvr>
                                        <p:cTn id="39" dur="500"/>
                                        <p:tgtEl>
                                          <p:spTgt spid="3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6">
                                            <p:txEl>
                                              <p:pRg st="0" end="0"/>
                                            </p:txEl>
                                          </p:spTgt>
                                        </p:tgtEl>
                                        <p:attrNameLst>
                                          <p:attrName>style.visibility</p:attrName>
                                        </p:attrNameLst>
                                      </p:cBhvr>
                                      <p:to>
                                        <p:strVal val="visible"/>
                                      </p:to>
                                    </p:set>
                                    <p:animEffect transition="in" filter="barn(inVertical)">
                                      <p:cBhvr>
                                        <p:cTn id="44" dur="500"/>
                                        <p:tgtEl>
                                          <p:spTgt spid="3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xEl>
                                              <p:pRg st="1" end="1"/>
                                            </p:txEl>
                                          </p:spTgt>
                                        </p:tgtEl>
                                        <p:attrNameLst>
                                          <p:attrName>style.visibility</p:attrName>
                                        </p:attrNameLst>
                                      </p:cBhvr>
                                      <p:to>
                                        <p:strVal val="visible"/>
                                      </p:to>
                                    </p:set>
                                    <p:animEffect transition="in" filter="barn(inVertical)">
                                      <p:cBhvr>
                                        <p:cTn id="49" dur="500"/>
                                        <p:tgtEl>
                                          <p:spTgt spid="36">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6">
                                            <p:txEl>
                                              <p:pRg st="2" end="2"/>
                                            </p:txEl>
                                          </p:spTgt>
                                        </p:tgtEl>
                                        <p:attrNameLst>
                                          <p:attrName>style.visibility</p:attrName>
                                        </p:attrNameLst>
                                      </p:cBhvr>
                                      <p:to>
                                        <p:strVal val="visible"/>
                                      </p:to>
                                    </p:set>
                                    <p:animEffect transition="in" filter="barn(inVertical)">
                                      <p:cBhvr>
                                        <p:cTn id="54" dur="500"/>
                                        <p:tgtEl>
                                          <p:spTgt spid="36">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down)">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0" grpId="0" animBg="1"/>
      <p:bldP spid="11" grpId="0"/>
      <p:bldP spid="11" grpId="1"/>
      <p:bldP spid="12" grpId="0"/>
      <p:bldP spid="12" grpId="1"/>
      <p:bldP spid="36" grpId="0" build="p"/>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a:extLst>
              <a:ext uri="{FF2B5EF4-FFF2-40B4-BE49-F238E27FC236}">
                <a16:creationId xmlns:a16="http://schemas.microsoft.com/office/drawing/2014/main" id="{775F133E-877E-5BC9-A4F1-2FB3BD31D96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0509"/>
          <a:stretch/>
        </p:blipFill>
        <p:spPr>
          <a:xfrm>
            <a:off x="20" y="1282"/>
            <a:ext cx="12191980" cy="6856718"/>
          </a:xfrm>
          <a:prstGeom prst="rect">
            <a:avLst/>
          </a:prstGeom>
        </p:spPr>
      </p:pic>
      <p:pic>
        <p:nvPicPr>
          <p:cNvPr id="6" name="Content Placeholder 5" descr="A map of a treasure island&#10;&#10;Description automatically generated">
            <a:extLst>
              <a:ext uri="{FF2B5EF4-FFF2-40B4-BE49-F238E27FC236}">
                <a16:creationId xmlns:a16="http://schemas.microsoft.com/office/drawing/2014/main" id="{16164240-0794-3D11-9851-4D2C5C889AE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6063"/>
          <a:stretch/>
        </p:blipFill>
        <p:spPr>
          <a:xfrm>
            <a:off x="0" y="0"/>
            <a:ext cx="7305040" cy="6862100"/>
          </a:xfrm>
        </p:spPr>
      </p:pic>
      <p:pic>
        <p:nvPicPr>
          <p:cNvPr id="11" name="Picture 10">
            <a:extLst>
              <a:ext uri="{FF2B5EF4-FFF2-40B4-BE49-F238E27FC236}">
                <a16:creationId xmlns:a16="http://schemas.microsoft.com/office/drawing/2014/main" id="{66C782A8-B1D1-4F9A-FD6F-779D757F4E98}"/>
              </a:ext>
            </a:extLst>
          </p:cNvPr>
          <p:cNvPicPr>
            <a:picLocks noChangeAspect="1"/>
          </p:cNvPicPr>
          <p:nvPr/>
        </p:nvPicPr>
        <p:blipFill>
          <a:blip r:embed="rId4"/>
          <a:stretch>
            <a:fillRect/>
          </a:stretch>
        </p:blipFill>
        <p:spPr>
          <a:xfrm>
            <a:off x="1027404" y="3009579"/>
            <a:ext cx="2259191" cy="2081553"/>
          </a:xfrm>
          <a:prstGeom prst="rect">
            <a:avLst/>
          </a:prstGeom>
        </p:spPr>
      </p:pic>
    </p:spTree>
    <p:extLst>
      <p:ext uri="{BB962C8B-B14F-4D97-AF65-F5344CB8AC3E}">
        <p14:creationId xmlns:p14="http://schemas.microsoft.com/office/powerpoint/2010/main" val="212237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7.40741E-7 L 0.11354 -0.0787 " pathEditMode="relative" rAng="0" ptsTypes="AA">
                                      <p:cBhvr>
                                        <p:cTn id="6" dur="2000" fill="hold"/>
                                        <p:tgtEl>
                                          <p:spTgt spid="11"/>
                                        </p:tgtEl>
                                        <p:attrNameLst>
                                          <p:attrName>ppt_x</p:attrName>
                                          <p:attrName>ppt_y</p:attrName>
                                        </p:attrNameLst>
                                      </p:cBhvr>
                                      <p:rCtr x="5677" y="-3935"/>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8F96BF4-C76E-51C3-E1E9-6452074B3A95}"/>
              </a:ext>
            </a:extLst>
          </p:cNvPr>
          <p:cNvSpPr/>
          <p:nvPr/>
        </p:nvSpPr>
        <p:spPr>
          <a:xfrm>
            <a:off x="552893" y="701749"/>
            <a:ext cx="680484" cy="6060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5" name="TextBox 4">
            <a:extLst>
              <a:ext uri="{FF2B5EF4-FFF2-40B4-BE49-F238E27FC236}">
                <a16:creationId xmlns:a16="http://schemas.microsoft.com/office/drawing/2014/main" id="{27B12F2A-86FC-C501-C296-1856D99C0886}"/>
              </a:ext>
            </a:extLst>
          </p:cNvPr>
          <p:cNvSpPr txBox="1"/>
          <p:nvPr/>
        </p:nvSpPr>
        <p:spPr>
          <a:xfrm>
            <a:off x="1265273" y="701749"/>
            <a:ext cx="10249787" cy="1384995"/>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Dưới đây là hình vẽ phòng khách nhà Mai, Việt và Nam. Biết diện tích phòng khách nhà Mai bằng diện tích phòng khách nhà Việt. Hỏi hình vẽ nào là hình vẽ phòng khách nhà Nam?</a:t>
            </a:r>
          </a:p>
        </p:txBody>
      </p:sp>
      <p:pic>
        <p:nvPicPr>
          <p:cNvPr id="7" name="Picture 6">
            <a:extLst>
              <a:ext uri="{FF2B5EF4-FFF2-40B4-BE49-F238E27FC236}">
                <a16:creationId xmlns:a16="http://schemas.microsoft.com/office/drawing/2014/main" id="{63533420-CF5C-6EE9-3C03-17E37A49A8FE}"/>
              </a:ext>
            </a:extLst>
          </p:cNvPr>
          <p:cNvPicPr>
            <a:picLocks noChangeAspect="1"/>
          </p:cNvPicPr>
          <p:nvPr/>
        </p:nvPicPr>
        <p:blipFill>
          <a:blip r:embed="rId2"/>
          <a:stretch>
            <a:fillRect/>
          </a:stretch>
        </p:blipFill>
        <p:spPr>
          <a:xfrm>
            <a:off x="710941" y="2170703"/>
            <a:ext cx="3114675" cy="2771775"/>
          </a:xfrm>
          <a:prstGeom prst="rect">
            <a:avLst/>
          </a:prstGeom>
        </p:spPr>
      </p:pic>
      <p:pic>
        <p:nvPicPr>
          <p:cNvPr id="9" name="Picture 8">
            <a:extLst>
              <a:ext uri="{FF2B5EF4-FFF2-40B4-BE49-F238E27FC236}">
                <a16:creationId xmlns:a16="http://schemas.microsoft.com/office/drawing/2014/main" id="{9002D835-434F-5029-542B-7155C96829ED}"/>
              </a:ext>
            </a:extLst>
          </p:cNvPr>
          <p:cNvPicPr>
            <a:picLocks noChangeAspect="1"/>
          </p:cNvPicPr>
          <p:nvPr/>
        </p:nvPicPr>
        <p:blipFill>
          <a:blip r:embed="rId3"/>
          <a:stretch>
            <a:fillRect/>
          </a:stretch>
        </p:blipFill>
        <p:spPr>
          <a:xfrm>
            <a:off x="4545750" y="2236049"/>
            <a:ext cx="2505075" cy="2981325"/>
          </a:xfrm>
          <a:prstGeom prst="rect">
            <a:avLst/>
          </a:prstGeom>
        </p:spPr>
      </p:pic>
      <p:pic>
        <p:nvPicPr>
          <p:cNvPr id="15" name="Picture 14">
            <a:extLst>
              <a:ext uri="{FF2B5EF4-FFF2-40B4-BE49-F238E27FC236}">
                <a16:creationId xmlns:a16="http://schemas.microsoft.com/office/drawing/2014/main" id="{77B4D2CF-EB18-D93A-5ABD-D9B63CE72935}"/>
              </a:ext>
            </a:extLst>
          </p:cNvPr>
          <p:cNvPicPr>
            <a:picLocks noChangeAspect="1"/>
          </p:cNvPicPr>
          <p:nvPr/>
        </p:nvPicPr>
        <p:blipFill>
          <a:blip r:embed="rId4"/>
          <a:stretch>
            <a:fillRect/>
          </a:stretch>
        </p:blipFill>
        <p:spPr>
          <a:xfrm>
            <a:off x="7168559" y="2710859"/>
            <a:ext cx="4000500" cy="2095500"/>
          </a:xfrm>
          <a:prstGeom prst="rect">
            <a:avLst/>
          </a:prstGeom>
        </p:spPr>
      </p:pic>
    </p:spTree>
    <p:extLst>
      <p:ext uri="{BB962C8B-B14F-4D97-AF65-F5344CB8AC3E}">
        <p14:creationId xmlns:p14="http://schemas.microsoft.com/office/powerpoint/2010/main" val="28437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F894C3-3013-BC17-603F-AA971AD57016}"/>
              </a:ext>
            </a:extLst>
          </p:cNvPr>
          <p:cNvPicPr>
            <a:picLocks noChangeAspect="1"/>
          </p:cNvPicPr>
          <p:nvPr/>
        </p:nvPicPr>
        <p:blipFill>
          <a:blip r:embed="rId2"/>
          <a:stretch>
            <a:fillRect/>
          </a:stretch>
        </p:blipFill>
        <p:spPr>
          <a:xfrm>
            <a:off x="3111697" y="651289"/>
            <a:ext cx="6702154" cy="1953981"/>
          </a:xfrm>
          <a:prstGeom prst="rect">
            <a:avLst/>
          </a:prstGeom>
        </p:spPr>
      </p:pic>
      <p:sp>
        <p:nvSpPr>
          <p:cNvPr id="5" name="TextBox 4">
            <a:extLst>
              <a:ext uri="{FF2B5EF4-FFF2-40B4-BE49-F238E27FC236}">
                <a16:creationId xmlns:a16="http://schemas.microsoft.com/office/drawing/2014/main" id="{5A7252DE-FCBD-4E97-8ABA-FF06F62C668C}"/>
              </a:ext>
            </a:extLst>
          </p:cNvPr>
          <p:cNvSpPr txBox="1"/>
          <p:nvPr/>
        </p:nvSpPr>
        <p:spPr>
          <a:xfrm>
            <a:off x="921045" y="2493601"/>
            <a:ext cx="10536866" cy="3970318"/>
          </a:xfrm>
          <a:prstGeom prst="rect">
            <a:avLst/>
          </a:prstGeom>
          <a:noFill/>
        </p:spPr>
        <p:txBody>
          <a:bodyPr wrap="square" rtlCol="0">
            <a:spAutoFit/>
          </a:bodyPr>
          <a:lstStyle/>
          <a:p>
            <a:pPr algn="ctr"/>
            <a:r>
              <a:rPr lang="en-US" sz="2800" b="1" i="0" dirty="0" err="1">
                <a:solidFill>
                  <a:srgbClr val="FF0000"/>
                </a:solidFill>
                <a:effectLst/>
                <a:ea typeface="Cambria" panose="02040503050406030204" pitchFamily="18" charset="0"/>
              </a:rPr>
              <a:t>Diện</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tích</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phòng</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khách</a:t>
            </a:r>
            <a:r>
              <a:rPr lang="en-US" sz="2800" b="1" i="0" dirty="0">
                <a:solidFill>
                  <a:srgbClr val="FF0000"/>
                </a:solidFill>
                <a:effectLst/>
                <a:ea typeface="Cambria" panose="02040503050406030204" pitchFamily="18" charset="0"/>
              </a:rPr>
              <a:t> A </a:t>
            </a:r>
            <a:r>
              <a:rPr lang="en-US" sz="2800" b="1" i="0" dirty="0" err="1">
                <a:solidFill>
                  <a:srgbClr val="FF0000"/>
                </a:solidFill>
                <a:effectLst/>
                <a:ea typeface="Cambria" panose="02040503050406030204" pitchFamily="18" charset="0"/>
              </a:rPr>
              <a:t>là</a:t>
            </a:r>
            <a:r>
              <a:rPr lang="en-US" sz="2800" b="1" i="0" dirty="0">
                <a:solidFill>
                  <a:srgbClr val="FF0000"/>
                </a:solidFill>
                <a:effectLst/>
                <a:ea typeface="Cambria" panose="02040503050406030204" pitchFamily="18" charset="0"/>
              </a:rPr>
              <a:t>:</a:t>
            </a:r>
          </a:p>
          <a:p>
            <a:pPr algn="ctr"/>
            <a:r>
              <a:rPr lang="en-US" sz="2800" b="1" i="0" dirty="0">
                <a:solidFill>
                  <a:srgbClr val="FF0000"/>
                </a:solidFill>
                <a:effectLst/>
                <a:ea typeface="Cambria" panose="02040503050406030204" pitchFamily="18" charset="0"/>
              </a:rPr>
              <a:t>7 × 5 = 35 (m</a:t>
            </a:r>
            <a:r>
              <a:rPr lang="en-US" sz="2800" b="1" i="0" baseline="30000" dirty="0">
                <a:solidFill>
                  <a:srgbClr val="FF0000"/>
                </a:solidFill>
                <a:effectLst/>
                <a:ea typeface="Cambria" panose="02040503050406030204" pitchFamily="18" charset="0"/>
              </a:rPr>
              <a:t>2</a:t>
            </a:r>
            <a:r>
              <a:rPr lang="en-US" sz="2800" b="1" i="0" dirty="0">
                <a:solidFill>
                  <a:srgbClr val="FF0000"/>
                </a:solidFill>
                <a:effectLst/>
                <a:ea typeface="Cambria" panose="02040503050406030204" pitchFamily="18" charset="0"/>
              </a:rPr>
              <a:t>)</a:t>
            </a:r>
          </a:p>
          <a:p>
            <a:pPr algn="ctr"/>
            <a:r>
              <a:rPr lang="en-US" sz="2800" b="1" i="0" dirty="0" err="1">
                <a:solidFill>
                  <a:srgbClr val="FF0000"/>
                </a:solidFill>
                <a:effectLst/>
                <a:ea typeface="Cambria" panose="02040503050406030204" pitchFamily="18" charset="0"/>
              </a:rPr>
              <a:t>Diện</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tích</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phòng</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khách</a:t>
            </a:r>
            <a:r>
              <a:rPr lang="en-US" sz="2800" b="1" i="0" dirty="0">
                <a:solidFill>
                  <a:srgbClr val="FF0000"/>
                </a:solidFill>
                <a:effectLst/>
                <a:ea typeface="Cambria" panose="02040503050406030204" pitchFamily="18" charset="0"/>
              </a:rPr>
              <a:t> B </a:t>
            </a:r>
            <a:r>
              <a:rPr lang="en-US" sz="2800" b="1" i="0" dirty="0" err="1">
                <a:solidFill>
                  <a:srgbClr val="FF0000"/>
                </a:solidFill>
                <a:effectLst/>
                <a:ea typeface="Cambria" panose="02040503050406030204" pitchFamily="18" charset="0"/>
              </a:rPr>
              <a:t>là</a:t>
            </a:r>
            <a:r>
              <a:rPr lang="en-US" sz="2800" b="1" i="0" dirty="0">
                <a:solidFill>
                  <a:srgbClr val="FF0000"/>
                </a:solidFill>
                <a:effectLst/>
                <a:ea typeface="Cambria" panose="02040503050406030204" pitchFamily="18" charset="0"/>
              </a:rPr>
              <a:t>:</a:t>
            </a:r>
          </a:p>
          <a:p>
            <a:pPr algn="ctr"/>
            <a:r>
              <a:rPr lang="en-US" sz="2800" b="1" i="0" dirty="0">
                <a:solidFill>
                  <a:srgbClr val="FF0000"/>
                </a:solidFill>
                <a:effectLst/>
                <a:ea typeface="Cambria" panose="02040503050406030204" pitchFamily="18" charset="0"/>
              </a:rPr>
              <a:t>6 × 6 = 36 (m</a:t>
            </a:r>
            <a:r>
              <a:rPr lang="en-US" sz="2800" b="1" i="0" baseline="30000" dirty="0">
                <a:solidFill>
                  <a:srgbClr val="FF0000"/>
                </a:solidFill>
                <a:effectLst/>
                <a:ea typeface="Cambria" panose="02040503050406030204" pitchFamily="18" charset="0"/>
              </a:rPr>
              <a:t>2</a:t>
            </a:r>
            <a:r>
              <a:rPr lang="en-US" sz="2800" b="1" i="0" dirty="0">
                <a:solidFill>
                  <a:srgbClr val="FF0000"/>
                </a:solidFill>
                <a:effectLst/>
                <a:ea typeface="Cambria" panose="02040503050406030204" pitchFamily="18" charset="0"/>
              </a:rPr>
              <a:t>)</a:t>
            </a:r>
          </a:p>
          <a:p>
            <a:pPr algn="ctr"/>
            <a:r>
              <a:rPr lang="en-US" sz="2800" b="1" i="0" dirty="0" err="1">
                <a:solidFill>
                  <a:srgbClr val="FF0000"/>
                </a:solidFill>
                <a:effectLst/>
                <a:ea typeface="Cambria" panose="02040503050406030204" pitchFamily="18" charset="0"/>
              </a:rPr>
              <a:t>Diện</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tích</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phòng</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khách</a:t>
            </a:r>
            <a:r>
              <a:rPr lang="en-US" sz="2800" b="1" i="0" dirty="0">
                <a:solidFill>
                  <a:srgbClr val="FF0000"/>
                </a:solidFill>
                <a:effectLst/>
                <a:ea typeface="Cambria" panose="02040503050406030204" pitchFamily="18" charset="0"/>
              </a:rPr>
              <a:t> C </a:t>
            </a:r>
            <a:r>
              <a:rPr lang="en-US" sz="2800" b="1" i="0" dirty="0" err="1">
                <a:solidFill>
                  <a:srgbClr val="FF0000"/>
                </a:solidFill>
                <a:effectLst/>
                <a:ea typeface="Cambria" panose="02040503050406030204" pitchFamily="18" charset="0"/>
              </a:rPr>
              <a:t>là</a:t>
            </a:r>
            <a:r>
              <a:rPr lang="en-US" sz="2800" b="1" i="0" dirty="0">
                <a:solidFill>
                  <a:srgbClr val="FF0000"/>
                </a:solidFill>
                <a:effectLst/>
                <a:ea typeface="Cambria" panose="02040503050406030204" pitchFamily="18" charset="0"/>
              </a:rPr>
              <a:t>:</a:t>
            </a:r>
          </a:p>
          <a:p>
            <a:pPr algn="ctr"/>
            <a:r>
              <a:rPr lang="en-US" sz="2800" b="1" i="0" dirty="0">
                <a:solidFill>
                  <a:srgbClr val="FF0000"/>
                </a:solidFill>
                <a:effectLst/>
                <a:ea typeface="Cambria" panose="02040503050406030204" pitchFamily="18" charset="0"/>
              </a:rPr>
              <a:t>9 × 4 = 36 (m</a:t>
            </a:r>
            <a:r>
              <a:rPr lang="en-US" sz="2800" b="1" i="0" baseline="30000" dirty="0">
                <a:solidFill>
                  <a:srgbClr val="FF0000"/>
                </a:solidFill>
                <a:effectLst/>
                <a:ea typeface="Cambria" panose="02040503050406030204" pitchFamily="18" charset="0"/>
              </a:rPr>
              <a:t>2</a:t>
            </a:r>
            <a:r>
              <a:rPr lang="en-US" sz="2800" b="1" i="0" dirty="0">
                <a:solidFill>
                  <a:srgbClr val="FF0000"/>
                </a:solidFill>
                <a:effectLst/>
                <a:ea typeface="Cambria" panose="02040503050406030204" pitchFamily="18" charset="0"/>
              </a:rPr>
              <a:t>)</a:t>
            </a:r>
          </a:p>
          <a:p>
            <a:r>
              <a:rPr lang="en-US" sz="2800" b="1" dirty="0" err="1">
                <a:solidFill>
                  <a:srgbClr val="FF0000"/>
                </a:solidFill>
              </a:rPr>
              <a:t>Vì</a:t>
            </a:r>
            <a:r>
              <a:rPr lang="en-US" sz="2800" b="1" dirty="0">
                <a:solidFill>
                  <a:srgbClr val="FF0000"/>
                </a:solidFill>
              </a:rPr>
              <a:t> </a:t>
            </a:r>
            <a:r>
              <a:rPr lang="en-US" sz="2800" b="1" dirty="0" err="1">
                <a:solidFill>
                  <a:srgbClr val="FF0000"/>
                </a:solidFill>
              </a:rPr>
              <a:t>diện</a:t>
            </a:r>
            <a:r>
              <a:rPr lang="en-US" sz="2800" b="1" dirty="0">
                <a:solidFill>
                  <a:srgbClr val="FF0000"/>
                </a:solidFill>
              </a:rPr>
              <a:t> </a:t>
            </a:r>
            <a:r>
              <a:rPr lang="en-US" sz="2800" b="1" dirty="0" err="1">
                <a:solidFill>
                  <a:srgbClr val="FF0000"/>
                </a:solidFill>
              </a:rPr>
              <a:t>tích</a:t>
            </a:r>
            <a:r>
              <a:rPr lang="en-US" sz="2800" b="1" dirty="0">
                <a:solidFill>
                  <a:srgbClr val="FF0000"/>
                </a:solidFill>
              </a:rPr>
              <a:t> </a:t>
            </a:r>
            <a:r>
              <a:rPr lang="en-US" sz="2800" b="1" dirty="0" err="1">
                <a:solidFill>
                  <a:srgbClr val="FF0000"/>
                </a:solidFill>
              </a:rPr>
              <a:t>phòng</a:t>
            </a:r>
            <a:r>
              <a:rPr lang="en-US" sz="2800" b="1" dirty="0">
                <a:solidFill>
                  <a:srgbClr val="FF0000"/>
                </a:solidFill>
              </a:rPr>
              <a:t> </a:t>
            </a:r>
            <a:r>
              <a:rPr lang="en-US" sz="2800" b="1" dirty="0" err="1">
                <a:solidFill>
                  <a:srgbClr val="FF0000"/>
                </a:solidFill>
              </a:rPr>
              <a:t>khách</a:t>
            </a:r>
            <a:r>
              <a:rPr lang="en-US" sz="2800" b="1" dirty="0">
                <a:solidFill>
                  <a:srgbClr val="FF0000"/>
                </a:solidFill>
              </a:rPr>
              <a:t> </a:t>
            </a:r>
            <a:r>
              <a:rPr lang="en-US" sz="2800" b="1" dirty="0" err="1">
                <a:solidFill>
                  <a:srgbClr val="FF0000"/>
                </a:solidFill>
              </a:rPr>
              <a:t>nhà</a:t>
            </a:r>
            <a:r>
              <a:rPr lang="en-US" sz="2800" b="1" dirty="0">
                <a:solidFill>
                  <a:srgbClr val="FF0000"/>
                </a:solidFill>
              </a:rPr>
              <a:t> Mai </a:t>
            </a:r>
            <a:r>
              <a:rPr lang="en-US" sz="2800" b="1" dirty="0" err="1">
                <a:solidFill>
                  <a:srgbClr val="FF0000"/>
                </a:solidFill>
              </a:rPr>
              <a:t>bằng</a:t>
            </a:r>
            <a:r>
              <a:rPr lang="en-US" sz="2800" b="1" dirty="0">
                <a:solidFill>
                  <a:srgbClr val="FF0000"/>
                </a:solidFill>
              </a:rPr>
              <a:t> </a:t>
            </a:r>
            <a:r>
              <a:rPr lang="en-US" sz="2800" b="1" dirty="0" err="1">
                <a:solidFill>
                  <a:srgbClr val="FF0000"/>
                </a:solidFill>
              </a:rPr>
              <a:t>diện</a:t>
            </a:r>
            <a:r>
              <a:rPr lang="en-US" sz="2800" b="1" dirty="0">
                <a:solidFill>
                  <a:srgbClr val="FF0000"/>
                </a:solidFill>
              </a:rPr>
              <a:t> </a:t>
            </a:r>
            <a:r>
              <a:rPr lang="en-US" sz="2800" b="1" dirty="0" err="1">
                <a:solidFill>
                  <a:srgbClr val="FF0000"/>
                </a:solidFill>
              </a:rPr>
              <a:t>tích</a:t>
            </a:r>
            <a:r>
              <a:rPr lang="en-US" sz="2800" b="1" dirty="0">
                <a:solidFill>
                  <a:srgbClr val="FF0000"/>
                </a:solidFill>
              </a:rPr>
              <a:t> </a:t>
            </a:r>
            <a:r>
              <a:rPr lang="en-US" sz="2800" b="1" dirty="0" err="1">
                <a:solidFill>
                  <a:srgbClr val="FF0000"/>
                </a:solidFill>
              </a:rPr>
              <a:t>phòng</a:t>
            </a:r>
            <a:r>
              <a:rPr lang="en-US" sz="2800" b="1" dirty="0">
                <a:solidFill>
                  <a:srgbClr val="FF0000"/>
                </a:solidFill>
              </a:rPr>
              <a:t> </a:t>
            </a:r>
            <a:r>
              <a:rPr lang="en-US" sz="2800" b="1" dirty="0" err="1">
                <a:solidFill>
                  <a:srgbClr val="FF0000"/>
                </a:solidFill>
              </a:rPr>
              <a:t>khách</a:t>
            </a:r>
            <a:r>
              <a:rPr lang="en-US" sz="2800" b="1" dirty="0">
                <a:solidFill>
                  <a:srgbClr val="FF0000"/>
                </a:solidFill>
              </a:rPr>
              <a:t> </a:t>
            </a:r>
            <a:r>
              <a:rPr lang="en-US" sz="2800" b="1" dirty="0" err="1">
                <a:solidFill>
                  <a:srgbClr val="FF0000"/>
                </a:solidFill>
              </a:rPr>
              <a:t>nhà</a:t>
            </a:r>
            <a:r>
              <a:rPr lang="en-US" sz="2800" b="1" dirty="0">
                <a:solidFill>
                  <a:srgbClr val="FF0000"/>
                </a:solidFill>
              </a:rPr>
              <a:t> Việt </a:t>
            </a:r>
            <a:r>
              <a:rPr lang="en-US" sz="2800" b="1" dirty="0" err="1">
                <a:solidFill>
                  <a:srgbClr val="FF0000"/>
                </a:solidFill>
              </a:rPr>
              <a:t>nên</a:t>
            </a:r>
            <a:r>
              <a:rPr lang="en-US" sz="2800" b="1" dirty="0">
                <a:solidFill>
                  <a:srgbClr val="FF0000"/>
                </a:solidFill>
              </a:rPr>
              <a:t> </a:t>
            </a:r>
            <a:r>
              <a:rPr lang="en-US" sz="2800" b="1" dirty="0" err="1">
                <a:solidFill>
                  <a:srgbClr val="FF0000"/>
                </a:solidFill>
              </a:rPr>
              <a:t>hình</a:t>
            </a:r>
            <a:r>
              <a:rPr lang="en-US" sz="2800" b="1" dirty="0">
                <a:solidFill>
                  <a:srgbClr val="FF0000"/>
                </a:solidFill>
              </a:rPr>
              <a:t> B </a:t>
            </a:r>
            <a:r>
              <a:rPr lang="en-US" sz="2800" b="1" dirty="0" err="1">
                <a:solidFill>
                  <a:srgbClr val="FF0000"/>
                </a:solidFill>
              </a:rPr>
              <a:t>và</a:t>
            </a:r>
            <a:r>
              <a:rPr lang="en-US" sz="2800" b="1" dirty="0">
                <a:solidFill>
                  <a:srgbClr val="FF0000"/>
                </a:solidFill>
              </a:rPr>
              <a:t> C </a:t>
            </a:r>
            <a:r>
              <a:rPr lang="en-US" sz="2800" b="1" dirty="0" err="1">
                <a:solidFill>
                  <a:srgbClr val="FF0000"/>
                </a:solidFill>
              </a:rPr>
              <a:t>là</a:t>
            </a:r>
            <a:r>
              <a:rPr lang="en-US" sz="2800" b="1" dirty="0">
                <a:solidFill>
                  <a:srgbClr val="FF0000"/>
                </a:solidFill>
              </a:rPr>
              <a:t> </a:t>
            </a:r>
            <a:r>
              <a:rPr lang="en-US" sz="2800" b="1" dirty="0" err="1">
                <a:solidFill>
                  <a:srgbClr val="FF0000"/>
                </a:solidFill>
              </a:rPr>
              <a:t>hình</a:t>
            </a:r>
            <a:r>
              <a:rPr lang="en-US" sz="2800" b="1" dirty="0">
                <a:solidFill>
                  <a:srgbClr val="FF0000"/>
                </a:solidFill>
              </a:rPr>
              <a:t> </a:t>
            </a:r>
            <a:r>
              <a:rPr lang="en-US" sz="2800" b="1" dirty="0" err="1">
                <a:solidFill>
                  <a:srgbClr val="FF0000"/>
                </a:solidFill>
              </a:rPr>
              <a:t>vẽ</a:t>
            </a:r>
            <a:r>
              <a:rPr lang="en-US" sz="2800" b="1" dirty="0">
                <a:solidFill>
                  <a:srgbClr val="FF0000"/>
                </a:solidFill>
              </a:rPr>
              <a:t> </a:t>
            </a:r>
            <a:r>
              <a:rPr lang="en-US" sz="2800" b="1" dirty="0" err="1">
                <a:solidFill>
                  <a:srgbClr val="FF0000"/>
                </a:solidFill>
              </a:rPr>
              <a:t>phòng</a:t>
            </a:r>
            <a:r>
              <a:rPr lang="en-US" sz="2800" b="1" dirty="0">
                <a:solidFill>
                  <a:srgbClr val="FF0000"/>
                </a:solidFill>
              </a:rPr>
              <a:t> </a:t>
            </a:r>
            <a:r>
              <a:rPr lang="en-US" sz="2800" b="1" dirty="0" err="1">
                <a:solidFill>
                  <a:srgbClr val="FF0000"/>
                </a:solidFill>
              </a:rPr>
              <a:t>khách</a:t>
            </a:r>
            <a:r>
              <a:rPr lang="en-US" sz="2800" b="1" dirty="0">
                <a:solidFill>
                  <a:srgbClr val="FF0000"/>
                </a:solidFill>
              </a:rPr>
              <a:t> </a:t>
            </a:r>
            <a:r>
              <a:rPr lang="en-US" sz="2800" b="1" dirty="0" err="1">
                <a:solidFill>
                  <a:srgbClr val="FF0000"/>
                </a:solidFill>
              </a:rPr>
              <a:t>nhà</a:t>
            </a:r>
            <a:r>
              <a:rPr lang="en-US" sz="2800" b="1" dirty="0">
                <a:solidFill>
                  <a:srgbClr val="FF0000"/>
                </a:solidFill>
              </a:rPr>
              <a:t> Việt </a:t>
            </a:r>
            <a:r>
              <a:rPr lang="en-US" sz="2800" b="1" dirty="0" err="1">
                <a:solidFill>
                  <a:srgbClr val="FF0000"/>
                </a:solidFill>
              </a:rPr>
              <a:t>và</a:t>
            </a:r>
            <a:r>
              <a:rPr lang="en-US" sz="2800" b="1" dirty="0">
                <a:solidFill>
                  <a:srgbClr val="FF0000"/>
                </a:solidFill>
              </a:rPr>
              <a:t> Mai.</a:t>
            </a:r>
          </a:p>
          <a:p>
            <a:r>
              <a:rPr lang="en-US" sz="2800" b="1" dirty="0">
                <a:solidFill>
                  <a:srgbClr val="FF0000"/>
                </a:solidFill>
                <a:sym typeface="Wingdings" panose="05000000000000000000" pitchFamily="2" charset="2"/>
              </a:rPr>
              <a:t> </a:t>
            </a:r>
            <a:r>
              <a:rPr lang="en-US" sz="2800" b="1" dirty="0">
                <a:solidFill>
                  <a:srgbClr val="FF0000"/>
                </a:solidFill>
              </a:rPr>
              <a:t>Do </a:t>
            </a:r>
            <a:r>
              <a:rPr lang="en-US" sz="2800" b="1" dirty="0" err="1">
                <a:solidFill>
                  <a:srgbClr val="FF0000"/>
                </a:solidFill>
              </a:rPr>
              <a:t>đó</a:t>
            </a:r>
            <a:r>
              <a:rPr lang="en-US" sz="2800" b="1" dirty="0">
                <a:solidFill>
                  <a:srgbClr val="FF0000"/>
                </a:solidFill>
              </a:rPr>
              <a:t> </a:t>
            </a:r>
            <a:r>
              <a:rPr lang="en-US" sz="2800" b="1" dirty="0" err="1">
                <a:solidFill>
                  <a:srgbClr val="FF0000"/>
                </a:solidFill>
              </a:rPr>
              <a:t>hình</a:t>
            </a:r>
            <a:r>
              <a:rPr lang="en-US" sz="2800" b="1" dirty="0">
                <a:solidFill>
                  <a:srgbClr val="FF0000"/>
                </a:solidFill>
              </a:rPr>
              <a:t> A </a:t>
            </a:r>
            <a:r>
              <a:rPr lang="en-US" sz="2800" b="1" dirty="0" err="1">
                <a:solidFill>
                  <a:srgbClr val="FF0000"/>
                </a:solidFill>
              </a:rPr>
              <a:t>là</a:t>
            </a:r>
            <a:r>
              <a:rPr lang="en-US" sz="2800" b="1" dirty="0">
                <a:solidFill>
                  <a:srgbClr val="FF0000"/>
                </a:solidFill>
              </a:rPr>
              <a:t> </a:t>
            </a:r>
            <a:r>
              <a:rPr lang="en-US" sz="2800" b="1" dirty="0" err="1">
                <a:solidFill>
                  <a:srgbClr val="FF0000"/>
                </a:solidFill>
              </a:rPr>
              <a:t>hình</a:t>
            </a:r>
            <a:r>
              <a:rPr lang="en-US" sz="2800" b="1" dirty="0">
                <a:solidFill>
                  <a:srgbClr val="FF0000"/>
                </a:solidFill>
              </a:rPr>
              <a:t> </a:t>
            </a:r>
            <a:r>
              <a:rPr lang="en-US" sz="2800" b="1" dirty="0" err="1">
                <a:solidFill>
                  <a:srgbClr val="FF0000"/>
                </a:solidFill>
              </a:rPr>
              <a:t>vẽ</a:t>
            </a:r>
            <a:r>
              <a:rPr lang="en-US" sz="2800" b="1" dirty="0">
                <a:solidFill>
                  <a:srgbClr val="FF0000"/>
                </a:solidFill>
              </a:rPr>
              <a:t> </a:t>
            </a:r>
            <a:r>
              <a:rPr lang="en-US" sz="2800" b="1" dirty="0" err="1">
                <a:solidFill>
                  <a:srgbClr val="FF0000"/>
                </a:solidFill>
              </a:rPr>
              <a:t>phòng</a:t>
            </a:r>
            <a:r>
              <a:rPr lang="en-US" sz="2800" b="1" dirty="0">
                <a:solidFill>
                  <a:srgbClr val="FF0000"/>
                </a:solidFill>
              </a:rPr>
              <a:t> </a:t>
            </a:r>
            <a:r>
              <a:rPr lang="en-US" sz="2800" b="1" dirty="0" err="1">
                <a:solidFill>
                  <a:srgbClr val="FF0000"/>
                </a:solidFill>
              </a:rPr>
              <a:t>khách</a:t>
            </a:r>
            <a:r>
              <a:rPr lang="en-US" sz="2800" b="1" dirty="0">
                <a:solidFill>
                  <a:srgbClr val="FF0000"/>
                </a:solidFill>
              </a:rPr>
              <a:t> </a:t>
            </a:r>
            <a:r>
              <a:rPr lang="en-US" sz="2800" b="1" dirty="0" err="1">
                <a:solidFill>
                  <a:srgbClr val="FF0000"/>
                </a:solidFill>
              </a:rPr>
              <a:t>nhà</a:t>
            </a:r>
            <a:r>
              <a:rPr lang="en-US" sz="2800" b="1" dirty="0">
                <a:solidFill>
                  <a:srgbClr val="FF0000"/>
                </a:solidFill>
              </a:rPr>
              <a:t> Nam.</a:t>
            </a:r>
          </a:p>
        </p:txBody>
      </p:sp>
    </p:spTree>
    <p:extLst>
      <p:ext uri="{BB962C8B-B14F-4D97-AF65-F5344CB8AC3E}">
        <p14:creationId xmlns:p14="http://schemas.microsoft.com/office/powerpoint/2010/main" val="260514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a:extLst>
              <a:ext uri="{FF2B5EF4-FFF2-40B4-BE49-F238E27FC236}">
                <a16:creationId xmlns:a16="http://schemas.microsoft.com/office/drawing/2014/main" id="{775F133E-877E-5BC9-A4F1-2FB3BD31D96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0509"/>
          <a:stretch/>
        </p:blipFill>
        <p:spPr>
          <a:xfrm>
            <a:off x="20" y="1282"/>
            <a:ext cx="12191980" cy="6856718"/>
          </a:xfrm>
          <a:prstGeom prst="rect">
            <a:avLst/>
          </a:prstGeom>
        </p:spPr>
      </p:pic>
      <p:pic>
        <p:nvPicPr>
          <p:cNvPr id="6" name="Content Placeholder 5" descr="A map of a treasure island&#10;&#10;Description automatically generated">
            <a:extLst>
              <a:ext uri="{FF2B5EF4-FFF2-40B4-BE49-F238E27FC236}">
                <a16:creationId xmlns:a16="http://schemas.microsoft.com/office/drawing/2014/main" id="{16164240-0794-3D11-9851-4D2C5C889AE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6063"/>
          <a:stretch/>
        </p:blipFill>
        <p:spPr>
          <a:xfrm>
            <a:off x="0" y="0"/>
            <a:ext cx="7305040" cy="6862100"/>
          </a:xfrm>
        </p:spPr>
      </p:pic>
      <p:pic>
        <p:nvPicPr>
          <p:cNvPr id="11" name="Picture 10">
            <a:extLst>
              <a:ext uri="{FF2B5EF4-FFF2-40B4-BE49-F238E27FC236}">
                <a16:creationId xmlns:a16="http://schemas.microsoft.com/office/drawing/2014/main" id="{66C782A8-B1D1-4F9A-FD6F-779D757F4E98}"/>
              </a:ext>
            </a:extLst>
          </p:cNvPr>
          <p:cNvPicPr>
            <a:picLocks noChangeAspect="1"/>
          </p:cNvPicPr>
          <p:nvPr/>
        </p:nvPicPr>
        <p:blipFill>
          <a:blip r:embed="rId4"/>
          <a:stretch>
            <a:fillRect/>
          </a:stretch>
        </p:blipFill>
        <p:spPr>
          <a:xfrm>
            <a:off x="2964360" y="2252495"/>
            <a:ext cx="2259191" cy="2081553"/>
          </a:xfrm>
          <a:prstGeom prst="rect">
            <a:avLst/>
          </a:prstGeom>
        </p:spPr>
      </p:pic>
    </p:spTree>
    <p:extLst>
      <p:ext uri="{BB962C8B-B14F-4D97-AF65-F5344CB8AC3E}">
        <p14:creationId xmlns:p14="http://schemas.microsoft.com/office/powerpoint/2010/main" val="759093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2.59259E-6 L -0.16953 -0.15231 " pathEditMode="relative" rAng="0" ptsTypes="AA">
                                      <p:cBhvr>
                                        <p:cTn id="6" dur="2000" fill="hold"/>
                                        <p:tgtEl>
                                          <p:spTgt spid="11"/>
                                        </p:tgtEl>
                                        <p:attrNameLst>
                                          <p:attrName>ppt_x</p:attrName>
                                          <p:attrName>ppt_y</p:attrName>
                                        </p:attrNameLst>
                                      </p:cBhvr>
                                      <p:rCtr x="-8477" y="-7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B113C98-A7DB-17C5-4707-BA7162A7516C}"/>
              </a:ext>
            </a:extLst>
          </p:cNvPr>
          <p:cNvSpPr txBox="1"/>
          <p:nvPr/>
        </p:nvSpPr>
        <p:spPr>
          <a:xfrm>
            <a:off x="2139621" y="878284"/>
            <a:ext cx="9237216" cy="1692771"/>
          </a:xfrm>
          <a:prstGeom prst="rect">
            <a:avLst/>
          </a:prstGeom>
          <a:noFill/>
        </p:spPr>
        <p:txBody>
          <a:bodyPr wrap="square" rtlCol="0">
            <a:spAutoFit/>
          </a:bodyPr>
          <a:lstStyle/>
          <a:p>
            <a:pPr lvl="0" algn="just"/>
            <a:r>
              <a:rPr lang="en-US" sz="2600" b="1" dirty="0" err="1">
                <a:solidFill>
                  <a:srgbClr val="5B9BD5">
                    <a:lumMod val="10000"/>
                  </a:srgbClr>
                </a:solidFill>
                <a:latin typeface="Cambria" panose="02040503050406030204" pitchFamily="18" charset="0"/>
              </a:rPr>
              <a:t>Mặt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của</a:t>
            </a:r>
            <a:r>
              <a:rPr lang="en-US" sz="2600" b="1" dirty="0">
                <a:solidFill>
                  <a:srgbClr val="5B9BD5">
                    <a:lumMod val="10000"/>
                  </a:srgbClr>
                </a:solidFill>
                <a:latin typeface="Cambria" panose="02040503050406030204" pitchFamily="18" charset="0"/>
              </a:rPr>
              <a:t> Nam </a:t>
            </a:r>
            <a:r>
              <a:rPr lang="en-US" sz="2600" b="1" dirty="0" err="1">
                <a:solidFill>
                  <a:srgbClr val="5B9BD5">
                    <a:lumMod val="10000"/>
                  </a:srgbClr>
                </a:solidFill>
                <a:latin typeface="Cambria" panose="02040503050406030204" pitchFamily="18" charset="0"/>
              </a:rPr>
              <a:t>có</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dạng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hình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vuông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cạnh</a:t>
            </a:r>
            <a:r>
              <a:rPr lang="en-US" sz="2600" b="1" dirty="0">
                <a:solidFill>
                  <a:srgbClr val="5B9BD5">
                    <a:lumMod val="10000"/>
                  </a:srgbClr>
                </a:solidFill>
                <a:latin typeface="Cambria" panose="02040503050406030204" pitchFamily="18" charset="0"/>
              </a:rPr>
              <a:t> 3 m. </a:t>
            </a:r>
            <a:r>
              <a:rPr lang="en-US" sz="2600" b="1" dirty="0" err="1">
                <a:solidFill>
                  <a:srgbClr val="5B9BD5">
                    <a:lumMod val="10000"/>
                  </a:srgbClr>
                </a:solidFill>
                <a:latin typeface="Cambria" panose="02040503050406030204" pitchFamily="18" charset="0"/>
              </a:rPr>
              <a:t>Bố</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của</a:t>
            </a:r>
            <a:r>
              <a:rPr lang="en-US" sz="2600" b="1" dirty="0">
                <a:solidFill>
                  <a:srgbClr val="5B9BD5">
                    <a:lumMod val="10000"/>
                  </a:srgbClr>
                </a:solidFill>
                <a:latin typeface="Cambria" panose="02040503050406030204" pitchFamily="18" charset="0"/>
              </a:rPr>
              <a:t> Nam </a:t>
            </a:r>
            <a:r>
              <a:rPr lang="en-US" sz="2600" b="1" dirty="0" err="1">
                <a:solidFill>
                  <a:srgbClr val="5B9BD5">
                    <a:lumMod val="10000"/>
                  </a:srgbClr>
                </a:solidFill>
                <a:latin typeface="Cambria" panose="02040503050406030204" pitchFamily="18" charset="0"/>
              </a:rPr>
              <a:t>dự</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định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lát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bằng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các</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tấm</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gỗ</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hình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chữ</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nhật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có</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chiều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dài</a:t>
            </a:r>
            <a:r>
              <a:rPr lang="en-US" sz="2600" b="1" dirty="0">
                <a:solidFill>
                  <a:srgbClr val="5B9BD5">
                    <a:lumMod val="10000"/>
                  </a:srgbClr>
                </a:solidFill>
                <a:latin typeface="Cambria" panose="02040503050406030204" pitchFamily="18" charset="0"/>
              </a:rPr>
              <a:t> 5 dm </a:t>
            </a:r>
            <a:r>
              <a:rPr lang="en-US" sz="2600" b="1" dirty="0" err="1">
                <a:solidFill>
                  <a:srgbClr val="5B9BD5">
                    <a:lumMod val="10000"/>
                  </a:srgbClr>
                </a:solidFill>
                <a:latin typeface="Cambria" panose="02040503050406030204" pitchFamily="18" charset="0"/>
              </a:rPr>
              <a:t>và</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chiều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rộng</a:t>
            </a:r>
            <a:r>
              <a:rPr lang="en-US" sz="2600" b="1" dirty="0">
                <a:solidFill>
                  <a:srgbClr val="5B9BD5">
                    <a:lumMod val="10000"/>
                  </a:srgbClr>
                </a:solidFill>
                <a:latin typeface="Cambria" panose="02040503050406030204" pitchFamily="18" charset="0"/>
              </a:rPr>
              <a:t> 1 dm. </a:t>
            </a:r>
            <a:r>
              <a:rPr lang="en-US" sz="2600" b="1" dirty="0" err="1">
                <a:solidFill>
                  <a:srgbClr val="5B9BD5">
                    <a:lumMod val="10000"/>
                  </a:srgbClr>
                </a:solidFill>
                <a:latin typeface="Cambria" panose="02040503050406030204" pitchFamily="18" charset="0"/>
              </a:rPr>
              <a:t>Hỏi</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bố</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cần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dùng</a:t>
            </a:r>
            <a:r>
              <a:rPr lang="en-US" sz="2600" b="1" dirty="0">
                <a:solidFill>
                  <a:srgbClr val="5B9BD5">
                    <a:lumMod val="10000"/>
                  </a:srgbClr>
                </a:solidFill>
                <a:latin typeface="Cambria" panose="02040503050406030204" pitchFamily="18" charset="0"/>
              </a:rPr>
              <a:t> bao </a:t>
            </a:r>
            <a:r>
              <a:rPr lang="en-US" sz="2600" b="1" dirty="0" err="1">
                <a:solidFill>
                  <a:srgbClr val="5B9BD5">
                    <a:lumMod val="10000"/>
                  </a:srgbClr>
                </a:solidFill>
                <a:latin typeface="Cambria" panose="02040503050406030204" pitchFamily="18" charset="0"/>
              </a:rPr>
              <a:t>nhiêu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tấm</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gỗ</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để</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lát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kín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đó</a:t>
            </a:r>
            <a:r>
              <a:rPr lang="en-US" sz="2600" b="1" dirty="0">
                <a:solidFill>
                  <a:srgbClr val="5B9BD5">
                    <a:lumMod val="10000"/>
                  </a:srgbClr>
                </a:solidFill>
                <a:latin typeface="Cambria" panose="02040503050406030204" pitchFamily="18" charset="0"/>
              </a:rPr>
              <a:t>?</a:t>
            </a:r>
            <a:endParaRPr kumimoji="0" lang="en-US" sz="2600" b="1" i="0" u="none" strike="noStrike" kern="1200" cap="none" spc="0" normalizeH="0" baseline="0" noProof="0" dirty="0">
              <a:ln>
                <a:noFill/>
              </a:ln>
              <a:solidFill>
                <a:srgbClr val="5B9BD5">
                  <a:lumMod val="10000"/>
                </a:srgbClr>
              </a:solidFill>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8F6DC5A9-0DF0-5BC5-1610-DF232597DC29}"/>
              </a:ext>
            </a:extLst>
          </p:cNvPr>
          <p:cNvPicPr>
            <a:picLocks noChangeAspect="1"/>
          </p:cNvPicPr>
          <p:nvPr/>
        </p:nvPicPr>
        <p:blipFill>
          <a:blip r:embed="rId2"/>
          <a:stretch>
            <a:fillRect/>
          </a:stretch>
        </p:blipFill>
        <p:spPr>
          <a:xfrm>
            <a:off x="689026" y="498594"/>
            <a:ext cx="1493649" cy="1774090"/>
          </a:xfrm>
          <a:prstGeom prst="rect">
            <a:avLst/>
          </a:prstGeom>
        </p:spPr>
      </p:pic>
      <p:sp>
        <p:nvSpPr>
          <p:cNvPr id="4" name="Rectangle: Rounded Corners 3">
            <a:extLst>
              <a:ext uri="{FF2B5EF4-FFF2-40B4-BE49-F238E27FC236}">
                <a16:creationId xmlns:a16="http://schemas.microsoft.com/office/drawing/2014/main" id="{4DDCA2D8-A711-D593-5B86-72C1EF52C220}"/>
              </a:ext>
            </a:extLst>
          </p:cNvPr>
          <p:cNvSpPr/>
          <p:nvPr/>
        </p:nvSpPr>
        <p:spPr>
          <a:xfrm>
            <a:off x="1799725" y="2914683"/>
            <a:ext cx="8875364" cy="1051262"/>
          </a:xfrm>
          <a:prstGeom prst="roundRect">
            <a:avLst/>
          </a:prstGeom>
          <a:solidFill>
            <a:srgbClr val="EDF6FD"/>
          </a:solidFill>
          <a:ln w="19050">
            <a:solidFill>
              <a:srgbClr val="1C1D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Muốn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biết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dùng</a:t>
            </a:r>
            <a:r>
              <a:rPr lang="en-US" sz="3200" b="1" dirty="0">
                <a:solidFill>
                  <a:srgbClr val="FF0000"/>
                </a:solidFill>
                <a:latin typeface="Cambria" panose="02040503050406030204" pitchFamily="18" charset="0"/>
                <a:ea typeface="Cambria" panose="02040503050406030204" pitchFamily="18" charset="0"/>
              </a:rPr>
              <a:t> bao </a:t>
            </a:r>
            <a:r>
              <a:rPr lang="en-US" sz="3200" b="1" dirty="0" err="1">
                <a:solidFill>
                  <a:srgbClr val="FF0000"/>
                </a:solidFill>
                <a:latin typeface="Cambria" panose="02040503050406030204" pitchFamily="18" charset="0"/>
                <a:ea typeface="Cambria" panose="02040503050406030204" pitchFamily="18" charset="0"/>
              </a:rPr>
              <a:t>nhiêu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để</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sàn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r>
              <a:rPr lang="en-US" sz="3200" b="1" dirty="0">
                <a:solidFill>
                  <a:srgbClr val="FF0000"/>
                </a:solidFill>
                <a:latin typeface="Cambria" panose="02040503050406030204" pitchFamily="18" charset="0"/>
                <a:ea typeface="Cambria" panose="02040503050406030204" pitchFamily="18" charset="0"/>
              </a:rPr>
              <a:t> ta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thế</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220A5DD-FFB8-5028-618C-83B9D61A8670}"/>
              </a:ext>
            </a:extLst>
          </p:cNvPr>
          <p:cNvSpPr txBox="1"/>
          <p:nvPr/>
        </p:nvSpPr>
        <p:spPr>
          <a:xfrm>
            <a:off x="2030819" y="4263656"/>
            <a:ext cx="8112641"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=&gt; </a:t>
            </a:r>
            <a:r>
              <a:rPr lang="en-US" sz="3200" b="1" dirty="0" err="1">
                <a:solidFill>
                  <a:srgbClr val="002060"/>
                </a:solidFill>
                <a:effectLst/>
                <a:latin typeface="Cambria" panose="02040503050406030204" pitchFamily="18" charset="0"/>
                <a:ea typeface="Cambria" panose="02040503050406030204" pitchFamily="18" charset="0"/>
              </a:rPr>
              <a:t>Tính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tấm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gỗ</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rồi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căn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phòng</a:t>
            </a:r>
            <a:r>
              <a:rPr lang="en-US" sz="3200" b="1" dirty="0">
                <a:solidFill>
                  <a:srgbClr val="002060"/>
                </a:solidFill>
                <a:effectLst/>
                <a:latin typeface="Cambria" panose="02040503050406030204" pitchFamily="18" charset="0"/>
                <a:ea typeface="Cambria" panose="02040503050406030204" pitchFamily="18" charset="0"/>
              </a:rPr>
              <a:t>, chia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tấm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gỗ</a:t>
            </a:r>
            <a:endParaRPr lang="en-US" sz="32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284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972F4A0E-EF39-1A23-68CD-2E4039F3CBE9}"/>
              </a:ext>
            </a:extLst>
          </p:cNvPr>
          <p:cNvSpPr/>
          <p:nvPr/>
        </p:nvSpPr>
        <p:spPr>
          <a:xfrm>
            <a:off x="1988288" y="744280"/>
            <a:ext cx="9644065" cy="5890436"/>
          </a:xfrm>
          <a:prstGeom prst="roundRect">
            <a:avLst/>
          </a:prstGeom>
          <a:solidFill>
            <a:srgbClr val="EDF6FD"/>
          </a:solidFill>
          <a:ln w="19050">
            <a:solidFill>
              <a:srgbClr val="1C1D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DC50F1E-4857-10E2-ACFD-6FACE0E4E5D3}"/>
              </a:ext>
            </a:extLst>
          </p:cNvPr>
          <p:cNvSpPr txBox="1"/>
          <p:nvPr/>
        </p:nvSpPr>
        <p:spPr>
          <a:xfrm>
            <a:off x="5519729" y="827923"/>
            <a:ext cx="21698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600" b="1" i="0" u="sng"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sng" strike="noStrike" kern="1200" cap="none" spc="0" normalizeH="0" baseline="0" noProof="0" dirty="0" err="1">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giải</a:t>
            </a:r>
            <a:r>
              <a:rPr kumimoji="0" lang="en-US" sz="3600" b="1" i="0" u="sng"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4" name="TextBox 13">
            <a:extLst>
              <a:ext uri="{FF2B5EF4-FFF2-40B4-BE49-F238E27FC236}">
                <a16:creationId xmlns:a16="http://schemas.microsoft.com/office/drawing/2014/main" id="{E9C1EC72-3268-0E0F-7368-BBFB4B5336F6}"/>
              </a:ext>
            </a:extLst>
          </p:cNvPr>
          <p:cNvSpPr txBox="1"/>
          <p:nvPr/>
        </p:nvSpPr>
        <p:spPr>
          <a:xfrm>
            <a:off x="2179675" y="1474254"/>
            <a:ext cx="8973879" cy="646331"/>
          </a:xfrm>
          <a:prstGeom prst="rect">
            <a:avLst/>
          </a:prstGeom>
          <a:noFill/>
        </p:spPr>
        <p:txBody>
          <a:bodyPr wrap="square" rtlCol="0">
            <a:spAutoFit/>
          </a:bodyPr>
          <a:lstStyle/>
          <a:p>
            <a:pPr lvl="0" algn="ctr"/>
            <a:r>
              <a:rPr lang="en-US" sz="3600" b="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Diện tích một tấm gỗ hình chữ nhật là:</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5" name="TextBox 14">
            <a:extLst>
              <a:ext uri="{FF2B5EF4-FFF2-40B4-BE49-F238E27FC236}">
                <a16:creationId xmlns:a16="http://schemas.microsoft.com/office/drawing/2014/main" id="{9B2ACFF4-E8EC-4B24-EDC8-B2E91DE38DBA}"/>
              </a:ext>
            </a:extLst>
          </p:cNvPr>
          <p:cNvSpPr txBox="1"/>
          <p:nvPr/>
        </p:nvSpPr>
        <p:spPr>
          <a:xfrm>
            <a:off x="3959442" y="2120585"/>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5 × 1 = 5 (dm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4DC742D4-1536-C35C-7056-B0702627CE00}"/>
              </a:ext>
            </a:extLst>
          </p:cNvPr>
          <p:cNvSpPr txBox="1"/>
          <p:nvPr/>
        </p:nvSpPr>
        <p:spPr>
          <a:xfrm>
            <a:off x="2381692" y="2777548"/>
            <a:ext cx="9186531" cy="646331"/>
          </a:xfrm>
          <a:prstGeom prst="rect">
            <a:avLst/>
          </a:prstGeom>
          <a:noFill/>
        </p:spPr>
        <p:txBody>
          <a:bodyPr wrap="square" rtlCol="0">
            <a:spAutoFit/>
          </a:bodyPr>
          <a:lstStyle/>
          <a:p>
            <a:pPr lvl="0" algn="ct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Diện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tích</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mặt</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sàn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căn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phòng</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của</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Nam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là</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a:t>
            </a:r>
            <a:endParaRPr kumimoji="0" lang="en-US" sz="3600" b="1" i="0"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18" name="Group 17">
            <a:extLst>
              <a:ext uri="{FF2B5EF4-FFF2-40B4-BE49-F238E27FC236}">
                <a16:creationId xmlns:a16="http://schemas.microsoft.com/office/drawing/2014/main" id="{ED50C293-4F2F-0B4E-CD86-41C7E325BB87}"/>
              </a:ext>
            </a:extLst>
          </p:cNvPr>
          <p:cNvGrpSpPr/>
          <p:nvPr/>
        </p:nvGrpSpPr>
        <p:grpSpPr>
          <a:xfrm>
            <a:off x="9711159" y="-75927"/>
            <a:ext cx="2480841" cy="1392466"/>
            <a:chOff x="9041702" y="52390"/>
            <a:chExt cx="3241053" cy="1762716"/>
          </a:xfrm>
        </p:grpSpPr>
        <p:pic>
          <p:nvPicPr>
            <p:cNvPr id="19" name="Picture 18">
              <a:extLst>
                <a:ext uri="{FF2B5EF4-FFF2-40B4-BE49-F238E27FC236}">
                  <a16:creationId xmlns:a16="http://schemas.microsoft.com/office/drawing/2014/main" id="{A1CC4D91-9EF7-8386-9E5D-4F75C9697815}"/>
                </a:ext>
              </a:extLst>
            </p:cNvPr>
            <p:cNvPicPr>
              <a:picLocks noChangeAspect="1"/>
            </p:cNvPicPr>
            <p:nvPr/>
          </p:nvPicPr>
          <p:blipFill rotWithShape="1">
            <a:blip r:embed="rId2">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20" name="Picture 19">
              <a:extLst>
                <a:ext uri="{FF2B5EF4-FFF2-40B4-BE49-F238E27FC236}">
                  <a16:creationId xmlns:a16="http://schemas.microsoft.com/office/drawing/2014/main" id="{1028FB81-2C90-50FA-09AA-D833CF1439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2" name="Picture 1">
            <a:extLst>
              <a:ext uri="{FF2B5EF4-FFF2-40B4-BE49-F238E27FC236}">
                <a16:creationId xmlns:a16="http://schemas.microsoft.com/office/drawing/2014/main" id="{A352258C-56F6-EFC6-7285-4D42A6152F09}"/>
              </a:ext>
            </a:extLst>
          </p:cNvPr>
          <p:cNvPicPr>
            <a:picLocks noChangeAspect="1"/>
          </p:cNvPicPr>
          <p:nvPr/>
        </p:nvPicPr>
        <p:blipFill>
          <a:blip r:embed="rId4"/>
          <a:stretch>
            <a:fillRect/>
          </a:stretch>
        </p:blipFill>
        <p:spPr>
          <a:xfrm>
            <a:off x="348997" y="436171"/>
            <a:ext cx="1493649" cy="1774090"/>
          </a:xfrm>
          <a:prstGeom prst="rect">
            <a:avLst/>
          </a:prstGeom>
        </p:spPr>
      </p:pic>
      <p:sp>
        <p:nvSpPr>
          <p:cNvPr id="4" name="TextBox 3">
            <a:extLst>
              <a:ext uri="{FF2B5EF4-FFF2-40B4-BE49-F238E27FC236}">
                <a16:creationId xmlns:a16="http://schemas.microsoft.com/office/drawing/2014/main" id="{81DD00DF-0D73-6E4D-5C00-B84A8B865BBA}"/>
              </a:ext>
            </a:extLst>
          </p:cNvPr>
          <p:cNvSpPr txBox="1"/>
          <p:nvPr/>
        </p:nvSpPr>
        <p:spPr>
          <a:xfrm>
            <a:off x="4023238" y="3545347"/>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3 × 3 = 9 (m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1BF2B6F6-4027-EDEB-751B-A6F0A505142D}"/>
              </a:ext>
            </a:extLst>
          </p:cNvPr>
          <p:cNvSpPr txBox="1"/>
          <p:nvPr/>
        </p:nvSpPr>
        <p:spPr>
          <a:xfrm>
            <a:off x="4001973" y="4172668"/>
            <a:ext cx="4899192" cy="646331"/>
          </a:xfrm>
          <a:prstGeom prst="rect">
            <a:avLst/>
          </a:prstGeom>
          <a:noFill/>
        </p:spPr>
        <p:txBody>
          <a:bodyPr wrap="square" rtlCol="0">
            <a:spAutoFit/>
          </a:bodyPr>
          <a:lstStyle/>
          <a:p>
            <a:pPr lvl="0" algn="ctr"/>
            <a:r>
              <a:rPr lang="en-US" sz="3600" b="1" dirty="0" err="1">
                <a:solidFill>
                  <a:srgbClr val="000000"/>
                </a:solidFill>
                <a:latin typeface="Cambria" panose="02040503050406030204" pitchFamily="18" charset="0"/>
                <a:ea typeface="Cambria" panose="02040503050406030204" pitchFamily="18" charset="0"/>
              </a:rPr>
              <a:t>Đổi</a:t>
            </a:r>
            <a:r>
              <a:rPr lang="en-US" sz="3600" b="1" dirty="0">
                <a:solidFill>
                  <a:srgbClr val="000000"/>
                </a:solidFill>
                <a:latin typeface="Cambria" panose="02040503050406030204" pitchFamily="18" charset="0"/>
                <a:ea typeface="Cambria" panose="02040503050406030204" pitchFamily="18" charset="0"/>
              </a:rPr>
              <a:t>: 9 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 = 900 dm</a:t>
            </a:r>
            <a:r>
              <a:rPr lang="en-US" sz="3600" b="1" baseline="30000" dirty="0">
                <a:solidFill>
                  <a:srgbClr val="000000"/>
                </a:solidFill>
                <a:latin typeface="Cambria" panose="02040503050406030204" pitchFamily="18" charset="0"/>
                <a:ea typeface="Cambria" panose="02040503050406030204" pitchFamily="18" charset="0"/>
              </a:rPr>
              <a:t>2</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382AED01-4D40-15A6-A701-906443F506FE}"/>
              </a:ext>
            </a:extLst>
          </p:cNvPr>
          <p:cNvSpPr txBox="1"/>
          <p:nvPr/>
        </p:nvSpPr>
        <p:spPr>
          <a:xfrm>
            <a:off x="2413590" y="4659510"/>
            <a:ext cx="9186531" cy="523220"/>
          </a:xfrm>
          <a:prstGeom prst="rect">
            <a:avLst/>
          </a:prstGeom>
          <a:noFill/>
        </p:spPr>
        <p:txBody>
          <a:bodyPr wrap="square" rtlCol="0">
            <a:spAutoFit/>
          </a:bodyPr>
          <a:lstStyle/>
          <a:p>
            <a:pPr lvl="0" algn="ct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Bố</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cần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dùng</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số</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tấm</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gỗ</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để</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lát</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kín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sàn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căn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phòng</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đó</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là</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a:t>
            </a:r>
            <a:endParaRPr kumimoji="0" lang="en-US" sz="2800" b="1" i="0"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TextBox 16">
            <a:extLst>
              <a:ext uri="{FF2B5EF4-FFF2-40B4-BE49-F238E27FC236}">
                <a16:creationId xmlns:a16="http://schemas.microsoft.com/office/drawing/2014/main" id="{F44051E2-D228-16EF-CEC0-369A29403011}"/>
              </a:ext>
            </a:extLst>
          </p:cNvPr>
          <p:cNvSpPr txBox="1"/>
          <p:nvPr/>
        </p:nvSpPr>
        <p:spPr>
          <a:xfrm>
            <a:off x="4352847" y="5193394"/>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900 : 5 = 180 (</a:t>
            </a:r>
            <a:r>
              <a:rPr lang="en-US" sz="3600" b="1" dirty="0" err="1">
                <a:solidFill>
                  <a:srgbClr val="000000"/>
                </a:solidFill>
                <a:latin typeface="Cambria" panose="02040503050406030204" pitchFamily="18" charset="0"/>
                <a:ea typeface="Cambria" panose="02040503050406030204" pitchFamily="18" charset="0"/>
              </a:rPr>
              <a:t>tấm</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4" name="TextBox 23">
            <a:extLst>
              <a:ext uri="{FF2B5EF4-FFF2-40B4-BE49-F238E27FC236}">
                <a16:creationId xmlns:a16="http://schemas.microsoft.com/office/drawing/2014/main" id="{EBBD31C5-AEC3-C56F-4D8A-E5C89FACE597}"/>
              </a:ext>
            </a:extLst>
          </p:cNvPr>
          <p:cNvSpPr txBox="1"/>
          <p:nvPr/>
        </p:nvSpPr>
        <p:spPr>
          <a:xfrm>
            <a:off x="5724447" y="5810082"/>
            <a:ext cx="4899192" cy="646331"/>
          </a:xfrm>
          <a:prstGeom prst="rect">
            <a:avLst/>
          </a:prstGeom>
          <a:noFill/>
        </p:spPr>
        <p:txBody>
          <a:bodyPr wrap="square" rtlCol="0">
            <a:spAutoFit/>
          </a:bodyPr>
          <a:lstStyle/>
          <a:p>
            <a:pPr lvl="0" algn="ctr"/>
            <a:r>
              <a:rPr lang="en-US" sz="3600" b="1" dirty="0" err="1">
                <a:solidFill>
                  <a:srgbClr val="000000"/>
                </a:solidFill>
                <a:latin typeface="Cambria" panose="02040503050406030204" pitchFamily="18" charset="0"/>
                <a:ea typeface="Cambria" panose="02040503050406030204" pitchFamily="18" charset="0"/>
              </a:rPr>
              <a:t>Đáp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số</a:t>
            </a:r>
            <a:r>
              <a:rPr lang="en-US" sz="3600" b="1" dirty="0">
                <a:solidFill>
                  <a:srgbClr val="000000"/>
                </a:solidFill>
                <a:latin typeface="Cambria" panose="02040503050406030204" pitchFamily="18" charset="0"/>
                <a:ea typeface="Cambria" panose="02040503050406030204" pitchFamily="18" charset="0"/>
              </a:rPr>
              <a:t>: 180 </a:t>
            </a:r>
            <a:r>
              <a:rPr lang="en-US" sz="3600" b="1" dirty="0" err="1">
                <a:solidFill>
                  <a:srgbClr val="000000"/>
                </a:solidFill>
                <a:latin typeface="Cambria" panose="02040503050406030204" pitchFamily="18" charset="0"/>
                <a:ea typeface="Cambria" panose="02040503050406030204" pitchFamily="18" charset="0"/>
              </a:rPr>
              <a:t>tấm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gỗ</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2271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0-#ppt_w/2"/>
                                          </p:val>
                                        </p:tav>
                                        <p:tav tm="100000">
                                          <p:val>
                                            <p:strVal val="#ppt_x"/>
                                          </p:val>
                                        </p:tav>
                                      </p:tavLst>
                                    </p:anim>
                                    <p:anim calcmode="lin" valueType="num">
                                      <p:cBhvr additive="base">
                                        <p:cTn id="5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0-#ppt_w/2"/>
                                          </p:val>
                                        </p:tav>
                                        <p:tav tm="100000">
                                          <p:val>
                                            <p:strVal val="#ppt_x"/>
                                          </p:val>
                                        </p:tav>
                                      </p:tavLst>
                                    </p:anim>
                                    <p:anim calcmode="lin" valueType="num">
                                      <p:cBhvr additive="base">
                                        <p:cTn id="5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0-#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0-#ppt_w/2"/>
                                          </p:val>
                                        </p:tav>
                                        <p:tav tm="100000">
                                          <p:val>
                                            <p:strVal val="#ppt_x"/>
                                          </p:val>
                                        </p:tav>
                                      </p:tavLst>
                                    </p:anim>
                                    <p:anim calcmode="lin" valueType="num">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4" grpId="0"/>
      <p:bldP spid="5" grpId="0"/>
      <p:bldP spid="6" grpId="0"/>
      <p:bldP spid="17"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E87494A-300E-4C10-98F9-C8D5CE22DA32}"/>
              </a:ext>
            </a:extLst>
          </p:cNvPr>
          <p:cNvSpPr txBox="1"/>
          <p:nvPr/>
        </p:nvSpPr>
        <p:spPr>
          <a:xfrm>
            <a:off x="281248" y="400050"/>
            <a:ext cx="5651855" cy="2145268"/>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Trò</a:t>
            </a:r>
            <a:r>
              <a:rPr kumimoji="0" lang="en-GB" sz="40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40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chơi</a:t>
            </a:r>
            <a:r>
              <a:rPr kumimoji="0" lang="en-GB" sz="40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baseline="0" dirty="0">
                <a:solidFill>
                  <a:srgbClr val="C00000"/>
                </a:solidFill>
                <a:latin typeface="Cambria" panose="02040503050406030204" pitchFamily="18" charset="0"/>
                <a:ea typeface="Cambria" panose="02040503050406030204" pitchFamily="18" charset="0"/>
                <a:cs typeface="Calibri" panose="020F0502020204030204" pitchFamily="34" charset="0"/>
              </a:rPr>
              <a:t>“</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G</a:t>
            </a:r>
            <a:r>
              <a:rPr lang="en-GB" sz="4000" b="1" baseline="0" dirty="0" err="1">
                <a:solidFill>
                  <a:srgbClr val="C00000"/>
                </a:solidFill>
                <a:latin typeface="Cambria" panose="02040503050406030204" pitchFamily="18" charset="0"/>
                <a:ea typeface="Cambria" panose="02040503050406030204" pitchFamily="18" charset="0"/>
                <a:cs typeface="Calibri" panose="020F0502020204030204" pitchFamily="34" charset="0"/>
              </a:rPr>
              <a:t>iúp</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bác</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nông</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dân</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chở</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lúa</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a:t>
            </a:r>
            <a:endPar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14701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a:extLst>
              <a:ext uri="{FF2B5EF4-FFF2-40B4-BE49-F238E27FC236}">
                <a16:creationId xmlns:a16="http://schemas.microsoft.com/office/drawing/2014/main" id="{775F133E-877E-5BC9-A4F1-2FB3BD31D96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0509"/>
          <a:stretch/>
        </p:blipFill>
        <p:spPr>
          <a:xfrm>
            <a:off x="20" y="1282"/>
            <a:ext cx="12191980" cy="6856718"/>
          </a:xfrm>
          <a:prstGeom prst="rect">
            <a:avLst/>
          </a:prstGeom>
        </p:spPr>
      </p:pic>
      <p:pic>
        <p:nvPicPr>
          <p:cNvPr id="6" name="Content Placeholder 5" descr="A map of a treasure island&#10;&#10;Description automatically generated">
            <a:extLst>
              <a:ext uri="{FF2B5EF4-FFF2-40B4-BE49-F238E27FC236}">
                <a16:creationId xmlns:a16="http://schemas.microsoft.com/office/drawing/2014/main" id="{16164240-0794-3D11-9851-4D2C5C889AE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6063"/>
          <a:stretch/>
        </p:blipFill>
        <p:spPr>
          <a:xfrm>
            <a:off x="0" y="0"/>
            <a:ext cx="7305040" cy="6862100"/>
          </a:xfrm>
        </p:spPr>
      </p:pic>
      <p:pic>
        <p:nvPicPr>
          <p:cNvPr id="11" name="Picture 10">
            <a:extLst>
              <a:ext uri="{FF2B5EF4-FFF2-40B4-BE49-F238E27FC236}">
                <a16:creationId xmlns:a16="http://schemas.microsoft.com/office/drawing/2014/main" id="{66C782A8-B1D1-4F9A-FD6F-779D757F4E98}"/>
              </a:ext>
            </a:extLst>
          </p:cNvPr>
          <p:cNvPicPr>
            <a:picLocks noChangeAspect="1"/>
          </p:cNvPicPr>
          <p:nvPr/>
        </p:nvPicPr>
        <p:blipFill>
          <a:blip r:embed="rId4"/>
          <a:stretch>
            <a:fillRect/>
          </a:stretch>
        </p:blipFill>
        <p:spPr>
          <a:xfrm>
            <a:off x="240825" y="1180779"/>
            <a:ext cx="2259191" cy="2081553"/>
          </a:xfrm>
          <a:prstGeom prst="rect">
            <a:avLst/>
          </a:prstGeom>
        </p:spPr>
      </p:pic>
    </p:spTree>
    <p:extLst>
      <p:ext uri="{BB962C8B-B14F-4D97-AF65-F5344CB8AC3E}">
        <p14:creationId xmlns:p14="http://schemas.microsoft.com/office/powerpoint/2010/main" val="2619061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2.59259E-6 L 0.18529 -0.07731 " pathEditMode="relative" rAng="0" ptsTypes="AA">
                                      <p:cBhvr>
                                        <p:cTn id="6" dur="2000" fill="hold"/>
                                        <p:tgtEl>
                                          <p:spTgt spid="11"/>
                                        </p:tgtEl>
                                        <p:attrNameLst>
                                          <p:attrName>ppt_x</p:attrName>
                                          <p:attrName>ppt_y</p:attrName>
                                        </p:attrNameLst>
                                      </p:cBhvr>
                                      <p:rCtr x="9258" y="-3866"/>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treasure chest with gold and skulls&#10;&#10;Description automatically generated with medium confidence">
            <a:extLst>
              <a:ext uri="{FF2B5EF4-FFF2-40B4-BE49-F238E27FC236}">
                <a16:creationId xmlns:a16="http://schemas.microsoft.com/office/drawing/2014/main" id="{7B095D63-20E0-9233-F0E2-C6C7BB25D88D}"/>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7424" r="3672" b="1"/>
          <a:stretch/>
        </p:blipFill>
        <p:spPr>
          <a:xfrm>
            <a:off x="20" y="1282"/>
            <a:ext cx="12191980" cy="6856718"/>
          </a:xfrm>
          <a:prstGeom prst="rect">
            <a:avLst/>
          </a:prstGeom>
        </p:spPr>
      </p:pic>
      <p:grpSp>
        <p:nvGrpSpPr>
          <p:cNvPr id="8" name="Group 7">
            <a:extLst>
              <a:ext uri="{FF2B5EF4-FFF2-40B4-BE49-F238E27FC236}">
                <a16:creationId xmlns:a16="http://schemas.microsoft.com/office/drawing/2014/main" id="{5DC5B02B-DC00-E486-9847-B52929E63F97}"/>
              </a:ext>
            </a:extLst>
          </p:cNvPr>
          <p:cNvGrpSpPr/>
          <p:nvPr/>
        </p:nvGrpSpPr>
        <p:grpSpPr>
          <a:xfrm>
            <a:off x="2192593" y="-1292869"/>
            <a:ext cx="7303065" cy="7303065"/>
            <a:chOff x="2192593" y="-1292869"/>
            <a:chExt cx="7303065" cy="7303065"/>
          </a:xfrm>
        </p:grpSpPr>
        <p:pic>
          <p:nvPicPr>
            <p:cNvPr id="6" name="Picture 9">
              <a:extLst>
                <a:ext uri="{FF2B5EF4-FFF2-40B4-BE49-F238E27FC236}">
                  <a16:creationId xmlns:a16="http://schemas.microsoft.com/office/drawing/2014/main" id="{EA0A9EB4-5BE1-6133-7CC2-F306D8F1A5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92593" y="-1292869"/>
              <a:ext cx="7303065" cy="7303065"/>
            </a:xfrm>
            <a:prstGeom prst="rect">
              <a:avLst/>
            </a:prstGeom>
          </p:spPr>
        </p:pic>
        <p:sp>
          <p:nvSpPr>
            <p:cNvPr id="7" name="TextBox 6">
              <a:extLst>
                <a:ext uri="{FF2B5EF4-FFF2-40B4-BE49-F238E27FC236}">
                  <a16:creationId xmlns:a16="http://schemas.microsoft.com/office/drawing/2014/main" id="{11F590F4-8887-7F5A-C419-3109868D8E3A}"/>
                </a:ext>
              </a:extLst>
            </p:cNvPr>
            <p:cNvSpPr txBox="1"/>
            <p:nvPr/>
          </p:nvSpPr>
          <p:spPr>
            <a:xfrm>
              <a:off x="3598606" y="1692217"/>
              <a:ext cx="416887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Chúc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mừng</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thấy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kho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báu</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 name="tải xuống (1)">
            <a:hlinkClick r:id="" action="ppaction://media"/>
            <a:extLst>
              <a:ext uri="{FF2B5EF4-FFF2-40B4-BE49-F238E27FC236}">
                <a16:creationId xmlns:a16="http://schemas.microsoft.com/office/drawing/2014/main" id="{16ADF2E6-C394-4636-9954-739D90F01C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5190" y="482600"/>
            <a:ext cx="406400" cy="406400"/>
          </a:xfrm>
          <a:prstGeom prst="rect">
            <a:avLst/>
          </a:prstGeom>
        </p:spPr>
      </p:pic>
    </p:spTree>
    <p:extLst>
      <p:ext uri="{BB962C8B-B14F-4D97-AF65-F5344CB8AC3E}">
        <p14:creationId xmlns:p14="http://schemas.microsoft.com/office/powerpoint/2010/main" val="33386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1" presetClass="mediacall" presetSubtype="0" fill="hold" nodeType="withEffect">
                                  <p:stCondLst>
                                    <p:cond delay="0"/>
                                  </p:stCondLst>
                                  <p:childTnLst>
                                    <p:cmd type="call" cmd="playFrom(0.0)">
                                      <p:cBhvr>
                                        <p:cTn id="11" dur="2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BB85D-0072-374F-144E-AFAFA650AC35}"/>
            </a:ext>
          </a:extLst>
        </p:cNvPr>
        <p:cNvGrpSpPr/>
        <p:nvPr/>
      </p:nvGrpSpPr>
      <p:grpSpPr>
        <a:xfrm>
          <a:off x="0" y="0"/>
          <a:ext cx="0" cy="0"/>
          <a:chOff x="0" y="0"/>
          <a:chExt cx="0" cy="0"/>
        </a:xfrm>
      </p:grpSpPr>
      <p:pic>
        <p:nvPicPr>
          <p:cNvPr id="5" name="图片 2">
            <a:extLst>
              <a:ext uri="{FF2B5EF4-FFF2-40B4-BE49-F238E27FC236}">
                <a16:creationId xmlns:a16="http://schemas.microsoft.com/office/drawing/2014/main" id="{75EA1BB7-1587-4577-52FD-3DF1F879C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40" y="-1620373"/>
            <a:ext cx="9330713" cy="6677022"/>
          </a:xfrm>
          <a:prstGeom prst="rect">
            <a:avLst/>
          </a:prstGeom>
        </p:spPr>
      </p:pic>
      <p:pic>
        <p:nvPicPr>
          <p:cNvPr id="9" name="Picture 8">
            <a:extLst>
              <a:ext uri="{FF2B5EF4-FFF2-40B4-BE49-F238E27FC236}">
                <a16:creationId xmlns:a16="http://schemas.microsoft.com/office/drawing/2014/main" id="{1EFC4D60-18EC-0525-85B8-4F2A431CF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66" y="-661305"/>
            <a:ext cx="6607860" cy="2942671"/>
          </a:xfrm>
          <a:prstGeom prst="rect">
            <a:avLst/>
          </a:prstGeom>
        </p:spPr>
      </p:pic>
      <p:pic>
        <p:nvPicPr>
          <p:cNvPr id="2" name="Picture 1">
            <a:extLst>
              <a:ext uri="{FF2B5EF4-FFF2-40B4-BE49-F238E27FC236}">
                <a16:creationId xmlns:a16="http://schemas.microsoft.com/office/drawing/2014/main" id="{D706E259-F46F-97B7-A851-90DC602C5BBE}"/>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313983"/>
            <a:ext cx="2563174" cy="3122579"/>
          </a:xfrm>
          <a:prstGeom prst="rect">
            <a:avLst/>
          </a:prstGeom>
        </p:spPr>
      </p:pic>
      <p:pic>
        <p:nvPicPr>
          <p:cNvPr id="3" name="Picture 2">
            <a:extLst>
              <a:ext uri="{FF2B5EF4-FFF2-40B4-BE49-F238E27FC236}">
                <a16:creationId xmlns:a16="http://schemas.microsoft.com/office/drawing/2014/main" id="{FE51445C-9528-62D1-7313-B483248D7D0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102976" y="3155661"/>
            <a:ext cx="3732435" cy="3702339"/>
          </a:xfrm>
          <a:prstGeom prst="rect">
            <a:avLst/>
          </a:prstGeom>
        </p:spPr>
      </p:pic>
      <p:pic>
        <p:nvPicPr>
          <p:cNvPr id="4" name="Picture 3">
            <a:extLst>
              <a:ext uri="{FF2B5EF4-FFF2-40B4-BE49-F238E27FC236}">
                <a16:creationId xmlns:a16="http://schemas.microsoft.com/office/drawing/2014/main" id="{B56EF43F-6735-DD63-2905-0221C174E50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6" name="Picture 5">
            <a:extLst>
              <a:ext uri="{FF2B5EF4-FFF2-40B4-BE49-F238E27FC236}">
                <a16:creationId xmlns:a16="http://schemas.microsoft.com/office/drawing/2014/main" id="{B299C229-57BA-2DFA-D25C-36A72091CB7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1" name="Picture 10">
            <a:extLst>
              <a:ext uri="{FF2B5EF4-FFF2-40B4-BE49-F238E27FC236}">
                <a16:creationId xmlns:a16="http://schemas.microsoft.com/office/drawing/2014/main" id="{98E3FD05-B484-5526-369A-82CDA91CA630}"/>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3580870" y="3848790"/>
            <a:ext cx="3146088" cy="3028328"/>
          </a:xfrm>
          <a:prstGeom prst="rect">
            <a:avLst/>
          </a:prstGeom>
        </p:spPr>
      </p:pic>
      <p:pic>
        <p:nvPicPr>
          <p:cNvPr id="8" name="Picture 7" descr="A yellow and pink text on a black background&#10;&#10;AI-generated content may be incorrect.">
            <a:extLst>
              <a:ext uri="{FF2B5EF4-FFF2-40B4-BE49-F238E27FC236}">
                <a16:creationId xmlns:a16="http://schemas.microsoft.com/office/drawing/2014/main" id="{023E5883-E07F-036D-8695-E1829907C3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7560" y="1241531"/>
            <a:ext cx="7394858" cy="2484024"/>
          </a:xfrm>
          <a:prstGeom prst="rect">
            <a:avLst/>
          </a:prstGeom>
        </p:spPr>
      </p:pic>
    </p:spTree>
    <p:extLst>
      <p:ext uri="{BB962C8B-B14F-4D97-AF65-F5344CB8AC3E}">
        <p14:creationId xmlns:p14="http://schemas.microsoft.com/office/powerpoint/2010/main" val="164813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6F6D6-35DE-8E56-7AEA-B2F52B644E13}"/>
              </a:ext>
            </a:extLst>
          </p:cNvPr>
          <p:cNvPicPr>
            <a:picLocks noChangeAspect="1"/>
          </p:cNvPicPr>
          <p:nvPr/>
        </p:nvPicPr>
        <p:blipFill>
          <a:blip r:embed="rId2"/>
          <a:stretch>
            <a:fillRect/>
          </a:stretch>
        </p:blipFill>
        <p:spPr>
          <a:xfrm>
            <a:off x="773850" y="807299"/>
            <a:ext cx="2733675" cy="1266825"/>
          </a:xfrm>
          <a:prstGeom prst="rect">
            <a:avLst/>
          </a:prstGeom>
        </p:spPr>
      </p:pic>
      <p:pic>
        <p:nvPicPr>
          <p:cNvPr id="7" name="Picture 6">
            <a:extLst>
              <a:ext uri="{FF2B5EF4-FFF2-40B4-BE49-F238E27FC236}">
                <a16:creationId xmlns:a16="http://schemas.microsoft.com/office/drawing/2014/main" id="{D59C2964-029F-A993-09F6-570D8398BFC1}"/>
              </a:ext>
            </a:extLst>
          </p:cNvPr>
          <p:cNvPicPr>
            <a:picLocks noChangeAspect="1"/>
          </p:cNvPicPr>
          <p:nvPr/>
        </p:nvPicPr>
        <p:blipFill>
          <a:blip r:embed="rId3"/>
          <a:stretch>
            <a:fillRect/>
          </a:stretch>
        </p:blipFill>
        <p:spPr>
          <a:xfrm>
            <a:off x="10083431" y="798217"/>
            <a:ext cx="1466850" cy="1476375"/>
          </a:xfrm>
          <a:prstGeom prst="rect">
            <a:avLst/>
          </a:prstGeom>
        </p:spPr>
      </p:pic>
      <p:sp>
        <p:nvSpPr>
          <p:cNvPr id="8" name="TextBox 7">
            <a:extLst>
              <a:ext uri="{FF2B5EF4-FFF2-40B4-BE49-F238E27FC236}">
                <a16:creationId xmlns:a16="http://schemas.microsoft.com/office/drawing/2014/main" id="{D4273B60-7EFE-1BA7-F54B-A92B2D9C7C66}"/>
              </a:ext>
            </a:extLst>
          </p:cNvPr>
          <p:cNvSpPr txBox="1"/>
          <p:nvPr/>
        </p:nvSpPr>
        <p:spPr>
          <a:xfrm>
            <a:off x="946298" y="2169042"/>
            <a:ext cx="10653823" cy="3970318"/>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Chuẩn bị: </a:t>
            </a:r>
            <a:r>
              <a:rPr lang="vi-VN" sz="2800" dirty="0">
                <a:latin typeface="Cambria" panose="02040503050406030204" pitchFamily="18" charset="0"/>
                <a:ea typeface="Cambria" panose="02040503050406030204" pitchFamily="18" charset="0"/>
              </a:rPr>
              <a:t>1 xúc xắc, 1 quân cờ.</a:t>
            </a:r>
          </a:p>
          <a:p>
            <a:r>
              <a:rPr lang="vi-VN" sz="2800" b="1" dirty="0">
                <a:latin typeface="Cambria" panose="02040503050406030204" pitchFamily="18" charset="0"/>
                <a:ea typeface="Cambria" panose="02040503050406030204" pitchFamily="18" charset="0"/>
              </a:rPr>
              <a:t>Cách chơi:</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Chơi theo nhóm.</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Người chơi bắt đầu từ ô XUẤT PHÁT. Khi đến lượt, người chơi gieo xúc xắc rồi di chuyển số ô bằng số chấm nhận được. Nêu số thích hợp để điền vào ô đi đến, nếu nếu sai số thì phải quay về ô xuất phát trước đó. Nếu đến ô có hướng dẫn di chuyển thì người chơi thực hiện theo hướng dẫn.</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Trò chơi kết thúc khi có người đến được ô ĐÍCH.</a:t>
            </a:r>
          </a:p>
        </p:txBody>
      </p:sp>
    </p:spTree>
    <p:extLst>
      <p:ext uri="{BB962C8B-B14F-4D97-AF65-F5344CB8AC3E}">
        <p14:creationId xmlns:p14="http://schemas.microsoft.com/office/powerpoint/2010/main" val="357501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858F27-CEE3-693B-2A8E-0CBAA8844FC6}"/>
              </a:ext>
            </a:extLst>
          </p:cNvPr>
          <p:cNvPicPr>
            <a:picLocks noChangeAspect="1"/>
          </p:cNvPicPr>
          <p:nvPr/>
        </p:nvPicPr>
        <p:blipFill>
          <a:blip r:embed="rId2"/>
          <a:stretch>
            <a:fillRect/>
          </a:stretch>
        </p:blipFill>
        <p:spPr>
          <a:xfrm>
            <a:off x="1828800" y="798548"/>
            <a:ext cx="8176437" cy="5526683"/>
          </a:xfrm>
          <a:prstGeom prst="rect">
            <a:avLst/>
          </a:prstGeom>
        </p:spPr>
      </p:pic>
    </p:spTree>
    <p:extLst>
      <p:ext uri="{BB962C8B-B14F-4D97-AF65-F5344CB8AC3E}">
        <p14:creationId xmlns:p14="http://schemas.microsoft.com/office/powerpoint/2010/main" val="15372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6734"/>
          <a:stretch/>
        </p:blipFill>
        <p:spPr>
          <a:xfrm>
            <a:off x="2796781" y="798752"/>
            <a:ext cx="7413674" cy="4947982"/>
          </a:xfrm>
          <a:prstGeom prst="rect">
            <a:avLst/>
          </a:prstGeom>
        </p:spPr>
      </p:pic>
      <p:pic>
        <p:nvPicPr>
          <p:cNvPr id="6" name="Picture 5">
            <a:extLst>
              <a:ext uri="{FF2B5EF4-FFF2-40B4-BE49-F238E27FC236}">
                <a16:creationId xmlns:a16="http://schemas.microsoft.com/office/drawing/2014/main" id="{BA493004-136B-1685-B010-84C92E3F3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282" y="-512674"/>
            <a:ext cx="6607860" cy="2942671"/>
          </a:xfrm>
          <a:prstGeom prst="rect">
            <a:avLst/>
          </a:prstGeom>
        </p:spPr>
      </p:pic>
      <p:sp>
        <p:nvSpPr>
          <p:cNvPr id="13" name="TextBox 12">
            <a:extLst>
              <a:ext uri="{FF2B5EF4-FFF2-40B4-BE49-F238E27FC236}">
                <a16:creationId xmlns:a16="http://schemas.microsoft.com/office/drawing/2014/main" id="{0D5F5FDB-FDE5-C1A1-55A2-BB7714AC6068}"/>
              </a:ext>
            </a:extLst>
          </p:cNvPr>
          <p:cNvSpPr txBox="1"/>
          <p:nvPr/>
        </p:nvSpPr>
        <p:spPr>
          <a:xfrm>
            <a:off x="3284222" y="3167566"/>
            <a:ext cx="584406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B5946B2E-EABA-3911-4EE4-7C619F02C19F}"/>
              </a:ext>
            </a:extLst>
          </p:cNvPr>
          <p:cNvSpPr txBox="1"/>
          <p:nvPr/>
        </p:nvSpPr>
        <p:spPr>
          <a:xfrm>
            <a:off x="3448080" y="4092261"/>
            <a:ext cx="570749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9E85899A-5EDE-FC30-3940-F5910A71E382}"/>
              </a:ext>
            </a:extLst>
          </p:cNvPr>
          <p:cNvPicPr>
            <a:picLocks noChangeAspect="1"/>
          </p:cNvPicPr>
          <p:nvPr/>
        </p:nvPicPr>
        <p:blipFill>
          <a:blip r:embed="rId5"/>
          <a:stretch>
            <a:fillRect/>
          </a:stretch>
        </p:blipFill>
        <p:spPr>
          <a:xfrm>
            <a:off x="3158984" y="582758"/>
            <a:ext cx="5938019" cy="2255716"/>
          </a:xfrm>
          <a:prstGeom prst="rect">
            <a:avLst/>
          </a:prstGeom>
        </p:spPr>
      </p:pic>
    </p:spTree>
    <p:extLst>
      <p:ext uri="{BB962C8B-B14F-4D97-AF65-F5344CB8AC3E}">
        <p14:creationId xmlns:p14="http://schemas.microsoft.com/office/powerpoint/2010/main" val="3115470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08726" y="-2516831"/>
            <a:ext cx="5216604" cy="10546603"/>
          </a:xfrm>
          <a:prstGeom prst="rect">
            <a:avLst/>
          </a:prstGeom>
        </p:spPr>
      </p:pic>
      <p:pic>
        <p:nvPicPr>
          <p:cNvPr id="5" name="Picture 4">
            <a:extLst>
              <a:ext uri="{FF2B5EF4-FFF2-40B4-BE49-F238E27FC236}">
                <a16:creationId xmlns:a16="http://schemas.microsoft.com/office/drawing/2014/main" id="{DFD7A497-4B4A-0040-570C-D1963231C07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6" name="Picture 5">
            <a:extLst>
              <a:ext uri="{FF2B5EF4-FFF2-40B4-BE49-F238E27FC236}">
                <a16:creationId xmlns:a16="http://schemas.microsoft.com/office/drawing/2014/main" id="{6FEE95E7-0D07-D863-8E96-274CFC22943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7" name="Picture 6">
            <a:extLst>
              <a:ext uri="{FF2B5EF4-FFF2-40B4-BE49-F238E27FC236}">
                <a16:creationId xmlns:a16="http://schemas.microsoft.com/office/drawing/2014/main" id="{AB5F043A-ED7C-86E0-D7E9-39D91A3ED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8718" y="-558613"/>
            <a:ext cx="6607860" cy="2942671"/>
          </a:xfrm>
          <a:prstGeom prst="rect">
            <a:avLst/>
          </a:prstGeom>
        </p:spPr>
      </p:pic>
      <p:pic>
        <p:nvPicPr>
          <p:cNvPr id="8" name="Picture 7">
            <a:extLst>
              <a:ext uri="{FF2B5EF4-FFF2-40B4-BE49-F238E27FC236}">
                <a16:creationId xmlns:a16="http://schemas.microsoft.com/office/drawing/2014/main" id="{B72BDB40-D786-BD44-4E30-A8EC19249FA5}"/>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11" name="Picture 10">
            <a:extLst>
              <a:ext uri="{FF2B5EF4-FFF2-40B4-BE49-F238E27FC236}">
                <a16:creationId xmlns:a16="http://schemas.microsoft.com/office/drawing/2014/main" id="{4C93A768-E77A-87C6-9C9B-4B0B64739D6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pic>
        <p:nvPicPr>
          <p:cNvPr id="12" name="Picture 11">
            <a:extLst>
              <a:ext uri="{FF2B5EF4-FFF2-40B4-BE49-F238E27FC236}">
                <a16:creationId xmlns:a16="http://schemas.microsoft.com/office/drawing/2014/main" id="{8ABF7B1C-FC7C-46EC-C02A-90E477C56035}"/>
              </a:ext>
            </a:extLst>
          </p:cNvPr>
          <p:cNvPicPr>
            <a:picLocks noChangeAspect="1"/>
          </p:cNvPicPr>
          <p:nvPr/>
        </p:nvPicPr>
        <p:blipFill>
          <a:blip r:embed="rId10"/>
          <a:stretch>
            <a:fillRect/>
          </a:stretch>
        </p:blipFill>
        <p:spPr>
          <a:xfrm>
            <a:off x="1340863" y="591139"/>
            <a:ext cx="10040982" cy="4956478"/>
          </a:xfrm>
          <a:prstGeom prst="rect">
            <a:avLst/>
          </a:prstGeom>
        </p:spPr>
      </p:pic>
    </p:spTree>
    <p:extLst>
      <p:ext uri="{BB962C8B-B14F-4D97-AF65-F5344CB8AC3E}">
        <p14:creationId xmlns:p14="http://schemas.microsoft.com/office/powerpoint/2010/main" val="421461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9" name="Rectangle 8">
            <a:extLst>
              <a:ext uri="{FF2B5EF4-FFF2-40B4-BE49-F238E27FC236}">
                <a16:creationId xmlns:a16="http://schemas.microsoft.com/office/drawing/2014/main" id="{E2F0D1A7-7405-4267-80AA-348C2A74EFC4}"/>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图片 23">
            <a:extLst>
              <a:ext uri="{FF2B5EF4-FFF2-40B4-BE49-F238E27FC236}">
                <a16:creationId xmlns:a16="http://schemas.microsoft.com/office/drawing/2014/main" id="{477C5425-C085-4DCD-AC3B-1E7BD31A43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1" name="图片 24">
            <a:extLst>
              <a:ext uri="{FF2B5EF4-FFF2-40B4-BE49-F238E27FC236}">
                <a16:creationId xmlns:a16="http://schemas.microsoft.com/office/drawing/2014/main" id="{C18A71FF-A930-4D6A-BD23-7A55C04A77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3" name="图形 27">
            <a:extLst>
              <a:ext uri="{FF2B5EF4-FFF2-40B4-BE49-F238E27FC236}">
                <a16:creationId xmlns:a16="http://schemas.microsoft.com/office/drawing/2014/main" id="{29EA8E41-9F00-4957-B7A2-AE158A60FAA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267471" y="3385843"/>
            <a:ext cx="670529" cy="379810"/>
          </a:xfrm>
          <a:prstGeom prst="rect">
            <a:avLst/>
          </a:prstGeom>
        </p:spPr>
      </p:pic>
      <p:pic>
        <p:nvPicPr>
          <p:cNvPr id="14" name="Picture 13">
            <a:extLst>
              <a:ext uri="{FF2B5EF4-FFF2-40B4-BE49-F238E27FC236}">
                <a16:creationId xmlns:a16="http://schemas.microsoft.com/office/drawing/2014/main" id="{38054875-D1DB-4BA2-A8E5-EACB00812D2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15" name="Picture 14">
            <a:extLst>
              <a:ext uri="{FF2B5EF4-FFF2-40B4-BE49-F238E27FC236}">
                <a16:creationId xmlns:a16="http://schemas.microsoft.com/office/drawing/2014/main" id="{DB340E6C-76CC-41BE-A883-BD4203D9E41C}"/>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16" name="Group 15">
            <a:extLst>
              <a:ext uri="{FF2B5EF4-FFF2-40B4-BE49-F238E27FC236}">
                <a16:creationId xmlns:a16="http://schemas.microsoft.com/office/drawing/2014/main" id="{7BB981C2-2541-41E0-8403-36F7E18CD985}"/>
              </a:ext>
            </a:extLst>
          </p:cNvPr>
          <p:cNvGrpSpPr/>
          <p:nvPr/>
        </p:nvGrpSpPr>
        <p:grpSpPr>
          <a:xfrm>
            <a:off x="6620" y="4059623"/>
            <a:ext cx="12192000" cy="2780956"/>
            <a:chOff x="-29140" y="3368913"/>
            <a:chExt cx="13654110" cy="3545778"/>
          </a:xfrm>
        </p:grpSpPr>
        <p:pic>
          <p:nvPicPr>
            <p:cNvPr id="17" name="Picture 16">
              <a:extLst>
                <a:ext uri="{FF2B5EF4-FFF2-40B4-BE49-F238E27FC236}">
                  <a16:creationId xmlns:a16="http://schemas.microsoft.com/office/drawing/2014/main" id="{7194603D-504D-41FA-A0CC-844ED951239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18" name="Picture 17">
              <a:extLst>
                <a:ext uri="{FF2B5EF4-FFF2-40B4-BE49-F238E27FC236}">
                  <a16:creationId xmlns:a16="http://schemas.microsoft.com/office/drawing/2014/main" id="{37C55AAA-5DA7-4D0B-B0EC-7C9EA712CED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19" name="Picture 18">
              <a:extLst>
                <a:ext uri="{FF2B5EF4-FFF2-40B4-BE49-F238E27FC236}">
                  <a16:creationId xmlns:a16="http://schemas.microsoft.com/office/drawing/2014/main" id="{F8B3B306-CC53-4737-8733-60BBEC4E0508}"/>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22" name="Rectangle: Rounded Corners 21">
            <a:extLst>
              <a:ext uri="{FF2B5EF4-FFF2-40B4-BE49-F238E27FC236}">
                <a16:creationId xmlns:a16="http://schemas.microsoft.com/office/drawing/2014/main" id="{C3C73637-B734-4B00-895A-79FA914A8B93}"/>
              </a:ext>
            </a:extLst>
          </p:cNvPr>
          <p:cNvSpPr/>
          <p:nvPr/>
        </p:nvSpPr>
        <p:spPr>
          <a:xfrm>
            <a:off x="261259" y="180599"/>
            <a:ext cx="8002621" cy="2273480"/>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022B4C70-C782-4EE4-B5E3-B4E3B6689830}"/>
              </a:ext>
            </a:extLst>
          </p:cNvPr>
          <p:cNvSpPr txBox="1"/>
          <p:nvPr/>
        </p:nvSpPr>
        <p:spPr>
          <a:xfrm>
            <a:off x="261259" y="270754"/>
            <a:ext cx="8002621" cy="206229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giúp</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mình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vận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chuyển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lên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xe</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sau</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27" name="Google Shape;1065;p36">
            <a:hlinkClick r:id="rId13" action="ppaction://hlinksldjump"/>
            <a:extLst>
              <a:ext uri="{FF2B5EF4-FFF2-40B4-BE49-F238E27FC236}">
                <a16:creationId xmlns:a16="http://schemas.microsoft.com/office/drawing/2014/main" id="{6C0EEB76-750D-401C-AB50-D094694F3294}"/>
              </a:ext>
            </a:extLst>
          </p:cNvPr>
          <p:cNvSpPr/>
          <p:nvPr/>
        </p:nvSpPr>
        <p:spPr>
          <a:xfrm>
            <a:off x="10054525" y="270754"/>
            <a:ext cx="1333324" cy="1272701"/>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a:effectLst>
            <a:glow rad="228600">
              <a:schemeClr val="accent4">
                <a:satMod val="175000"/>
                <a:alpha val="40000"/>
              </a:schemeClr>
            </a:glo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Picture 27">
            <a:hlinkClick r:id="rId13" action="ppaction://hlinksldjump"/>
            <a:extLst>
              <a:ext uri="{FF2B5EF4-FFF2-40B4-BE49-F238E27FC236}">
                <a16:creationId xmlns:a16="http://schemas.microsoft.com/office/drawing/2014/main" id="{35AFEFE2-E54A-4EFD-89EB-68E62BF671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629587" y="1880240"/>
            <a:ext cx="7674655" cy="3503814"/>
          </a:xfrm>
          <a:prstGeom prst="rect">
            <a:avLst/>
          </a:prstGeom>
        </p:spPr>
      </p:pic>
      <p:grpSp>
        <p:nvGrpSpPr>
          <p:cNvPr id="2" name="Group 1">
            <a:extLst>
              <a:ext uri="{FF2B5EF4-FFF2-40B4-BE49-F238E27FC236}">
                <a16:creationId xmlns:a16="http://schemas.microsoft.com/office/drawing/2014/main" id="{6E0DA8A5-636A-4FC4-93B3-55FD58586B03}"/>
              </a:ext>
            </a:extLst>
          </p:cNvPr>
          <p:cNvGrpSpPr/>
          <p:nvPr/>
        </p:nvGrpSpPr>
        <p:grpSpPr>
          <a:xfrm>
            <a:off x="34451" y="3763354"/>
            <a:ext cx="2608554" cy="1281135"/>
            <a:chOff x="-670382" y="4160055"/>
            <a:chExt cx="3227334" cy="1585036"/>
          </a:xfrm>
        </p:grpSpPr>
        <p:pic>
          <p:nvPicPr>
            <p:cNvPr id="29" name="图片 25">
              <a:extLst>
                <a:ext uri="{FF2B5EF4-FFF2-40B4-BE49-F238E27FC236}">
                  <a16:creationId xmlns:a16="http://schemas.microsoft.com/office/drawing/2014/main" id="{D9E294CC-145F-467E-9DBC-D87C5CBA972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30" name="图片 26">
              <a:extLst>
                <a:ext uri="{FF2B5EF4-FFF2-40B4-BE49-F238E27FC236}">
                  <a16:creationId xmlns:a16="http://schemas.microsoft.com/office/drawing/2014/main" id="{72589615-06A4-4887-83EA-857B1EC2AFC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31" name="图片 27">
              <a:extLst>
                <a:ext uri="{FF2B5EF4-FFF2-40B4-BE49-F238E27FC236}">
                  <a16:creationId xmlns:a16="http://schemas.microsoft.com/office/drawing/2014/main" id="{4CED9BAE-5BB0-4CEE-9F7A-0F08F901786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32" name="图片 25">
              <a:extLst>
                <a:ext uri="{FF2B5EF4-FFF2-40B4-BE49-F238E27FC236}">
                  <a16:creationId xmlns:a16="http://schemas.microsoft.com/office/drawing/2014/main" id="{59010440-2593-4D9C-BB71-F131A36427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33" name="图片 26">
              <a:extLst>
                <a:ext uri="{FF2B5EF4-FFF2-40B4-BE49-F238E27FC236}">
                  <a16:creationId xmlns:a16="http://schemas.microsoft.com/office/drawing/2014/main" id="{3FB66B13-2F97-4931-90CD-DB7F7EC6A46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34" name="图片 27">
              <a:extLst>
                <a:ext uri="{FF2B5EF4-FFF2-40B4-BE49-F238E27FC236}">
                  <a16:creationId xmlns:a16="http://schemas.microsoft.com/office/drawing/2014/main" id="{CFF88B84-29F5-4934-8F50-11ED6B2859C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36" name="图片 25">
              <a:extLst>
                <a:ext uri="{FF2B5EF4-FFF2-40B4-BE49-F238E27FC236}">
                  <a16:creationId xmlns:a16="http://schemas.microsoft.com/office/drawing/2014/main" id="{690B1A55-DB19-4E4E-B6FF-620786CF08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37" name="图片 25">
              <a:extLst>
                <a:ext uri="{FF2B5EF4-FFF2-40B4-BE49-F238E27FC236}">
                  <a16:creationId xmlns:a16="http://schemas.microsoft.com/office/drawing/2014/main" id="{AA7146F5-610E-4B49-B4F9-2582989F42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38" name="图片 25">
              <a:extLst>
                <a:ext uri="{FF2B5EF4-FFF2-40B4-BE49-F238E27FC236}">
                  <a16:creationId xmlns:a16="http://schemas.microsoft.com/office/drawing/2014/main" id="{E3A37DA4-9DEB-4781-B0E2-A272DB778E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39" name="图片 25">
              <a:extLst>
                <a:ext uri="{FF2B5EF4-FFF2-40B4-BE49-F238E27FC236}">
                  <a16:creationId xmlns:a16="http://schemas.microsoft.com/office/drawing/2014/main" id="{31EE748A-0625-4996-9600-F5030716FB9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40" name="图片 25">
              <a:extLst>
                <a:ext uri="{FF2B5EF4-FFF2-40B4-BE49-F238E27FC236}">
                  <a16:creationId xmlns:a16="http://schemas.microsoft.com/office/drawing/2014/main" id="{03D979B4-203E-40D5-96B7-4D4C666BF4A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41" name="图片 25">
              <a:extLst>
                <a:ext uri="{FF2B5EF4-FFF2-40B4-BE49-F238E27FC236}">
                  <a16:creationId xmlns:a16="http://schemas.microsoft.com/office/drawing/2014/main" id="{9D49D2E9-CD5C-4695-A241-CBB15B8D2BA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42" name="图片 25">
              <a:extLst>
                <a:ext uri="{FF2B5EF4-FFF2-40B4-BE49-F238E27FC236}">
                  <a16:creationId xmlns:a16="http://schemas.microsoft.com/office/drawing/2014/main" id="{A62EAFF0-1F6D-43F0-9126-D45D95CA33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43" name="Group 42">
            <a:extLst>
              <a:ext uri="{FF2B5EF4-FFF2-40B4-BE49-F238E27FC236}">
                <a16:creationId xmlns:a16="http://schemas.microsoft.com/office/drawing/2014/main" id="{4D0B8794-0016-46B0-BEF6-62F5EF49CBFB}"/>
              </a:ext>
            </a:extLst>
          </p:cNvPr>
          <p:cNvGrpSpPr/>
          <p:nvPr/>
        </p:nvGrpSpPr>
        <p:grpSpPr>
          <a:xfrm>
            <a:off x="812302" y="4945008"/>
            <a:ext cx="2608554" cy="1281135"/>
            <a:chOff x="-670382" y="4160055"/>
            <a:chExt cx="3227334" cy="1585036"/>
          </a:xfrm>
        </p:grpSpPr>
        <p:pic>
          <p:nvPicPr>
            <p:cNvPr id="44" name="图片 25">
              <a:extLst>
                <a:ext uri="{FF2B5EF4-FFF2-40B4-BE49-F238E27FC236}">
                  <a16:creationId xmlns:a16="http://schemas.microsoft.com/office/drawing/2014/main" id="{1E024FBF-8CF3-449E-A1CB-E3B4C283E3F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45" name="图片 26">
              <a:extLst>
                <a:ext uri="{FF2B5EF4-FFF2-40B4-BE49-F238E27FC236}">
                  <a16:creationId xmlns:a16="http://schemas.microsoft.com/office/drawing/2014/main" id="{81FCE29B-CFCB-4749-BD4A-07376E57E5E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46" name="图片 27">
              <a:extLst>
                <a:ext uri="{FF2B5EF4-FFF2-40B4-BE49-F238E27FC236}">
                  <a16:creationId xmlns:a16="http://schemas.microsoft.com/office/drawing/2014/main" id="{4B2D90BA-C62F-4F5A-B7BB-357B41FB642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47" name="图片 25">
              <a:extLst>
                <a:ext uri="{FF2B5EF4-FFF2-40B4-BE49-F238E27FC236}">
                  <a16:creationId xmlns:a16="http://schemas.microsoft.com/office/drawing/2014/main" id="{0B90DCF8-FABE-40F5-B17F-F159C5597F6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48" name="图片 26">
              <a:extLst>
                <a:ext uri="{FF2B5EF4-FFF2-40B4-BE49-F238E27FC236}">
                  <a16:creationId xmlns:a16="http://schemas.microsoft.com/office/drawing/2014/main" id="{6C5D9789-D1F2-4A38-A1DD-9EECEFD2DC1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49" name="图片 27">
              <a:extLst>
                <a:ext uri="{FF2B5EF4-FFF2-40B4-BE49-F238E27FC236}">
                  <a16:creationId xmlns:a16="http://schemas.microsoft.com/office/drawing/2014/main" id="{F6493627-EF21-4D87-84F3-DF18AB74043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50" name="图片 25">
              <a:extLst>
                <a:ext uri="{FF2B5EF4-FFF2-40B4-BE49-F238E27FC236}">
                  <a16:creationId xmlns:a16="http://schemas.microsoft.com/office/drawing/2014/main" id="{4EE7D5C9-653A-41D2-B614-77AD1DBB68D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51" name="图片 25">
              <a:extLst>
                <a:ext uri="{FF2B5EF4-FFF2-40B4-BE49-F238E27FC236}">
                  <a16:creationId xmlns:a16="http://schemas.microsoft.com/office/drawing/2014/main" id="{58EF9BBD-D261-4B30-9943-765C1936218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52" name="图片 25">
              <a:extLst>
                <a:ext uri="{FF2B5EF4-FFF2-40B4-BE49-F238E27FC236}">
                  <a16:creationId xmlns:a16="http://schemas.microsoft.com/office/drawing/2014/main" id="{F437AEA9-FF3A-45A0-A539-36A1FACC758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53" name="图片 25">
              <a:extLst>
                <a:ext uri="{FF2B5EF4-FFF2-40B4-BE49-F238E27FC236}">
                  <a16:creationId xmlns:a16="http://schemas.microsoft.com/office/drawing/2014/main" id="{424C1C98-9A1A-41DF-9D16-20C4B92649F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54" name="图片 25">
              <a:extLst>
                <a:ext uri="{FF2B5EF4-FFF2-40B4-BE49-F238E27FC236}">
                  <a16:creationId xmlns:a16="http://schemas.microsoft.com/office/drawing/2014/main" id="{7ACF9970-3058-4370-90AF-270AF940C24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55" name="图片 25">
              <a:extLst>
                <a:ext uri="{FF2B5EF4-FFF2-40B4-BE49-F238E27FC236}">
                  <a16:creationId xmlns:a16="http://schemas.microsoft.com/office/drawing/2014/main" id="{89E480A3-ADD9-46E3-8D63-DF0C6AF52D8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56" name="图片 25">
              <a:extLst>
                <a:ext uri="{FF2B5EF4-FFF2-40B4-BE49-F238E27FC236}">
                  <a16:creationId xmlns:a16="http://schemas.microsoft.com/office/drawing/2014/main" id="{E6DB7407-A925-4E67-9535-A3E8058A7C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57" name="Group 56">
            <a:extLst>
              <a:ext uri="{FF2B5EF4-FFF2-40B4-BE49-F238E27FC236}">
                <a16:creationId xmlns:a16="http://schemas.microsoft.com/office/drawing/2014/main" id="{47C9EF46-56C8-4099-A5F0-E3479426D030}"/>
              </a:ext>
            </a:extLst>
          </p:cNvPr>
          <p:cNvGrpSpPr/>
          <p:nvPr/>
        </p:nvGrpSpPr>
        <p:grpSpPr>
          <a:xfrm>
            <a:off x="2405202" y="3793803"/>
            <a:ext cx="2608554" cy="1281135"/>
            <a:chOff x="-670382" y="4160055"/>
            <a:chExt cx="3227334" cy="1585036"/>
          </a:xfrm>
        </p:grpSpPr>
        <p:pic>
          <p:nvPicPr>
            <p:cNvPr id="58" name="图片 25">
              <a:extLst>
                <a:ext uri="{FF2B5EF4-FFF2-40B4-BE49-F238E27FC236}">
                  <a16:creationId xmlns:a16="http://schemas.microsoft.com/office/drawing/2014/main" id="{97F3BA74-EFA3-4BAA-BC44-6BDF3BB1ECE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59" name="图片 26">
              <a:extLst>
                <a:ext uri="{FF2B5EF4-FFF2-40B4-BE49-F238E27FC236}">
                  <a16:creationId xmlns:a16="http://schemas.microsoft.com/office/drawing/2014/main" id="{A7C78EB1-D002-4943-A613-2CF44C1298C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60" name="图片 27">
              <a:extLst>
                <a:ext uri="{FF2B5EF4-FFF2-40B4-BE49-F238E27FC236}">
                  <a16:creationId xmlns:a16="http://schemas.microsoft.com/office/drawing/2014/main" id="{B35F0544-A217-4E98-97B5-93C2E224C4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61" name="图片 25">
              <a:extLst>
                <a:ext uri="{FF2B5EF4-FFF2-40B4-BE49-F238E27FC236}">
                  <a16:creationId xmlns:a16="http://schemas.microsoft.com/office/drawing/2014/main" id="{221463B7-B457-4C48-894C-168925F2A07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62" name="图片 26">
              <a:extLst>
                <a:ext uri="{FF2B5EF4-FFF2-40B4-BE49-F238E27FC236}">
                  <a16:creationId xmlns:a16="http://schemas.microsoft.com/office/drawing/2014/main" id="{C5B05BB4-1AC3-49CF-827D-1EED487692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63" name="图片 27">
              <a:extLst>
                <a:ext uri="{FF2B5EF4-FFF2-40B4-BE49-F238E27FC236}">
                  <a16:creationId xmlns:a16="http://schemas.microsoft.com/office/drawing/2014/main" id="{2BE40716-5260-4CE9-9C16-BC3C71D1FEE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64" name="图片 25">
              <a:extLst>
                <a:ext uri="{FF2B5EF4-FFF2-40B4-BE49-F238E27FC236}">
                  <a16:creationId xmlns:a16="http://schemas.microsoft.com/office/drawing/2014/main" id="{3BC59E3D-4797-4BBC-96BB-2988841B6E4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65" name="图片 25">
              <a:extLst>
                <a:ext uri="{FF2B5EF4-FFF2-40B4-BE49-F238E27FC236}">
                  <a16:creationId xmlns:a16="http://schemas.microsoft.com/office/drawing/2014/main" id="{27D51B79-BA0A-4DF7-9E64-E05F7CB2C49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66" name="图片 25">
              <a:extLst>
                <a:ext uri="{FF2B5EF4-FFF2-40B4-BE49-F238E27FC236}">
                  <a16:creationId xmlns:a16="http://schemas.microsoft.com/office/drawing/2014/main" id="{75125630-C586-424E-B264-A037E557EE2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67" name="图片 25">
              <a:extLst>
                <a:ext uri="{FF2B5EF4-FFF2-40B4-BE49-F238E27FC236}">
                  <a16:creationId xmlns:a16="http://schemas.microsoft.com/office/drawing/2014/main" id="{40E62357-CE56-45D9-B455-FF670014853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68" name="图片 25">
              <a:extLst>
                <a:ext uri="{FF2B5EF4-FFF2-40B4-BE49-F238E27FC236}">
                  <a16:creationId xmlns:a16="http://schemas.microsoft.com/office/drawing/2014/main" id="{DC4A4B50-6734-4D06-A44B-4D73D371DCC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69" name="图片 25">
              <a:extLst>
                <a:ext uri="{FF2B5EF4-FFF2-40B4-BE49-F238E27FC236}">
                  <a16:creationId xmlns:a16="http://schemas.microsoft.com/office/drawing/2014/main" id="{9DB2B25C-C74C-454C-88B8-B6FDB2AB188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70" name="图片 25">
              <a:extLst>
                <a:ext uri="{FF2B5EF4-FFF2-40B4-BE49-F238E27FC236}">
                  <a16:creationId xmlns:a16="http://schemas.microsoft.com/office/drawing/2014/main" id="{42EEE489-052C-4CBC-99FC-04E5ED5637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71" name="Group 70">
            <a:extLst>
              <a:ext uri="{FF2B5EF4-FFF2-40B4-BE49-F238E27FC236}">
                <a16:creationId xmlns:a16="http://schemas.microsoft.com/office/drawing/2014/main" id="{89D224EA-1F86-43C3-ADC2-9F1C60A4B4F4}"/>
              </a:ext>
            </a:extLst>
          </p:cNvPr>
          <p:cNvGrpSpPr/>
          <p:nvPr/>
        </p:nvGrpSpPr>
        <p:grpSpPr>
          <a:xfrm>
            <a:off x="3319862" y="5028021"/>
            <a:ext cx="2608554" cy="1281135"/>
            <a:chOff x="-670382" y="4160055"/>
            <a:chExt cx="3227334" cy="1585036"/>
          </a:xfrm>
        </p:grpSpPr>
        <p:pic>
          <p:nvPicPr>
            <p:cNvPr id="72" name="图片 25">
              <a:extLst>
                <a:ext uri="{FF2B5EF4-FFF2-40B4-BE49-F238E27FC236}">
                  <a16:creationId xmlns:a16="http://schemas.microsoft.com/office/drawing/2014/main" id="{A02E628F-5239-4BDA-B3A9-EE56A82F1BD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73" name="图片 26">
              <a:extLst>
                <a:ext uri="{FF2B5EF4-FFF2-40B4-BE49-F238E27FC236}">
                  <a16:creationId xmlns:a16="http://schemas.microsoft.com/office/drawing/2014/main" id="{5E629049-E6AE-4E27-B571-2491B71F4A3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74" name="图片 27">
              <a:extLst>
                <a:ext uri="{FF2B5EF4-FFF2-40B4-BE49-F238E27FC236}">
                  <a16:creationId xmlns:a16="http://schemas.microsoft.com/office/drawing/2014/main" id="{E8CD3476-081D-46DF-825B-798A09F080B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75" name="图片 25">
              <a:extLst>
                <a:ext uri="{FF2B5EF4-FFF2-40B4-BE49-F238E27FC236}">
                  <a16:creationId xmlns:a16="http://schemas.microsoft.com/office/drawing/2014/main" id="{0CAB5B50-D448-46E6-9A30-E5B82FDD7A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76" name="图片 26">
              <a:extLst>
                <a:ext uri="{FF2B5EF4-FFF2-40B4-BE49-F238E27FC236}">
                  <a16:creationId xmlns:a16="http://schemas.microsoft.com/office/drawing/2014/main" id="{3F91B336-ADD7-4CC2-9CFB-049C0F7ACC8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77" name="图片 27">
              <a:extLst>
                <a:ext uri="{FF2B5EF4-FFF2-40B4-BE49-F238E27FC236}">
                  <a16:creationId xmlns:a16="http://schemas.microsoft.com/office/drawing/2014/main" id="{3D1A489E-D91D-42A6-9731-2CCBE4959CB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78" name="图片 25">
              <a:extLst>
                <a:ext uri="{FF2B5EF4-FFF2-40B4-BE49-F238E27FC236}">
                  <a16:creationId xmlns:a16="http://schemas.microsoft.com/office/drawing/2014/main" id="{7B6D164A-B84F-4E89-B72F-7F6061BA0D4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79" name="图片 25">
              <a:extLst>
                <a:ext uri="{FF2B5EF4-FFF2-40B4-BE49-F238E27FC236}">
                  <a16:creationId xmlns:a16="http://schemas.microsoft.com/office/drawing/2014/main" id="{0C9E2337-E608-4566-A766-198DE51FFCD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81" name="图片 25">
              <a:extLst>
                <a:ext uri="{FF2B5EF4-FFF2-40B4-BE49-F238E27FC236}">
                  <a16:creationId xmlns:a16="http://schemas.microsoft.com/office/drawing/2014/main" id="{6697E2C2-D3BD-43FF-99EE-10CA2234FD0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88" name="图片 25">
              <a:extLst>
                <a:ext uri="{FF2B5EF4-FFF2-40B4-BE49-F238E27FC236}">
                  <a16:creationId xmlns:a16="http://schemas.microsoft.com/office/drawing/2014/main" id="{38F10B2A-8BCA-4A30-8EF7-3932AE19277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89" name="图片 25">
              <a:extLst>
                <a:ext uri="{FF2B5EF4-FFF2-40B4-BE49-F238E27FC236}">
                  <a16:creationId xmlns:a16="http://schemas.microsoft.com/office/drawing/2014/main" id="{29C42C81-61F2-4ED5-8CE0-0B228A9C37D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90" name="图片 25">
              <a:extLst>
                <a:ext uri="{FF2B5EF4-FFF2-40B4-BE49-F238E27FC236}">
                  <a16:creationId xmlns:a16="http://schemas.microsoft.com/office/drawing/2014/main" id="{786A58AC-E463-4BED-97A7-4F40349163B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91" name="图片 25">
              <a:extLst>
                <a:ext uri="{FF2B5EF4-FFF2-40B4-BE49-F238E27FC236}">
                  <a16:creationId xmlns:a16="http://schemas.microsoft.com/office/drawing/2014/main" id="{030467EA-E92D-4945-BA08-2882C88403C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sp>
        <p:nvSpPr>
          <p:cNvPr id="3" name="Oval 2">
            <a:hlinkClick r:id="rId16" action="ppaction://hlinksldjump"/>
            <a:extLst>
              <a:ext uri="{FF2B5EF4-FFF2-40B4-BE49-F238E27FC236}">
                <a16:creationId xmlns:a16="http://schemas.microsoft.com/office/drawing/2014/main" id="{8B845DD2-CAC7-48C0-9F61-FDD78EDD6AD0}"/>
              </a:ext>
            </a:extLst>
          </p:cNvPr>
          <p:cNvSpPr/>
          <p:nvPr/>
        </p:nvSpPr>
        <p:spPr>
          <a:xfrm>
            <a:off x="1116054" y="4046488"/>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1</a:t>
            </a:r>
          </a:p>
        </p:txBody>
      </p:sp>
      <p:sp>
        <p:nvSpPr>
          <p:cNvPr id="92" name="Oval 91">
            <a:hlinkClick r:id="rId17" action="ppaction://hlinksldjump"/>
            <a:extLst>
              <a:ext uri="{FF2B5EF4-FFF2-40B4-BE49-F238E27FC236}">
                <a16:creationId xmlns:a16="http://schemas.microsoft.com/office/drawing/2014/main" id="{B9726F42-1FF8-4901-8278-4E6C63BB9F87}"/>
              </a:ext>
            </a:extLst>
          </p:cNvPr>
          <p:cNvSpPr/>
          <p:nvPr/>
        </p:nvSpPr>
        <p:spPr>
          <a:xfrm>
            <a:off x="3446244" y="3988245"/>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2</a:t>
            </a:r>
          </a:p>
        </p:txBody>
      </p:sp>
      <p:sp>
        <p:nvSpPr>
          <p:cNvPr id="93" name="Oval 92">
            <a:hlinkClick r:id="rId18" action="ppaction://hlinksldjump"/>
            <a:extLst>
              <a:ext uri="{FF2B5EF4-FFF2-40B4-BE49-F238E27FC236}">
                <a16:creationId xmlns:a16="http://schemas.microsoft.com/office/drawing/2014/main" id="{297D81A9-99E9-4249-B2B0-02A14C74983B}"/>
              </a:ext>
            </a:extLst>
          </p:cNvPr>
          <p:cNvSpPr/>
          <p:nvPr/>
        </p:nvSpPr>
        <p:spPr>
          <a:xfrm>
            <a:off x="1852440" y="5257393"/>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3</a:t>
            </a:r>
          </a:p>
        </p:txBody>
      </p:sp>
      <p:sp>
        <p:nvSpPr>
          <p:cNvPr id="94" name="Oval 93">
            <a:hlinkClick r:id="rId19" action="ppaction://hlinksldjump"/>
            <a:extLst>
              <a:ext uri="{FF2B5EF4-FFF2-40B4-BE49-F238E27FC236}">
                <a16:creationId xmlns:a16="http://schemas.microsoft.com/office/drawing/2014/main" id="{B1B37002-98AA-4305-93E8-32703BA21BD3}"/>
              </a:ext>
            </a:extLst>
          </p:cNvPr>
          <p:cNvSpPr/>
          <p:nvPr/>
        </p:nvSpPr>
        <p:spPr>
          <a:xfrm>
            <a:off x="4330798" y="5256667"/>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4</a:t>
            </a:r>
          </a:p>
        </p:txBody>
      </p:sp>
      <p:pic>
        <p:nvPicPr>
          <p:cNvPr id="95" name="Graphic 94">
            <a:extLst>
              <a:ext uri="{FF2B5EF4-FFF2-40B4-BE49-F238E27FC236}">
                <a16:creationId xmlns:a16="http://schemas.microsoft.com/office/drawing/2014/main" id="{A997FD13-C555-4DBA-AA47-F224DA7775FB}"/>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20862390">
            <a:off x="-46929028" y="22419298"/>
            <a:ext cx="421124" cy="401121"/>
          </a:xfrm>
          <a:prstGeom prst="rect">
            <a:avLst/>
          </a:prstGeom>
        </p:spPr>
      </p:pic>
      <p:pic>
        <p:nvPicPr>
          <p:cNvPr id="96" name="Graphic 95">
            <a:extLst>
              <a:ext uri="{FF2B5EF4-FFF2-40B4-BE49-F238E27FC236}">
                <a16:creationId xmlns:a16="http://schemas.microsoft.com/office/drawing/2014/main" id="{8626B5EE-71C9-49B9-AF94-81C91DB1E6BC}"/>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20862390">
            <a:off x="-42255428" y="15510498"/>
            <a:ext cx="421124" cy="401121"/>
          </a:xfrm>
          <a:prstGeom prst="rect">
            <a:avLst/>
          </a:prstGeom>
        </p:spPr>
      </p:pic>
      <p:pic>
        <p:nvPicPr>
          <p:cNvPr id="97" name="Graphic 96">
            <a:extLst>
              <a:ext uri="{FF2B5EF4-FFF2-40B4-BE49-F238E27FC236}">
                <a16:creationId xmlns:a16="http://schemas.microsoft.com/office/drawing/2014/main" id="{986057D6-8663-45AD-93B8-1F0E9010016C}"/>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20862390">
            <a:off x="-48351427" y="15992086"/>
            <a:ext cx="421124" cy="401121"/>
          </a:xfrm>
          <a:prstGeom prst="rect">
            <a:avLst/>
          </a:prstGeom>
        </p:spPr>
      </p:pic>
      <p:pic>
        <p:nvPicPr>
          <p:cNvPr id="98" name="Graphic 97">
            <a:extLst>
              <a:ext uri="{FF2B5EF4-FFF2-40B4-BE49-F238E27FC236}">
                <a16:creationId xmlns:a16="http://schemas.microsoft.com/office/drawing/2014/main" id="{4599EFBA-103F-45E9-8CFF-93B982A5B5EE}"/>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20862390">
            <a:off x="-47854552" y="11623286"/>
            <a:ext cx="421124" cy="401121"/>
          </a:xfrm>
          <a:prstGeom prst="rect">
            <a:avLst/>
          </a:prstGeom>
        </p:spPr>
      </p:pic>
      <p:sp>
        <p:nvSpPr>
          <p:cNvPr id="4" name="Rectangle 3">
            <a:extLst>
              <a:ext uri="{FF2B5EF4-FFF2-40B4-BE49-F238E27FC236}">
                <a16:creationId xmlns:a16="http://schemas.microsoft.com/office/drawing/2014/main" id="{1D78DA36-CF17-4F6C-94CC-FFA2260521FB}"/>
              </a:ext>
            </a:extLst>
          </p:cNvPr>
          <p:cNvSpPr/>
          <p:nvPr/>
        </p:nvSpPr>
        <p:spPr>
          <a:xfrm>
            <a:off x="557553" y="2470746"/>
            <a:ext cx="10054525" cy="9763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Hướng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dẫn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trò</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chơi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số</a:t>
            </a:r>
            <a:r>
              <a:rPr kumimoji="0" lang="en-US" sz="1800" b="0" i="0" u="none" strike="noStrike" kern="1200" cap="none" spc="0" normalizeH="0" baseline="0" noProof="0" dirty="0">
                <a:ln>
                  <a:noFill/>
                </a:ln>
                <a:solidFill>
                  <a:srgbClr val="000000"/>
                </a:solidFill>
                <a:effectLst/>
                <a:uLnTx/>
                <a:uFillTx/>
                <a:latin typeface="Arial"/>
                <a:ea typeface="+mn-ea"/>
                <a:cs typeface="+mn-cs"/>
              </a:rPr>
              <a:t> 1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hoặc</a:t>
            </a:r>
            <a:r>
              <a:rPr kumimoji="0" lang="en-US" sz="1800" b="0" i="0" u="none" strike="noStrike" kern="1200" cap="none" spc="0" normalizeH="0" baseline="0" noProof="0" dirty="0">
                <a:ln>
                  <a:noFill/>
                </a:ln>
                <a:solidFill>
                  <a:srgbClr val="000000"/>
                </a:solidFill>
                <a:effectLst/>
                <a:uLnTx/>
                <a:uFillTx/>
                <a:latin typeface="Arial"/>
                <a:ea typeface="+mn-ea"/>
                <a:cs typeface="+mn-cs"/>
              </a:rPr>
              <a:t> 2,3,4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800" b="0" i="0" u="none" strike="noStrike" kern="1200" cap="none" spc="0" normalizeH="0" baseline="0" noProof="0" dirty="0">
                <a:ln>
                  <a:noFill/>
                </a:ln>
                <a:solidFill>
                  <a:srgbClr val="000000"/>
                </a:solidFill>
                <a:effectLst/>
                <a:uLnTx/>
                <a:uFillTx/>
                <a:latin typeface="Arial"/>
                <a:ea typeface="+mn-ea"/>
                <a:cs typeface="+mn-cs"/>
              </a:rPr>
              <a:t>. Ở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trả</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lời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xe</a:t>
            </a:r>
            <a:r>
              <a:rPr kumimoji="0" lang="en-US" sz="1800" b="0" i="0" u="none" strike="noStrike" kern="1200" cap="none" spc="0" normalizeH="0" baseline="0" noProof="0" dirty="0">
                <a:ln>
                  <a:noFill/>
                </a:ln>
                <a:solidFill>
                  <a:srgbClr val="000000"/>
                </a:solidFill>
                <a:effectLst/>
                <a:uLnTx/>
                <a:uFillTx/>
                <a:latin typeface="Arial"/>
                <a:ea typeface="+mn-ea"/>
                <a:cs typeface="+mn-cs"/>
              </a:rPr>
              <a:t> con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để</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về</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Hết</a:t>
            </a:r>
            <a:r>
              <a:rPr kumimoji="0" lang="en-US" sz="1800" b="0" i="0" u="none" strike="noStrike" kern="1200" cap="none" spc="0" normalizeH="0" baseline="0" noProof="0" dirty="0">
                <a:ln>
                  <a:noFill/>
                </a:ln>
                <a:solidFill>
                  <a:srgbClr val="000000"/>
                </a:solidFill>
                <a:effectLst/>
                <a:uLnTx/>
                <a:uFillTx/>
                <a:latin typeface="Arial"/>
                <a:ea typeface="+mn-ea"/>
                <a:cs typeface="+mn-cs"/>
              </a:rPr>
              <a:t> 4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mặt</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trời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phía</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góc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phải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800" b="0" i="0" u="none" strike="noStrike" kern="1200" cap="none" spc="0" normalizeH="0" baseline="0" noProof="0" dirty="0">
                <a:ln>
                  <a:noFill/>
                </a:ln>
                <a:solidFill>
                  <a:srgbClr val="000000"/>
                </a:solidFill>
                <a:effectLst/>
                <a:uLnTx/>
                <a:uFillTx/>
                <a:latin typeface="Arial"/>
                <a:ea typeface="+mn-ea"/>
                <a:cs typeface="+mn-cs"/>
              </a:rPr>
              <a:t> slide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tiếp</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Đọc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xóa</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after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500"/>
                            </p:stCondLst>
                            <p:childTnLst>
                              <p:par>
                                <p:cTn id="20" presetID="37" presetClass="path" presetSubtype="0" accel="50000" decel="50000" fill="hold" nodeType="afterEffect">
                                  <p:stCondLst>
                                    <p:cond delay="0"/>
                                  </p:stCondLst>
                                  <p:childTnLst>
                                    <p:animMotion origin="layout" path="M 4.375E-6 -0.10972 L 0.10742 -0.18009 C 0.12968 -0.19607 0.16328 -0.20463 0.19856 -0.20463 C 0.23867 -0.20463 0.27083 -0.19607 0.29309 -0.18009 L 0.40065 -0.10972 " pathEditMode="relative" rAng="0" ptsTypes="AAAAA">
                                      <p:cBhvr>
                                        <p:cTn id="21" dur="2000" fill="hold"/>
                                        <p:tgtEl>
                                          <p:spTgt spid="2"/>
                                        </p:tgtEl>
                                        <p:attrNameLst>
                                          <p:attrName>ppt_x</p:attrName>
                                          <p:attrName>ppt_y</p:attrName>
                                        </p:attrNameLst>
                                      </p:cBhvr>
                                      <p:rCtr x="20026" y="-4745"/>
                                    </p:animMotion>
                                  </p:childTnLst>
                                </p:cTn>
                              </p:par>
                              <p:par>
                                <p:cTn id="22"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23" dur="2000" fill="hold"/>
                                        <p:tgtEl>
                                          <p:spTgt spid="95"/>
                                        </p:tgtEl>
                                        <p:attrNameLst>
                                          <p:attrName>ppt_x</p:attrName>
                                          <p:attrName>ppt_y</p:attrName>
                                        </p:attrNameLst>
                                      </p:cBhvr>
                                      <p:rCtr x="195" y="-3750"/>
                                    </p:animMotion>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
                  </p:tgtEl>
                </p:cond>
              </p:nextCondLst>
            </p:seq>
            <p:seq concurrent="1" nextAc="seek">
              <p:cTn id="24" restart="whenNotActive" fill="hold" evtFilter="cancelBubble" nodeType="interactiveSeq">
                <p:stCondLst>
                  <p:cond evt="onClick" delay="0">
                    <p:tgtEl>
                      <p:spTgt spid="92"/>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afterEffect">
                                  <p:stCondLst>
                                    <p:cond delay="0"/>
                                  </p:stCondLst>
                                  <p:childTnLst>
                                    <p:animEffect transition="out" filter="randombar(horizontal)">
                                      <p:cBhvr>
                                        <p:cTn id="28" dur="500"/>
                                        <p:tgtEl>
                                          <p:spTgt spid="92"/>
                                        </p:tgtEl>
                                      </p:cBhvr>
                                    </p:animEffect>
                                    <p:set>
                                      <p:cBhvr>
                                        <p:cTn id="29" dur="1" fill="hold">
                                          <p:stCondLst>
                                            <p:cond delay="499"/>
                                          </p:stCondLst>
                                        </p:cTn>
                                        <p:tgtEl>
                                          <p:spTgt spid="92"/>
                                        </p:tgtEl>
                                        <p:attrNameLst>
                                          <p:attrName>style.visibility</p:attrName>
                                        </p:attrNameLst>
                                      </p:cBhvr>
                                      <p:to>
                                        <p:strVal val="hidden"/>
                                      </p:to>
                                    </p:set>
                                  </p:childTnLst>
                                </p:cTn>
                              </p:par>
                            </p:childTnLst>
                          </p:cTn>
                        </p:par>
                        <p:par>
                          <p:cTn id="30" fill="hold">
                            <p:stCondLst>
                              <p:cond delay="500"/>
                            </p:stCondLst>
                            <p:childTnLst>
                              <p:par>
                                <p:cTn id="31" presetID="37" presetClass="path" presetSubtype="0" accel="50000" decel="50000" fill="hold" nodeType="afterEffect">
                                  <p:stCondLst>
                                    <p:cond delay="0"/>
                                  </p:stCondLst>
                                  <p:childTnLst>
                                    <p:animMotion origin="layout" path="M 3.33333E-6 -0.15324 L 0.05247 -0.17199 C 0.06341 -0.17639 0.07981 -0.17847 0.097 -0.17847 C 0.11666 -0.17847 0.13229 -0.17639 0.14323 -0.17199 L 0.19583 -0.15324 " pathEditMode="relative" rAng="0" ptsTypes="AAAAA">
                                      <p:cBhvr>
                                        <p:cTn id="32" dur="2000" fill="hold"/>
                                        <p:tgtEl>
                                          <p:spTgt spid="57"/>
                                        </p:tgtEl>
                                        <p:attrNameLst>
                                          <p:attrName>ppt_x</p:attrName>
                                          <p:attrName>ppt_y</p:attrName>
                                        </p:attrNameLst>
                                      </p:cBhvr>
                                      <p:rCtr x="9792" y="-1273"/>
                                    </p:animMotion>
                                  </p:childTnLst>
                                </p:cTn>
                              </p:par>
                              <p:par>
                                <p:cTn id="33"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34" dur="2000" fill="hold"/>
                                        <p:tgtEl>
                                          <p:spTgt spid="97"/>
                                        </p:tgtEl>
                                        <p:attrNameLst>
                                          <p:attrName>ppt_x</p:attrName>
                                          <p:attrName>ppt_y</p:attrName>
                                        </p:attrNameLst>
                                      </p:cBhvr>
                                      <p:rCtr x="195" y="-3750"/>
                                    </p:animMotion>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2"/>
                  </p:tgtEl>
                </p:cond>
              </p:nextCondLst>
            </p:seq>
            <p:seq concurrent="1" nextAc="seek">
              <p:cTn id="35" restart="whenNotActive" fill="hold" evtFilter="cancelBubble" nodeType="interactiveSeq">
                <p:stCondLst>
                  <p:cond evt="onClick" delay="0">
                    <p:tgtEl>
                      <p:spTgt spid="93"/>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grpId="0" nodeType="afterEffect">
                                  <p:stCondLst>
                                    <p:cond delay="0"/>
                                  </p:stCondLst>
                                  <p:childTnLst>
                                    <p:animEffect transition="out" filter="randombar(horizontal)">
                                      <p:cBhvr>
                                        <p:cTn id="39" dur="500"/>
                                        <p:tgtEl>
                                          <p:spTgt spid="93"/>
                                        </p:tgtEl>
                                      </p:cBhvr>
                                    </p:animEffect>
                                    <p:set>
                                      <p:cBhvr>
                                        <p:cTn id="40" dur="1" fill="hold">
                                          <p:stCondLst>
                                            <p:cond delay="499"/>
                                          </p:stCondLst>
                                        </p:cTn>
                                        <p:tgtEl>
                                          <p:spTgt spid="93"/>
                                        </p:tgtEl>
                                        <p:attrNameLst>
                                          <p:attrName>style.visibility</p:attrName>
                                        </p:attrNameLst>
                                      </p:cBhvr>
                                      <p:to>
                                        <p:strVal val="hidden"/>
                                      </p:to>
                                    </p:set>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2.29167E-6 -1.85185E-6 L 0.33685 -0.33148 " pathEditMode="relative" rAng="0" ptsTypes="AA">
                                      <p:cBhvr>
                                        <p:cTn id="43" dur="2000" fill="hold"/>
                                        <p:tgtEl>
                                          <p:spTgt spid="43"/>
                                        </p:tgtEl>
                                        <p:attrNameLst>
                                          <p:attrName>ppt_x</p:attrName>
                                          <p:attrName>ppt_y</p:attrName>
                                        </p:attrNameLst>
                                      </p:cBhvr>
                                      <p:rCtr x="16836" y="-16574"/>
                                    </p:animMotion>
                                  </p:childTnLst>
                                </p:cTn>
                              </p:par>
                              <p:par>
                                <p:cTn id="44"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45" dur="2000" fill="hold"/>
                                        <p:tgtEl>
                                          <p:spTgt spid="96"/>
                                        </p:tgtEl>
                                        <p:attrNameLst>
                                          <p:attrName>ppt_x</p:attrName>
                                          <p:attrName>ppt_y</p:attrName>
                                        </p:attrNameLst>
                                      </p:cBhvr>
                                      <p:rCtr x="195" y="-3750"/>
                                    </p:animMotion>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3"/>
                  </p:tgtEl>
                </p:cond>
              </p:nextCondLst>
            </p:seq>
            <p:seq concurrent="1" nextAc="seek">
              <p:cTn id="46" restart="whenNotActive" fill="hold" evtFilter="cancelBubble" nodeType="interactiveSeq">
                <p:stCondLst>
                  <p:cond evt="onClick" delay="0">
                    <p:tgtEl>
                      <p:spTgt spid="94"/>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afterEffect">
                                  <p:stCondLst>
                                    <p:cond delay="0"/>
                                  </p:stCondLst>
                                  <p:childTnLst>
                                    <p:animEffect transition="out" filter="randombar(horizontal)">
                                      <p:cBhvr>
                                        <p:cTn id="50" dur="500"/>
                                        <p:tgtEl>
                                          <p:spTgt spid="94"/>
                                        </p:tgtEl>
                                      </p:cBhvr>
                                    </p:animEffect>
                                    <p:set>
                                      <p:cBhvr>
                                        <p:cTn id="51" dur="1" fill="hold">
                                          <p:stCondLst>
                                            <p:cond delay="499"/>
                                          </p:stCondLst>
                                        </p:cTn>
                                        <p:tgtEl>
                                          <p:spTgt spid="94"/>
                                        </p:tgtEl>
                                        <p:attrNameLst>
                                          <p:attrName>style.visibility</p:attrName>
                                        </p:attrNameLst>
                                      </p:cBhvr>
                                      <p:to>
                                        <p:strVal val="hidden"/>
                                      </p:to>
                                    </p:set>
                                  </p:childTnLst>
                                </p:cTn>
                              </p:par>
                            </p:childTnLst>
                          </p:cTn>
                        </p:par>
                        <p:par>
                          <p:cTn id="52" fill="hold">
                            <p:stCondLst>
                              <p:cond delay="500"/>
                            </p:stCondLst>
                            <p:childTnLst>
                              <p:par>
                                <p:cTn id="53" presetID="42" presetClass="path" presetSubtype="0" accel="50000" decel="50000" fill="hold" nodeType="afterEffect">
                                  <p:stCondLst>
                                    <p:cond delay="0"/>
                                  </p:stCondLst>
                                  <p:childTnLst>
                                    <p:animMotion origin="layout" path="M 3.33333E-6 1.11111E-6 L 0.12369 -0.29676 " pathEditMode="relative" rAng="0" ptsTypes="AA">
                                      <p:cBhvr>
                                        <p:cTn id="54" dur="2000" fill="hold"/>
                                        <p:tgtEl>
                                          <p:spTgt spid="71"/>
                                        </p:tgtEl>
                                        <p:attrNameLst>
                                          <p:attrName>ppt_x</p:attrName>
                                          <p:attrName>ppt_y</p:attrName>
                                        </p:attrNameLst>
                                      </p:cBhvr>
                                      <p:rCtr x="6185" y="-14838"/>
                                    </p:animMotion>
                                  </p:childTnLst>
                                </p:cTn>
                              </p:par>
                              <p:par>
                                <p:cTn id="55"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56" dur="2000" fill="hold"/>
                                        <p:tgtEl>
                                          <p:spTgt spid="98"/>
                                        </p:tgtEl>
                                        <p:attrNameLst>
                                          <p:attrName>ppt_x</p:attrName>
                                          <p:attrName>ppt_y</p:attrName>
                                        </p:attrNameLst>
                                      </p:cBhvr>
                                      <p:rCtr x="195" y="-3750"/>
                                    </p:animMotion>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4"/>
                  </p:tgtEl>
                </p:cond>
              </p:nextCondLst>
            </p:seq>
          </p:childTnLst>
        </p:cTn>
      </p:par>
    </p:tnLst>
    <p:bldLst>
      <p:bldP spid="22" grpId="0" animBg="1"/>
      <p:bldP spid="23" grpId="0"/>
      <p:bldP spid="3" grpId="0" animBg="1"/>
      <p:bldP spid="92" grpId="0" animBg="1"/>
      <p:bldP spid="93" grpId="0" animBg="1"/>
      <p:bldP spid="9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821366" y="528989"/>
              <a:ext cx="3086099" cy="117724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Viết số đo sau: Năm trăm bốn mươi sáu</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đề-xi-mét vuông.</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801806"/>
            </a:xfrm>
            <a:prstGeom prst="rect">
              <a:avLst/>
            </a:prstGeom>
            <a:noFill/>
          </p:spPr>
          <p:txBody>
            <a:bodyPr wrap="square" rtlCol="0">
              <a:spAutoFit/>
            </a:bodyPr>
            <a:lstStyle/>
            <a:p>
              <a:pPr marL="0" marR="0" algn="ctr">
                <a:lnSpc>
                  <a:spcPct val="115000"/>
                </a:lnSpc>
                <a:spcBef>
                  <a:spcPts val="0"/>
                </a:spcBef>
                <a:spcAft>
                  <a:spcPts val="0"/>
                </a:spcAft>
              </a:pPr>
              <a:r>
                <a:rPr lang="en-US" sz="6000" dirty="0">
                  <a:effectLst/>
                  <a:latin typeface="Cambria" panose="02040503050406030204" pitchFamily="18" charset="0"/>
                  <a:ea typeface="Cambria" panose="02040503050406030204" pitchFamily="18" charset="0"/>
                </a:rPr>
                <a:t>546 dm</a:t>
              </a:r>
              <a:r>
                <a:rPr lang="en-US" sz="6000" baseline="30000" dirty="0">
                  <a:effectLst/>
                  <a:latin typeface="Cambria" panose="02040503050406030204" pitchFamily="18" charset="0"/>
                  <a:ea typeface="Cambria" panose="02040503050406030204" pitchFamily="18" charset="0"/>
                </a:rPr>
                <a:t>2</a:t>
              </a:r>
              <a:endParaRPr lang="en-US" sz="6000" dirty="0">
                <a:effectLst/>
                <a:latin typeface="Cambria" panose="02040503050406030204" pitchFamily="18" charset="0"/>
                <a:ea typeface="Cambria" panose="02040503050406030204" pitchFamily="18" charset="0"/>
              </a:endParaRP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9" name="Picture 8">
            <a:hlinkClick r:id="rId22" action="ppaction://hlinksldjump"/>
            <a:extLst>
              <a:ext uri="{FF2B5EF4-FFF2-40B4-BE49-F238E27FC236}">
                <a16:creationId xmlns:a16="http://schemas.microsoft.com/office/drawing/2014/main" id="{A083807D-FE85-4469-A93F-F0843E41FE5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590784" y="592345"/>
            <a:ext cx="609600" cy="609600"/>
          </a:xfrm>
          <a:prstGeom prst="rect">
            <a:avLst/>
          </a:prstGeom>
        </p:spPr>
      </p:pic>
    </p:spTree>
    <p:extLst>
      <p:ext uri="{BB962C8B-B14F-4D97-AF65-F5344CB8AC3E}">
        <p14:creationId xmlns:p14="http://schemas.microsoft.com/office/powerpoint/2010/main" val="62084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653892" cy="2888100"/>
            <a:chOff x="680203" y="-418484"/>
            <a:chExt cx="3490419"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861239" y="544938"/>
              <a:ext cx="3309383" cy="1190472"/>
            </a:xfrm>
            <a:prstGeom prst="rect">
              <a:avLst/>
            </a:prstGeom>
            <a:noFill/>
          </p:spPr>
          <p:txBody>
            <a:bodyPr wrap="square" rtlCol="0">
              <a:spAutoFit/>
            </a:bodyPr>
            <a:lstStyle/>
            <a:p>
              <a:pPr marL="0" marR="0" algn="ctr">
                <a:lnSpc>
                  <a:spcPct val="115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So </a:t>
              </a:r>
              <a:r>
                <a:rPr lang="en-US" sz="4400" b="1" dirty="0" err="1">
                  <a:effectLst/>
                  <a:latin typeface="Times New Roman" panose="02020603050405020304" pitchFamily="18" charset="0"/>
                  <a:ea typeface="Times New Roman" panose="02020603050405020304" pitchFamily="18" charset="0"/>
                </a:rPr>
                <a:t>sánh</a:t>
              </a:r>
              <a:r>
                <a:rPr lang="en-US" sz="4400" b="1"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370 dm</a:t>
              </a:r>
              <a:r>
                <a:rPr lang="en-US" sz="4400" b="1" baseline="30000" dirty="0">
                  <a:effectLst/>
                  <a:latin typeface="Times New Roman" panose="02020603050405020304" pitchFamily="18" charset="0"/>
                  <a:ea typeface="Times New Roman" panose="02020603050405020304" pitchFamily="18" charset="0"/>
                </a:rPr>
                <a:t>2</a:t>
              </a:r>
              <a:r>
                <a:rPr lang="en-US" sz="4400" b="1" dirty="0">
                  <a:effectLst/>
                  <a:latin typeface="Times New Roman" panose="02020603050405020304" pitchFamily="18" charset="0"/>
                  <a:ea typeface="Times New Roman" panose="02020603050405020304" pitchFamily="18" charset="0"/>
                </a:rPr>
                <a:t> … 56 m</a:t>
              </a:r>
              <a:r>
                <a:rPr lang="en-US" sz="4400" b="1" baseline="30000" dirty="0">
                  <a:effectLst/>
                  <a:latin typeface="Times New Roman" panose="02020603050405020304" pitchFamily="18" charset="0"/>
                  <a:ea typeface="Times New Roman" panose="02020603050405020304" pitchFamily="18" charset="0"/>
                </a:rPr>
                <a:t>2</a:t>
              </a:r>
              <a:endParaRPr lang="en-US" sz="4400" b="1" dirty="0">
                <a:effectLst/>
                <a:latin typeface="Times New Roman" panose="02020603050405020304" pitchFamily="18" charset="0"/>
                <a:ea typeface="Times New Roman" panose="020206030504050203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&lt;</a:t>
              </a: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501E0BB1-5624-48B3-9B58-27E419A070C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74401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707055" cy="2888101"/>
            <a:chOff x="680203" y="-418484"/>
            <a:chExt cx="3530291"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33007" y="664554"/>
              <a:ext cx="3277487" cy="986569"/>
            </a:xfrm>
            <a:prstGeom prst="rect">
              <a:avLst/>
            </a:prstGeom>
            <a:noFill/>
          </p:spPr>
          <p:txBody>
            <a:bodyPr wrap="square" rtlCol="0">
              <a:spAutoFit/>
            </a:bodyPr>
            <a:lstStyle/>
            <a:p>
              <a:pPr marL="0" marR="0" algn="ctr">
                <a:lnSpc>
                  <a:spcPct val="115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So </a:t>
              </a:r>
              <a:r>
                <a:rPr lang="en-US" sz="3600" b="1" dirty="0" err="1">
                  <a:effectLst/>
                  <a:latin typeface="Times New Roman" panose="02020603050405020304" pitchFamily="18" charset="0"/>
                  <a:ea typeface="Times New Roman" panose="02020603050405020304" pitchFamily="18" charset="0"/>
                </a:rPr>
                <a:t>sánh</a:t>
              </a:r>
              <a:r>
                <a:rPr lang="en-US" sz="3600" b="1"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370 cm</a:t>
              </a:r>
              <a:r>
                <a:rPr lang="en-US" sz="3600" b="1" baseline="30000" dirty="0">
                  <a:effectLst/>
                  <a:latin typeface="Times New Roman" panose="02020603050405020304" pitchFamily="18" charset="0"/>
                  <a:ea typeface="Times New Roman" panose="02020603050405020304" pitchFamily="18" charset="0"/>
                </a:rPr>
                <a:t>2</a:t>
              </a:r>
              <a:r>
                <a:rPr lang="en-US" sz="3600" b="1" dirty="0">
                  <a:effectLst/>
                  <a:latin typeface="Times New Roman" panose="02020603050405020304" pitchFamily="18" charset="0"/>
                  <a:ea typeface="Times New Roman" panose="02020603050405020304" pitchFamily="18" charset="0"/>
                </a:rPr>
                <a:t> … 570 mm</a:t>
              </a:r>
              <a:r>
                <a:rPr lang="en-US" sz="3600" b="1" baseline="30000" dirty="0">
                  <a:effectLst/>
                  <a:latin typeface="Times New Roman" panose="02020603050405020304" pitchFamily="18" charset="0"/>
                  <a:ea typeface="Times New Roman" panose="02020603050405020304" pitchFamily="18" charset="0"/>
                </a:rPr>
                <a:t>2</a:t>
              </a:r>
              <a:endParaRPr lang="en-US" sz="3600" b="1" dirty="0">
                <a:effectLst/>
                <a:latin typeface="Times New Roman" panose="02020603050405020304" pitchFamily="18" charset="0"/>
                <a:ea typeface="Times New Roman" panose="020206030504050203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9002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&gt;</a:t>
              </a: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5468928F-D598-4E45-8FE8-30CD375F1BC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77527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7833026"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39892" y="457219"/>
              <a:ext cx="3090991" cy="1152480"/>
            </a:xfrm>
            <a:prstGeom prst="rect">
              <a:avLst/>
            </a:prstGeom>
            <a:noFill/>
          </p:spPr>
          <p:txBody>
            <a:bodyPr wrap="square" rtlCol="0">
              <a:spAutoFit/>
            </a:bodyPr>
            <a:lstStyle/>
            <a:p>
              <a:pPr marL="0" marR="0" algn="just">
                <a:lnSpc>
                  <a:spcPct val="115000"/>
                </a:lnSpc>
                <a:spcBef>
                  <a:spcPts val="0"/>
                </a:spcBef>
                <a:spcAft>
                  <a:spcPts val="0"/>
                </a:spcAft>
              </a:pP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diện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tích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kích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thước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nhỏ</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ta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vị</a:t>
              </a:r>
              <a:r>
                <a:rPr lang="en-US" sz="2800" b="1" dirty="0">
                  <a:effectLst/>
                  <a:latin typeface="Cambria" panose="02040503050406030204" pitchFamily="18" charset="0"/>
                  <a:ea typeface="Cambria" panose="02040503050406030204" pitchFamily="18" charset="0"/>
                </a:rPr>
                <a:t>: cm</a:t>
              </a:r>
              <a:r>
                <a:rPr lang="en-US" sz="2800" b="1" baseline="30000" dirty="0">
                  <a:effectLst/>
                  <a:latin typeface="Cambria" panose="02040503050406030204" pitchFamily="18" charset="0"/>
                  <a:ea typeface="Cambria" panose="02040503050406030204" pitchFamily="18" charset="0"/>
                </a:rPr>
                <a:t>2 </a:t>
              </a:r>
              <a:r>
                <a:rPr lang="en-US" sz="2800" b="1" dirty="0" err="1">
                  <a:effectLst/>
                  <a:latin typeface="Cambria" panose="02040503050406030204" pitchFamily="18" charset="0"/>
                  <a:ea typeface="Cambria" panose="02040503050406030204" pitchFamily="18" charset="0"/>
                </a:rPr>
                <a:t>đúng</a:t>
              </a:r>
              <a:r>
                <a:rPr lang="en-US" sz="2800" b="1" dirty="0">
                  <a:effectLst/>
                  <a:latin typeface="Cambria" panose="02040503050406030204" pitchFamily="18" charset="0"/>
                  <a:ea typeface="Cambria" panose="02040503050406030204" pitchFamily="18" charset="0"/>
                </a:rPr>
                <a:t> hay </a:t>
              </a:r>
              <a:r>
                <a:rPr lang="en-US" sz="2800" b="1" dirty="0" err="1">
                  <a:effectLst/>
                  <a:latin typeface="Cambria" panose="02040503050406030204" pitchFamily="18" charset="0"/>
                  <a:ea typeface="Cambria" panose="02040503050406030204" pitchFamily="18" charset="0"/>
                </a:rPr>
                <a:t>sai</a:t>
              </a:r>
              <a:r>
                <a:rPr lang="en-US" sz="2800" b="1" dirty="0">
                  <a:effectLst/>
                  <a:latin typeface="Cambria" panose="02040503050406030204" pitchFamily="18" charset="0"/>
                  <a:ea typeface="Cambria" panose="02040503050406030204" pitchFamily="18" charset="0"/>
                </a:rPr>
                <a:t>.</a:t>
              </a:r>
              <a:endParaRPr lang="en-US" sz="2800" b="1" baseline="30000" dirty="0">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69249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Sai (</a:t>
              </a:r>
              <a:r>
                <a:rPr kumimoji="0" lang="en-US" sz="5400" b="1" i="0" u="none" strike="noStrike" kern="0" cap="none" spc="0" normalizeH="0" baseline="0" noProof="0" dirty="0">
                  <a:ln>
                    <a:noFill/>
                  </a:ln>
                  <a:solidFill>
                    <a:srgbClr val="000000"/>
                  </a:solidFill>
                  <a:uLnTx/>
                  <a:uFillTx/>
                  <a:latin typeface="Cambria" panose="02040503050406030204" pitchFamily="18" charset="0"/>
                  <a:ea typeface="Cambria" panose="02040503050406030204" pitchFamily="18" charset="0"/>
                  <a:cs typeface="Calibri" panose="020F0502020204030204" pitchFamily="34" charset="0"/>
                  <a:sym typeface="Arial"/>
                </a:rPr>
                <a:t>m</a:t>
              </a:r>
              <a:r>
                <a:rPr lang="en-US" sz="5400" b="1" dirty="0">
                  <a:effectLst/>
                  <a:latin typeface="Cambria" panose="02040503050406030204" pitchFamily="18" charset="0"/>
                  <a:ea typeface="Cambria" panose="02040503050406030204" pitchFamily="18" charset="0"/>
                </a:rPr>
                <a:t>m</a:t>
              </a:r>
              <a:r>
                <a:rPr lang="en-US" sz="5400" b="1" baseline="30000" dirty="0">
                  <a:effectLst/>
                  <a:latin typeface="Cambria" panose="02040503050406030204" pitchFamily="18" charset="0"/>
                  <a:ea typeface="Cambria" panose="02040503050406030204" pitchFamily="18" charset="0"/>
                </a:rPr>
                <a:t>2)</a:t>
              </a:r>
              <a:endParaRPr kumimoji="0" lang="en-US" sz="5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B3F31C1D-6A20-4346-8634-F68B5209C9B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67162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E87494A-300E-4C10-98F9-C8D5CE22DA32}"/>
              </a:ext>
            </a:extLst>
          </p:cNvPr>
          <p:cNvSpPr txBox="1"/>
          <p:nvPr/>
        </p:nvSpPr>
        <p:spPr>
          <a:xfrm>
            <a:off x="281248" y="400050"/>
            <a:ext cx="5651855" cy="1328023"/>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ơn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Vận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chuyển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lúa</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giúp</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mình</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17613383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429892" y="-2436453"/>
            <a:ext cx="5332216" cy="10030506"/>
          </a:xfrm>
          <a:prstGeom prst="rect">
            <a:avLst/>
          </a:prstGeom>
        </p:spPr>
      </p:pic>
      <p:pic>
        <p:nvPicPr>
          <p:cNvPr id="14" name="Picture 13">
            <a:extLst>
              <a:ext uri="{FF2B5EF4-FFF2-40B4-BE49-F238E27FC236}">
                <a16:creationId xmlns:a16="http://schemas.microsoft.com/office/drawing/2014/main" id="{BAF74296-F94C-16C1-06C7-A56F272DD99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15" name="Picture 14">
            <a:extLst>
              <a:ext uri="{FF2B5EF4-FFF2-40B4-BE49-F238E27FC236}">
                <a16:creationId xmlns:a16="http://schemas.microsoft.com/office/drawing/2014/main" id="{67C38860-C151-0BF4-6702-E816CB2E1CF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19" name="Picture 18">
            <a:extLst>
              <a:ext uri="{FF2B5EF4-FFF2-40B4-BE49-F238E27FC236}">
                <a16:creationId xmlns:a16="http://schemas.microsoft.com/office/drawing/2014/main" id="{DAEC63F2-D9B5-EADC-645C-B7F076C0FC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821" y="-871489"/>
            <a:ext cx="6607860" cy="2942671"/>
          </a:xfrm>
          <a:prstGeom prst="rect">
            <a:avLst/>
          </a:prstGeom>
        </p:spPr>
      </p:pic>
      <p:grpSp>
        <p:nvGrpSpPr>
          <p:cNvPr id="4" name="Group 3">
            <a:extLst>
              <a:ext uri="{FF2B5EF4-FFF2-40B4-BE49-F238E27FC236}">
                <a16:creationId xmlns:a16="http://schemas.microsoft.com/office/drawing/2014/main" id="{77A46341-65C6-263C-C73A-F96BC7499E98}"/>
              </a:ext>
            </a:extLst>
          </p:cNvPr>
          <p:cNvGrpSpPr/>
          <p:nvPr/>
        </p:nvGrpSpPr>
        <p:grpSpPr>
          <a:xfrm>
            <a:off x="9041702" y="52390"/>
            <a:ext cx="3241053" cy="1762716"/>
            <a:chOff x="9041702" y="52390"/>
            <a:chExt cx="3241053" cy="1762716"/>
          </a:xfrm>
        </p:grpSpPr>
        <p:pic>
          <p:nvPicPr>
            <p:cNvPr id="37" name="Picture 36">
              <a:extLst>
                <a:ext uri="{FF2B5EF4-FFF2-40B4-BE49-F238E27FC236}">
                  <a16:creationId xmlns:a16="http://schemas.microsoft.com/office/drawing/2014/main" id="{BA897306-7260-AE84-6AFA-0E14EAB5999E}"/>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45" name="Picture 44">
              <a:extLst>
                <a:ext uri="{FF2B5EF4-FFF2-40B4-BE49-F238E27FC236}">
                  <a16:creationId xmlns:a16="http://schemas.microsoft.com/office/drawing/2014/main" id="{B3146E09-7B50-7F4D-0707-A53D8BC01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7" name="Picture 6" descr="Logo, company name&#10;&#10;Description automatically generated">
            <a:extLst>
              <a:ext uri="{FF2B5EF4-FFF2-40B4-BE49-F238E27FC236}">
                <a16:creationId xmlns:a16="http://schemas.microsoft.com/office/drawing/2014/main" id="{8B1105ED-20C4-6D7E-F7F0-4832D7930167}"/>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0" y="0"/>
            <a:ext cx="948049" cy="948049"/>
          </a:xfrm>
          <a:prstGeom prst="rect">
            <a:avLst/>
          </a:prstGeom>
        </p:spPr>
      </p:pic>
      <p:pic>
        <p:nvPicPr>
          <p:cNvPr id="8" name="Picture 7">
            <a:extLst>
              <a:ext uri="{FF2B5EF4-FFF2-40B4-BE49-F238E27FC236}">
                <a16:creationId xmlns:a16="http://schemas.microsoft.com/office/drawing/2014/main" id="{3E8DC39B-FB3F-027A-3398-BFF525F0C3BC}"/>
              </a:ext>
            </a:extLst>
          </p:cNvPr>
          <p:cNvPicPr>
            <a:picLocks noChangeAspect="1"/>
          </p:cNvPicPr>
          <p:nvPr/>
        </p:nvPicPr>
        <p:blipFill>
          <a:blip r:embed="rId12"/>
          <a:stretch>
            <a:fillRect/>
          </a:stretch>
        </p:blipFill>
        <p:spPr>
          <a:xfrm rot="610180">
            <a:off x="2181441" y="361656"/>
            <a:ext cx="8071804" cy="2645893"/>
          </a:xfrm>
          <a:prstGeom prst="rect">
            <a:avLst/>
          </a:prstGeom>
        </p:spPr>
      </p:pic>
      <p:pic>
        <p:nvPicPr>
          <p:cNvPr id="12" name="Picture 11">
            <a:extLst>
              <a:ext uri="{FF2B5EF4-FFF2-40B4-BE49-F238E27FC236}">
                <a16:creationId xmlns:a16="http://schemas.microsoft.com/office/drawing/2014/main" id="{E87EA1B6-510D-D9BF-D740-53F4D87E8141}"/>
              </a:ext>
            </a:extLst>
          </p:cNvPr>
          <p:cNvPicPr>
            <a:picLocks noChangeAspect="1"/>
          </p:cNvPicPr>
          <p:nvPr/>
        </p:nvPicPr>
        <p:blipFill>
          <a:blip r:embed="rId13"/>
          <a:stretch>
            <a:fillRect/>
          </a:stretch>
        </p:blipFill>
        <p:spPr>
          <a:xfrm>
            <a:off x="2221656" y="1375119"/>
            <a:ext cx="7748688" cy="2566638"/>
          </a:xfrm>
          <a:prstGeom prst="rect">
            <a:avLst/>
          </a:prstGeom>
        </p:spPr>
      </p:pic>
      <p:pic>
        <p:nvPicPr>
          <p:cNvPr id="16" name="Picture 15">
            <a:extLst>
              <a:ext uri="{FF2B5EF4-FFF2-40B4-BE49-F238E27FC236}">
                <a16:creationId xmlns:a16="http://schemas.microsoft.com/office/drawing/2014/main" id="{BE1C247D-D781-5A6C-25B5-C85DDB16ACCE}"/>
              </a:ext>
            </a:extLst>
          </p:cNvPr>
          <p:cNvPicPr>
            <a:picLocks noChangeAspect="1"/>
          </p:cNvPicPr>
          <p:nvPr/>
        </p:nvPicPr>
        <p:blipFill>
          <a:blip r:embed="rId14"/>
          <a:stretch>
            <a:fillRect/>
          </a:stretch>
        </p:blipFill>
        <p:spPr>
          <a:xfrm>
            <a:off x="3348553" y="3820677"/>
            <a:ext cx="2371550" cy="963251"/>
          </a:xfrm>
          <a:prstGeom prst="rect">
            <a:avLst/>
          </a:prstGeom>
        </p:spPr>
      </p:pic>
    </p:spTree>
    <p:extLst>
      <p:ext uri="{BB962C8B-B14F-4D97-AF65-F5344CB8AC3E}">
        <p14:creationId xmlns:p14="http://schemas.microsoft.com/office/powerpoint/2010/main" val="178565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730</Words>
  <Application>Microsoft Office PowerPoint</Application>
  <PresentationFormat>Widescreen</PresentationFormat>
  <Paragraphs>71</Paragraphs>
  <Slides>26</Slides>
  <Notes>8</Notes>
  <HiddenSlides>0</HiddenSlides>
  <MMClips>6</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26</vt:i4>
      </vt:variant>
    </vt:vector>
  </HeadingPairs>
  <TitlesOfParts>
    <vt:vector size="47" baseType="lpstr">
      <vt:lpstr>#9Slide02 Noi dung dai</vt:lpstr>
      <vt:lpstr>#9Slide02 Tieu de dai</vt:lpstr>
      <vt:lpstr>Arial</vt:lpstr>
      <vt:lpstr>Berkshire Swash</vt:lpstr>
      <vt:lpstr>Calibri</vt:lpstr>
      <vt:lpstr>Calibri Light</vt:lpstr>
      <vt:lpstr>Cambria</vt:lpstr>
      <vt:lpstr>等线</vt:lpstr>
      <vt:lpstr>Lato</vt:lpstr>
      <vt:lpstr>Livvic</vt:lpstr>
      <vt:lpstr>Open Sans</vt:lpstr>
      <vt:lpstr>Patrick Hand</vt:lpstr>
      <vt:lpstr>Roboto</vt:lpstr>
      <vt:lpstr>Roboto Condensed Light</vt:lpstr>
      <vt:lpstr>Times New Roman</vt:lpstr>
      <vt:lpstr>Wingdings</vt:lpstr>
      <vt:lpstr>字魂105号-简雅黑</vt:lpstr>
      <vt:lpstr>1_Office Theme</vt:lpstr>
      <vt:lpstr>Weltkindertag! by Slidego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32</cp:revision>
  <dcterms:created xsi:type="dcterms:W3CDTF">2023-08-13T14:26:06Z</dcterms:created>
  <dcterms:modified xsi:type="dcterms:W3CDTF">2025-11-09T13:48:14Z</dcterms:modified>
</cp:coreProperties>
</file>