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0" r:id="rId3"/>
    <p:sldMasterId id="2147483685" r:id="rId4"/>
    <p:sldMasterId id="2147483697" r:id="rId5"/>
    <p:sldMasterId id="2147483716" r:id="rId6"/>
    <p:sldMasterId id="2147483735" r:id="rId7"/>
    <p:sldMasterId id="2147483754" r:id="rId8"/>
    <p:sldMasterId id="2147483773" r:id="rId9"/>
  </p:sldMasterIdLst>
  <p:notesMasterIdLst>
    <p:notesMasterId r:id="rId23"/>
  </p:notesMasterIdLst>
  <p:sldIdLst>
    <p:sldId id="275" r:id="rId10"/>
    <p:sldId id="2933" r:id="rId11"/>
    <p:sldId id="2929" r:id="rId12"/>
    <p:sldId id="324" r:id="rId13"/>
    <p:sldId id="340" r:id="rId14"/>
    <p:sldId id="2937" r:id="rId15"/>
    <p:sldId id="303" r:id="rId16"/>
    <p:sldId id="2934" r:id="rId17"/>
    <p:sldId id="348" r:id="rId18"/>
    <p:sldId id="2935" r:id="rId19"/>
    <p:sldId id="2936" r:id="rId20"/>
    <p:sldId id="302"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4CF76-17E4-4747-9D15-FFA7A43149BF}"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914C1-2D14-4D4C-BC95-A5774864250B}" type="slidenum">
              <a:rPr lang="en-US" smtClean="0"/>
              <a:t>‹#›</a:t>
            </a:fld>
            <a:endParaRPr lang="en-US"/>
          </a:p>
        </p:txBody>
      </p:sp>
    </p:spTree>
    <p:extLst>
      <p:ext uri="{BB962C8B-B14F-4D97-AF65-F5344CB8AC3E}">
        <p14:creationId xmlns:p14="http://schemas.microsoft.com/office/powerpoint/2010/main" val="283200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122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F32B-584C-B4FA-FAF7-5EB9F23B6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D4C7F-F325-AEDC-B3BB-D69DA1077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C817A-9D9F-5984-0F92-F4A33FCCC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1691E5-0607-62C7-880A-9D681527AC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7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654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6CC6-0799-658A-5BD8-0F5571563E3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72F2EEB-05A6-A288-16FF-837667D9A9BE}"/>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4" name="Footer Placeholder 3">
            <a:extLst>
              <a:ext uri="{FF2B5EF4-FFF2-40B4-BE49-F238E27FC236}">
                <a16:creationId xmlns:a16="http://schemas.microsoft.com/office/drawing/2014/main" id="{69EEE9EE-2925-5094-C0C5-5A8C013E8FB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5CEAB8-7F3A-C818-0672-CCEC77240F2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934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D9689-C28E-3BCE-DAEE-A51F14447A5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3" name="Footer Placeholder 2">
            <a:extLst>
              <a:ext uri="{FF2B5EF4-FFF2-40B4-BE49-F238E27FC236}">
                <a16:creationId xmlns:a16="http://schemas.microsoft.com/office/drawing/2014/main" id="{DAB1939C-0E52-765D-88E3-29789B3EAE81}"/>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4A632C4-18B8-B112-85CE-89B1273616D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8906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9E14-FCA3-A1B8-D48B-C9D3EAAE1D4D}"/>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Content Placeholder 2">
            <a:extLst>
              <a:ext uri="{FF2B5EF4-FFF2-40B4-BE49-F238E27FC236}">
                <a16:creationId xmlns:a16="http://schemas.microsoft.com/office/drawing/2014/main" id="{A08E13D7-7739-F95E-42A8-B8D500B82362}"/>
              </a:ext>
            </a:extLst>
          </p:cNvPr>
          <p:cNvSpPr>
            <a:spLocks noGrp="1"/>
          </p:cNvSpPr>
          <p:nvPr>
            <p:ph idx="1"/>
          </p:nvPr>
        </p:nvSpPr>
        <p:spPr>
          <a:xfrm>
            <a:off x="5182519" y="987014"/>
            <a:ext cx="6173657" cy="4873757"/>
          </a:xfrm>
          <a:prstGeom prst="rect">
            <a:avLst/>
          </a:prstGeom>
        </p:spPr>
        <p:txBody>
          <a:bodyPr/>
          <a:lstStyle>
            <a:lvl1pPr>
              <a:defRPr sz="4119"/>
            </a:lvl1pPr>
            <a:lvl2pPr>
              <a:defRPr sz="3604"/>
            </a:lvl2pPr>
            <a:lvl3pPr>
              <a:defRPr sz="3089"/>
            </a:lvl3pPr>
            <a:lvl4pPr>
              <a:defRPr sz="2574"/>
            </a:lvl4pPr>
            <a:lvl5pPr>
              <a:defRPr sz="2574"/>
            </a:lvl5pPr>
            <a:lvl6pPr>
              <a:defRPr sz="2574"/>
            </a:lvl6pPr>
            <a:lvl7pPr>
              <a:defRPr sz="2574"/>
            </a:lvl7pPr>
            <a:lvl8pPr>
              <a:defRPr sz="2574"/>
            </a:lvl8pPr>
            <a:lvl9pPr>
              <a:defRPr sz="25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6FE89-EB61-B376-A502-9DB7DA417954}"/>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D527F1C7-97B1-63A8-8D2B-78B341D425E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6" name="Footer Placeholder 5">
            <a:extLst>
              <a:ext uri="{FF2B5EF4-FFF2-40B4-BE49-F238E27FC236}">
                <a16:creationId xmlns:a16="http://schemas.microsoft.com/office/drawing/2014/main" id="{94E3D008-DFA8-4B60-9E9A-FB4AF6F6B52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B97C7A-86E3-F7B3-3A43-F30A4B6455F3}"/>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53486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411B-8900-4563-90D9-17511CC11AC4}"/>
              </a:ext>
            </a:extLst>
          </p:cNvPr>
          <p:cNvSpPr>
            <a:spLocks noGrp="1"/>
          </p:cNvSpPr>
          <p:nvPr>
            <p:ph type="title"/>
          </p:nvPr>
        </p:nvSpPr>
        <p:spPr>
          <a:xfrm>
            <a:off x="839912" y="457746"/>
            <a:ext cx="3931848" cy="1600064"/>
          </a:xfrm>
          <a:prstGeom prst="rect">
            <a:avLst/>
          </a:prstGeom>
        </p:spPr>
        <p:txBody>
          <a:bodyPr anchor="b"/>
          <a:lstStyle>
            <a:lvl1pPr>
              <a:defRPr sz="4119"/>
            </a:lvl1pPr>
          </a:lstStyle>
          <a:p>
            <a:r>
              <a:rPr lang="en-US"/>
              <a:t>Click to edit Master title style</a:t>
            </a:r>
          </a:p>
        </p:txBody>
      </p:sp>
      <p:sp>
        <p:nvSpPr>
          <p:cNvPr id="3" name="Picture Placeholder 2">
            <a:extLst>
              <a:ext uri="{FF2B5EF4-FFF2-40B4-BE49-F238E27FC236}">
                <a16:creationId xmlns:a16="http://schemas.microsoft.com/office/drawing/2014/main" id="{70FFB926-6B05-ADA3-5EF3-A4E6670BDECD}"/>
              </a:ext>
            </a:extLst>
          </p:cNvPr>
          <p:cNvSpPr>
            <a:spLocks noGrp="1"/>
          </p:cNvSpPr>
          <p:nvPr>
            <p:ph type="pic" idx="1"/>
          </p:nvPr>
        </p:nvSpPr>
        <p:spPr>
          <a:xfrm>
            <a:off x="5182519" y="987014"/>
            <a:ext cx="6173657" cy="4873757"/>
          </a:xfrm>
          <a:prstGeom prst="rect">
            <a:avLst/>
          </a:prstGeom>
        </p:spPr>
        <p:txBody>
          <a:bodyPr/>
          <a:lstStyle>
            <a:lvl1pPr marL="0" indent="0">
              <a:buNone/>
              <a:defRPr sz="4119"/>
            </a:lvl1pPr>
            <a:lvl2pPr marL="588508" indent="0">
              <a:buNone/>
              <a:defRPr sz="3604"/>
            </a:lvl2pPr>
            <a:lvl3pPr marL="1177016" indent="0">
              <a:buNone/>
              <a:defRPr sz="3089"/>
            </a:lvl3pPr>
            <a:lvl4pPr marL="1765524" indent="0">
              <a:buNone/>
              <a:defRPr sz="2574"/>
            </a:lvl4pPr>
            <a:lvl5pPr marL="2354031" indent="0">
              <a:buNone/>
              <a:defRPr sz="2574"/>
            </a:lvl5pPr>
            <a:lvl6pPr marL="2942539" indent="0">
              <a:buNone/>
              <a:defRPr sz="2574"/>
            </a:lvl6pPr>
            <a:lvl7pPr marL="3531047" indent="0">
              <a:buNone/>
              <a:defRPr sz="2574"/>
            </a:lvl7pPr>
            <a:lvl8pPr marL="4119555" indent="0">
              <a:buNone/>
              <a:defRPr sz="2574"/>
            </a:lvl8pPr>
            <a:lvl9pPr marL="4708063" indent="0">
              <a:buNone/>
              <a:defRPr sz="2574"/>
            </a:lvl9pPr>
          </a:lstStyle>
          <a:p>
            <a:endParaRPr lang="en-US"/>
          </a:p>
        </p:txBody>
      </p:sp>
      <p:sp>
        <p:nvSpPr>
          <p:cNvPr id="4" name="Text Placeholder 3">
            <a:extLst>
              <a:ext uri="{FF2B5EF4-FFF2-40B4-BE49-F238E27FC236}">
                <a16:creationId xmlns:a16="http://schemas.microsoft.com/office/drawing/2014/main" id="{3696AF66-B496-233A-DA39-2E7BB163C8FC}"/>
              </a:ext>
            </a:extLst>
          </p:cNvPr>
          <p:cNvSpPr>
            <a:spLocks noGrp="1"/>
          </p:cNvSpPr>
          <p:nvPr>
            <p:ph type="body" sz="half" idx="2"/>
          </p:nvPr>
        </p:nvSpPr>
        <p:spPr>
          <a:xfrm>
            <a:off x="839912" y="2057810"/>
            <a:ext cx="3931848" cy="3811135"/>
          </a:xfrm>
          <a:prstGeom prst="rect">
            <a:avLst/>
          </a:prstGeom>
        </p:spPr>
        <p:txBody>
          <a:bodyPr/>
          <a:lstStyle>
            <a:lvl1pPr marL="0" indent="0">
              <a:buNone/>
              <a:defRPr sz="2060"/>
            </a:lvl1pPr>
            <a:lvl2pPr marL="588508" indent="0">
              <a:buNone/>
              <a:defRPr sz="1802"/>
            </a:lvl2pPr>
            <a:lvl3pPr marL="1177016" indent="0">
              <a:buNone/>
              <a:defRPr sz="1545"/>
            </a:lvl3pPr>
            <a:lvl4pPr marL="1765524" indent="0">
              <a:buNone/>
              <a:defRPr sz="1287"/>
            </a:lvl4pPr>
            <a:lvl5pPr marL="2354031" indent="0">
              <a:buNone/>
              <a:defRPr sz="1287"/>
            </a:lvl5pPr>
            <a:lvl6pPr marL="2942539" indent="0">
              <a:buNone/>
              <a:defRPr sz="1287"/>
            </a:lvl6pPr>
            <a:lvl7pPr marL="3531047" indent="0">
              <a:buNone/>
              <a:defRPr sz="1287"/>
            </a:lvl7pPr>
            <a:lvl8pPr marL="4119555" indent="0">
              <a:buNone/>
              <a:defRPr sz="1287"/>
            </a:lvl8pPr>
            <a:lvl9pPr marL="4708063" indent="0">
              <a:buNone/>
              <a:defRPr sz="1287"/>
            </a:lvl9pPr>
          </a:lstStyle>
          <a:p>
            <a:pPr lvl="0"/>
            <a:r>
              <a:rPr lang="en-US"/>
              <a:t>Click to edit Master text styles</a:t>
            </a:r>
          </a:p>
        </p:txBody>
      </p:sp>
      <p:sp>
        <p:nvSpPr>
          <p:cNvPr id="5" name="Date Placeholder 4">
            <a:extLst>
              <a:ext uri="{FF2B5EF4-FFF2-40B4-BE49-F238E27FC236}">
                <a16:creationId xmlns:a16="http://schemas.microsoft.com/office/drawing/2014/main" id="{71082AE3-D380-177F-26B3-DFEDB2A3F50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6" name="Footer Placeholder 5">
            <a:extLst>
              <a:ext uri="{FF2B5EF4-FFF2-40B4-BE49-F238E27FC236}">
                <a16:creationId xmlns:a16="http://schemas.microsoft.com/office/drawing/2014/main" id="{551FE9C9-A7D7-2E43-E53F-9EDCD2550018}"/>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F1985F-A591-0BC1-2280-E27BB17E139F}"/>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59869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0FF5-2A0A-324B-F625-E2C2ECAB9575}"/>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D1E86-26EA-FA45-7FFC-A282807ACA8E}"/>
              </a:ext>
            </a:extLst>
          </p:cNvPr>
          <p:cNvSpPr>
            <a:spLocks noGrp="1"/>
          </p:cNvSpPr>
          <p:nvPr>
            <p:ph type="body" orient="vert" idx="1"/>
          </p:nvPr>
        </p:nvSpPr>
        <p:spPr>
          <a:xfrm>
            <a:off x="837869" y="1824850"/>
            <a:ext cx="10516264" cy="43526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5600-FA8B-B629-50A4-5521734E3EC6}"/>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5" name="Footer Placeholder 4">
            <a:extLst>
              <a:ext uri="{FF2B5EF4-FFF2-40B4-BE49-F238E27FC236}">
                <a16:creationId xmlns:a16="http://schemas.microsoft.com/office/drawing/2014/main" id="{8008FAF0-EB71-F824-5A41-A4AA7F33A7B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A97D6-97B1-B90E-AF75-FC4BCDD3E35D}"/>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134338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96F9E-AFDD-A011-E100-258CE8EEB665}"/>
              </a:ext>
            </a:extLst>
          </p:cNvPr>
          <p:cNvSpPr>
            <a:spLocks noGrp="1"/>
          </p:cNvSpPr>
          <p:nvPr>
            <p:ph type="title" orient="vert"/>
          </p:nvPr>
        </p:nvSpPr>
        <p:spPr>
          <a:xfrm>
            <a:off x="8726089" y="365788"/>
            <a:ext cx="2628044" cy="581172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79387-90FD-B93C-7F2E-8ED4087E2BC1}"/>
              </a:ext>
            </a:extLst>
          </p:cNvPr>
          <p:cNvSpPr>
            <a:spLocks noGrp="1"/>
          </p:cNvSpPr>
          <p:nvPr>
            <p:ph type="body" orient="vert" idx="1"/>
          </p:nvPr>
        </p:nvSpPr>
        <p:spPr>
          <a:xfrm>
            <a:off x="837868" y="365788"/>
            <a:ext cx="7692036" cy="58117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7F096-D9CA-68DD-7219-562949CEEAEA}"/>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5" name="Footer Placeholder 4">
            <a:extLst>
              <a:ext uri="{FF2B5EF4-FFF2-40B4-BE49-F238E27FC236}">
                <a16:creationId xmlns:a16="http://schemas.microsoft.com/office/drawing/2014/main" id="{4EC04E2C-A6C1-050D-1600-88C0141BC3A2}"/>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3FA227-2EFE-A61E-E23E-58F83C580C1B}"/>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456787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4162993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706013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22411481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3999797910"/>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814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049253244"/>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37368326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93751" y="1600202"/>
            <a:ext cx="70442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041218" y="1600202"/>
            <a:ext cx="70463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21274369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812923370"/>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2459878940"/>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202906579"/>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120233190"/>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1639089614"/>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924370079"/>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514667" y="274640"/>
            <a:ext cx="357293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93751" y="274640"/>
            <a:ext cx="10517716"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963631788"/>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1910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45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0643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58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5106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74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5465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513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884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15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628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3602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8690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4737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4281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5592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099815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04268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63842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761533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39794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707438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B088-4140-B466-5F8F-AABDDE208249}"/>
              </a:ext>
            </a:extLst>
          </p:cNvPr>
          <p:cNvSpPr>
            <a:spLocks noGrp="1"/>
          </p:cNvSpPr>
          <p:nvPr>
            <p:ph type="ctrTitle"/>
          </p:nvPr>
        </p:nvSpPr>
        <p:spPr>
          <a:xfrm>
            <a:off x="1524512" y="1121885"/>
            <a:ext cx="9142978" cy="2388856"/>
          </a:xfrm>
          <a:prstGeom prst="rect">
            <a:avLst/>
          </a:prstGeom>
        </p:spPr>
        <p:txBody>
          <a:bodyPr anchor="b"/>
          <a:lstStyle>
            <a:lvl1pPr algn="ctr">
              <a:defRPr sz="7723"/>
            </a:lvl1pPr>
          </a:lstStyle>
          <a:p>
            <a:r>
              <a:rPr lang="en-US"/>
              <a:t>Click to edit Master title style</a:t>
            </a:r>
          </a:p>
        </p:txBody>
      </p:sp>
      <p:sp>
        <p:nvSpPr>
          <p:cNvPr id="3" name="Subtitle 2">
            <a:extLst>
              <a:ext uri="{FF2B5EF4-FFF2-40B4-BE49-F238E27FC236}">
                <a16:creationId xmlns:a16="http://schemas.microsoft.com/office/drawing/2014/main" id="{AAF2D7E6-B577-8DB7-52B9-966623250C51}"/>
              </a:ext>
            </a:extLst>
          </p:cNvPr>
          <p:cNvSpPr>
            <a:spLocks noGrp="1"/>
          </p:cNvSpPr>
          <p:nvPr>
            <p:ph type="subTitle" idx="1"/>
          </p:nvPr>
        </p:nvSpPr>
        <p:spPr>
          <a:xfrm>
            <a:off x="1524512" y="3602699"/>
            <a:ext cx="9142978" cy="1655238"/>
          </a:xfrm>
          <a:prstGeom prst="rect">
            <a:avLst/>
          </a:prstGeom>
        </p:spPr>
        <p:txBody>
          <a:bodyPr/>
          <a:lstStyle>
            <a:lvl1pPr marL="0" indent="0" algn="ctr">
              <a:buNone/>
              <a:defRPr sz="3089"/>
            </a:lvl1pPr>
            <a:lvl2pPr marL="588508" indent="0" algn="ctr">
              <a:buNone/>
              <a:defRPr sz="2574"/>
            </a:lvl2pPr>
            <a:lvl3pPr marL="1177016" indent="0" algn="ctr">
              <a:buNone/>
              <a:defRPr sz="2317"/>
            </a:lvl3pPr>
            <a:lvl4pPr marL="1765524" indent="0" algn="ctr">
              <a:buNone/>
              <a:defRPr sz="2060"/>
            </a:lvl4pPr>
            <a:lvl5pPr marL="2354031" indent="0" algn="ctr">
              <a:buNone/>
              <a:defRPr sz="2060"/>
            </a:lvl5pPr>
            <a:lvl6pPr marL="2942539" indent="0" algn="ctr">
              <a:buNone/>
              <a:defRPr sz="2060"/>
            </a:lvl6pPr>
            <a:lvl7pPr marL="3531047" indent="0" algn="ctr">
              <a:buNone/>
              <a:defRPr sz="2060"/>
            </a:lvl7pPr>
            <a:lvl8pPr marL="4119555" indent="0" algn="ctr">
              <a:buNone/>
              <a:defRPr sz="2060"/>
            </a:lvl8pPr>
            <a:lvl9pPr marL="4708063" indent="0" algn="ctr">
              <a:buNone/>
              <a:defRPr sz="2060"/>
            </a:lvl9pPr>
          </a:lstStyle>
          <a:p>
            <a:r>
              <a:rPr lang="en-US"/>
              <a:t>Click to edit Master subtitle style</a:t>
            </a:r>
          </a:p>
        </p:txBody>
      </p:sp>
      <p:sp>
        <p:nvSpPr>
          <p:cNvPr id="4" name="Date Placeholder 3">
            <a:extLst>
              <a:ext uri="{FF2B5EF4-FFF2-40B4-BE49-F238E27FC236}">
                <a16:creationId xmlns:a16="http://schemas.microsoft.com/office/drawing/2014/main" id="{80F00381-405F-241B-B323-2CC9FBCF7C9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5" name="Footer Placeholder 4">
            <a:extLst>
              <a:ext uri="{FF2B5EF4-FFF2-40B4-BE49-F238E27FC236}">
                <a16:creationId xmlns:a16="http://schemas.microsoft.com/office/drawing/2014/main" id="{A83E3477-3AB2-6A3F-AA1A-B101DDE89FD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685E8-DBE5-2D3D-DD47-979733C2128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3717451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0792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91867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20941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7058154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7714456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376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3611069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6547217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16858220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459535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AED5-4C03-9D28-C36A-C5C10D8EFAD4}"/>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03BD02-AE87-68F9-99C9-90CF0CD7A21F}"/>
              </a:ext>
            </a:extLst>
          </p:cNvPr>
          <p:cNvSpPr>
            <a:spLocks noGrp="1"/>
          </p:cNvSpPr>
          <p:nvPr>
            <p:ph idx="1"/>
          </p:nvPr>
        </p:nvSpPr>
        <p:spPr>
          <a:xfrm>
            <a:off x="837869" y="1824850"/>
            <a:ext cx="10516264"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10B2C-67BF-70F8-9CF3-ECF698F30013}"/>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5" name="Footer Placeholder 4">
            <a:extLst>
              <a:ext uri="{FF2B5EF4-FFF2-40B4-BE49-F238E27FC236}">
                <a16:creationId xmlns:a16="http://schemas.microsoft.com/office/drawing/2014/main" id="{136CF695-899E-AD54-74CE-A7C3592DB0FF}"/>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03FACF-639C-439C-4D28-A995F81BD637}"/>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84804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53A3-D1A1-FCCE-3EB2-72DE27370531}"/>
              </a:ext>
            </a:extLst>
          </p:cNvPr>
          <p:cNvSpPr>
            <a:spLocks noGrp="1"/>
          </p:cNvSpPr>
          <p:nvPr>
            <p:ph type="title"/>
          </p:nvPr>
        </p:nvSpPr>
        <p:spPr>
          <a:xfrm>
            <a:off x="831739" y="1710414"/>
            <a:ext cx="10516264" cy="2852732"/>
          </a:xfrm>
          <a:prstGeom prst="rect">
            <a:avLst/>
          </a:prstGeom>
        </p:spPr>
        <p:txBody>
          <a:bodyPr anchor="b"/>
          <a:lstStyle>
            <a:lvl1pPr>
              <a:defRPr sz="7723"/>
            </a:lvl1pPr>
          </a:lstStyle>
          <a:p>
            <a:r>
              <a:rPr lang="en-US"/>
              <a:t>Click to edit Master title style</a:t>
            </a:r>
          </a:p>
        </p:txBody>
      </p:sp>
      <p:sp>
        <p:nvSpPr>
          <p:cNvPr id="3" name="Text Placeholder 2">
            <a:extLst>
              <a:ext uri="{FF2B5EF4-FFF2-40B4-BE49-F238E27FC236}">
                <a16:creationId xmlns:a16="http://schemas.microsoft.com/office/drawing/2014/main" id="{DC690B4B-5AA7-2B25-D369-811B382C82E4}"/>
              </a:ext>
            </a:extLst>
          </p:cNvPr>
          <p:cNvSpPr>
            <a:spLocks noGrp="1"/>
          </p:cNvSpPr>
          <p:nvPr>
            <p:ph type="body" idx="1"/>
          </p:nvPr>
        </p:nvSpPr>
        <p:spPr>
          <a:xfrm>
            <a:off x="831739" y="4589711"/>
            <a:ext cx="10516264" cy="1499932"/>
          </a:xfrm>
          <a:prstGeom prst="rect">
            <a:avLst/>
          </a:prstGeom>
        </p:spPr>
        <p:txBody>
          <a:bodyPr/>
          <a:lstStyle>
            <a:lvl1pPr marL="0" indent="0">
              <a:buNone/>
              <a:defRPr sz="3089">
                <a:solidFill>
                  <a:schemeClr val="tx1">
                    <a:tint val="82000"/>
                  </a:schemeClr>
                </a:solidFill>
              </a:defRPr>
            </a:lvl1pPr>
            <a:lvl2pPr marL="588508" indent="0">
              <a:buNone/>
              <a:defRPr sz="2574">
                <a:solidFill>
                  <a:schemeClr val="tx1">
                    <a:tint val="82000"/>
                  </a:schemeClr>
                </a:solidFill>
              </a:defRPr>
            </a:lvl2pPr>
            <a:lvl3pPr marL="1177016" indent="0">
              <a:buNone/>
              <a:defRPr sz="2317">
                <a:solidFill>
                  <a:schemeClr val="tx1">
                    <a:tint val="82000"/>
                  </a:schemeClr>
                </a:solidFill>
              </a:defRPr>
            </a:lvl3pPr>
            <a:lvl4pPr marL="1765524" indent="0">
              <a:buNone/>
              <a:defRPr sz="2060">
                <a:solidFill>
                  <a:schemeClr val="tx1">
                    <a:tint val="82000"/>
                  </a:schemeClr>
                </a:solidFill>
              </a:defRPr>
            </a:lvl4pPr>
            <a:lvl5pPr marL="2354031" indent="0">
              <a:buNone/>
              <a:defRPr sz="2060">
                <a:solidFill>
                  <a:schemeClr val="tx1">
                    <a:tint val="82000"/>
                  </a:schemeClr>
                </a:solidFill>
              </a:defRPr>
            </a:lvl5pPr>
            <a:lvl6pPr marL="2942539" indent="0">
              <a:buNone/>
              <a:defRPr sz="2060">
                <a:solidFill>
                  <a:schemeClr val="tx1">
                    <a:tint val="82000"/>
                  </a:schemeClr>
                </a:solidFill>
              </a:defRPr>
            </a:lvl6pPr>
            <a:lvl7pPr marL="3531047" indent="0">
              <a:buNone/>
              <a:defRPr sz="2060">
                <a:solidFill>
                  <a:schemeClr val="tx1">
                    <a:tint val="82000"/>
                  </a:schemeClr>
                </a:solidFill>
              </a:defRPr>
            </a:lvl7pPr>
            <a:lvl8pPr marL="4119555" indent="0">
              <a:buNone/>
              <a:defRPr sz="2060">
                <a:solidFill>
                  <a:schemeClr val="tx1">
                    <a:tint val="82000"/>
                  </a:schemeClr>
                </a:solidFill>
              </a:defRPr>
            </a:lvl8pPr>
            <a:lvl9pPr marL="4708063" indent="0">
              <a:buNone/>
              <a:defRPr sz="206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F2268-39B8-0BC1-3FD3-4E1D37739FB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5" name="Footer Placeholder 4">
            <a:extLst>
              <a:ext uri="{FF2B5EF4-FFF2-40B4-BE49-F238E27FC236}">
                <a16:creationId xmlns:a16="http://schemas.microsoft.com/office/drawing/2014/main" id="{30A56F2F-6738-B8D4-4366-5B9FE5384259}"/>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564792-55B7-4D20-488C-20DF62C8899C}"/>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6522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E978-6395-E144-F5D4-EFBFB58D4D07}"/>
              </a:ext>
            </a:extLst>
          </p:cNvPr>
          <p:cNvSpPr>
            <a:spLocks noGrp="1"/>
          </p:cNvSpPr>
          <p:nvPr>
            <p:ph type="title"/>
          </p:nvPr>
        </p:nvSpPr>
        <p:spPr>
          <a:xfrm>
            <a:off x="837869" y="365788"/>
            <a:ext cx="10516264" cy="132419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251E3-ADC5-F764-84D9-E169AA19C979}"/>
              </a:ext>
            </a:extLst>
          </p:cNvPr>
          <p:cNvSpPr>
            <a:spLocks noGrp="1"/>
          </p:cNvSpPr>
          <p:nvPr>
            <p:ph sz="half" idx="1"/>
          </p:nvPr>
        </p:nvSpPr>
        <p:spPr>
          <a:xfrm>
            <a:off x="837868" y="1824850"/>
            <a:ext cx="5160041"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89CD0-A384-1506-1C63-131760E390A5}"/>
              </a:ext>
            </a:extLst>
          </p:cNvPr>
          <p:cNvSpPr>
            <a:spLocks noGrp="1"/>
          </p:cNvSpPr>
          <p:nvPr>
            <p:ph sz="half" idx="2"/>
          </p:nvPr>
        </p:nvSpPr>
        <p:spPr>
          <a:xfrm>
            <a:off x="6194093" y="1824850"/>
            <a:ext cx="5160040" cy="43526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9CCDB-6BF7-F79B-6514-1EC3783E6495}"/>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6" name="Footer Placeholder 5">
            <a:extLst>
              <a:ext uri="{FF2B5EF4-FFF2-40B4-BE49-F238E27FC236}">
                <a16:creationId xmlns:a16="http://schemas.microsoft.com/office/drawing/2014/main" id="{F68F25DF-9CF4-389C-50C5-F64E3CDD4196}"/>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0052E7-C849-5CBC-9E85-B298E02721E9}"/>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238192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99A1-6B92-559B-7BF7-FC2B5DADCF83}"/>
              </a:ext>
            </a:extLst>
          </p:cNvPr>
          <p:cNvSpPr>
            <a:spLocks noGrp="1"/>
          </p:cNvSpPr>
          <p:nvPr>
            <p:ph type="title"/>
          </p:nvPr>
        </p:nvSpPr>
        <p:spPr>
          <a:xfrm>
            <a:off x="839913" y="365788"/>
            <a:ext cx="10516264" cy="132419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A5633D-F28A-799C-949D-57DB5219F8C3}"/>
              </a:ext>
            </a:extLst>
          </p:cNvPr>
          <p:cNvSpPr>
            <a:spLocks noGrp="1"/>
          </p:cNvSpPr>
          <p:nvPr>
            <p:ph type="body" idx="1"/>
          </p:nvPr>
        </p:nvSpPr>
        <p:spPr>
          <a:xfrm>
            <a:off x="839912" y="1681804"/>
            <a:ext cx="5157997"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ED63-1EBA-BB59-EC47-2AFFFDE827C5}"/>
              </a:ext>
            </a:extLst>
          </p:cNvPr>
          <p:cNvSpPr>
            <a:spLocks noGrp="1"/>
          </p:cNvSpPr>
          <p:nvPr>
            <p:ph sz="half" idx="2"/>
          </p:nvPr>
        </p:nvSpPr>
        <p:spPr>
          <a:xfrm>
            <a:off x="839912" y="2505337"/>
            <a:ext cx="5157997"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B2797-C841-A7FB-809E-3C6128F3F645}"/>
              </a:ext>
            </a:extLst>
          </p:cNvPr>
          <p:cNvSpPr>
            <a:spLocks noGrp="1"/>
          </p:cNvSpPr>
          <p:nvPr>
            <p:ph type="body" sz="quarter" idx="3"/>
          </p:nvPr>
        </p:nvSpPr>
        <p:spPr>
          <a:xfrm>
            <a:off x="6171612" y="1681804"/>
            <a:ext cx="5184564" cy="823532"/>
          </a:xfrm>
          <a:prstGeom prst="rect">
            <a:avLst/>
          </a:prstGeom>
        </p:spPr>
        <p:txBody>
          <a:bodyPr anchor="b"/>
          <a:lstStyle>
            <a:lvl1pPr marL="0" indent="0">
              <a:buNone/>
              <a:defRPr sz="3089" b="1"/>
            </a:lvl1pPr>
            <a:lvl2pPr marL="588508" indent="0">
              <a:buNone/>
              <a:defRPr sz="2574" b="1"/>
            </a:lvl2pPr>
            <a:lvl3pPr marL="1177016" indent="0">
              <a:buNone/>
              <a:defRPr sz="2317" b="1"/>
            </a:lvl3pPr>
            <a:lvl4pPr marL="1765524" indent="0">
              <a:buNone/>
              <a:defRPr sz="2060" b="1"/>
            </a:lvl4pPr>
            <a:lvl5pPr marL="2354031" indent="0">
              <a:buNone/>
              <a:defRPr sz="2060" b="1"/>
            </a:lvl5pPr>
            <a:lvl6pPr marL="2942539" indent="0">
              <a:buNone/>
              <a:defRPr sz="2060" b="1"/>
            </a:lvl6pPr>
            <a:lvl7pPr marL="3531047" indent="0">
              <a:buNone/>
              <a:defRPr sz="2060" b="1"/>
            </a:lvl7pPr>
            <a:lvl8pPr marL="4119555" indent="0">
              <a:buNone/>
              <a:defRPr sz="2060" b="1"/>
            </a:lvl8pPr>
            <a:lvl9pPr marL="4708063" indent="0">
              <a:buNone/>
              <a:defRPr sz="2060" b="1"/>
            </a:lvl9pPr>
          </a:lstStyle>
          <a:p>
            <a:pPr lvl="0"/>
            <a:r>
              <a:rPr lang="en-US"/>
              <a:t>Click to edit Master text styles</a:t>
            </a:r>
          </a:p>
        </p:txBody>
      </p:sp>
      <p:sp>
        <p:nvSpPr>
          <p:cNvPr id="6" name="Content Placeholder 5">
            <a:extLst>
              <a:ext uri="{FF2B5EF4-FFF2-40B4-BE49-F238E27FC236}">
                <a16:creationId xmlns:a16="http://schemas.microsoft.com/office/drawing/2014/main" id="{ABA5CA75-E98A-634A-EC0C-DBBD1AB48A93}"/>
              </a:ext>
            </a:extLst>
          </p:cNvPr>
          <p:cNvSpPr>
            <a:spLocks noGrp="1"/>
          </p:cNvSpPr>
          <p:nvPr>
            <p:ph sz="quarter" idx="4"/>
          </p:nvPr>
        </p:nvSpPr>
        <p:spPr>
          <a:xfrm>
            <a:off x="6171612" y="2505337"/>
            <a:ext cx="5184564" cy="36844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5047C-964E-8B28-7142-CF94D1D20529}"/>
              </a:ext>
            </a:extLst>
          </p:cNvPr>
          <p:cNvSpPr>
            <a:spLocks noGrp="1"/>
          </p:cNvSpPr>
          <p:nvPr>
            <p:ph type="dt" sz="half" idx="10"/>
          </p:nvPr>
        </p:nvSpPr>
        <p:spPr>
          <a:xfrm>
            <a:off x="837869" y="6357343"/>
            <a:ext cx="2744529" cy="363744"/>
          </a:xfrm>
          <a:prstGeom prst="rect">
            <a:avLst/>
          </a:prstGeom>
        </p:spPr>
        <p:txBody>
          <a:bodyPr/>
          <a:lstStyle/>
          <a:p>
            <a:fld id="{C28DCDBE-7CB6-4BD6-A273-9A373D64A31D}" type="datetimeFigureOut">
              <a:rPr lang="en-US" smtClean="0"/>
              <a:t>11/3/2025</a:t>
            </a:fld>
            <a:endParaRPr lang="en-US"/>
          </a:p>
        </p:txBody>
      </p:sp>
      <p:sp>
        <p:nvSpPr>
          <p:cNvPr id="8" name="Footer Placeholder 7">
            <a:extLst>
              <a:ext uri="{FF2B5EF4-FFF2-40B4-BE49-F238E27FC236}">
                <a16:creationId xmlns:a16="http://schemas.microsoft.com/office/drawing/2014/main" id="{437A4C4B-6095-D808-B6DA-89089EEA7635}"/>
              </a:ext>
            </a:extLst>
          </p:cNvPr>
          <p:cNvSpPr>
            <a:spLocks noGrp="1"/>
          </p:cNvSpPr>
          <p:nvPr>
            <p:ph type="ftr" sz="quarter" idx="11"/>
          </p:nvPr>
        </p:nvSpPr>
        <p:spPr>
          <a:xfrm>
            <a:off x="4038115" y="6357343"/>
            <a:ext cx="4115771" cy="3637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D37016-068E-1761-3604-2C93503A3174}"/>
              </a:ext>
            </a:extLst>
          </p:cNvPr>
          <p:cNvSpPr>
            <a:spLocks noGrp="1"/>
          </p:cNvSpPr>
          <p:nvPr>
            <p:ph type="sldNum" sz="quarter" idx="12"/>
          </p:nvPr>
        </p:nvSpPr>
        <p:spPr>
          <a:xfrm>
            <a:off x="8609604" y="6357343"/>
            <a:ext cx="2744528" cy="363744"/>
          </a:xfrm>
          <a:prstGeom prst="rect">
            <a:avLst/>
          </a:prstGeom>
        </p:spPr>
        <p:txBody>
          <a:bodyPr/>
          <a:lstStyle/>
          <a:p>
            <a:fld id="{EDED8B18-02D1-4A2B-AE96-70BA39962C44}" type="slidenum">
              <a:rPr lang="en-US" smtClean="0"/>
              <a:t>‹#›</a:t>
            </a:fld>
            <a:endParaRPr lang="en-US"/>
          </a:p>
        </p:txBody>
      </p:sp>
    </p:spTree>
    <p:extLst>
      <p:ext uri="{BB962C8B-B14F-4D97-AF65-F5344CB8AC3E}">
        <p14:creationId xmlns:p14="http://schemas.microsoft.com/office/powerpoint/2010/main" val="1189387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3.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9.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29276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249176909"/>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3EAAFB9-4CBE-B207-69C8-3029BC181C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6592" y="0"/>
            <a:ext cx="1544324" cy="1544324"/>
          </a:xfrm>
          <a:prstGeom prst="rect">
            <a:avLst/>
          </a:prstGeom>
        </p:spPr>
      </p:pic>
    </p:spTree>
    <p:extLst>
      <p:ext uri="{BB962C8B-B14F-4D97-AF65-F5344CB8AC3E}">
        <p14:creationId xmlns:p14="http://schemas.microsoft.com/office/powerpoint/2010/main" val="130596737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1177016" rtl="0" eaLnBrk="1" latinLnBrk="0" hangingPunct="1">
        <a:lnSpc>
          <a:spcPct val="90000"/>
        </a:lnSpc>
        <a:spcBef>
          <a:spcPct val="0"/>
        </a:spcBef>
        <a:buNone/>
        <a:defRPr sz="5664" kern="1200">
          <a:solidFill>
            <a:schemeClr val="tx1"/>
          </a:solidFill>
          <a:latin typeface="+mj-lt"/>
          <a:ea typeface="+mj-ea"/>
          <a:cs typeface="+mj-cs"/>
        </a:defRPr>
      </a:lvl1pPr>
    </p:titleStyle>
    <p:bodyStyle>
      <a:lvl1pPr marL="294254" indent="-294254" algn="l" defTabSz="1177016" rtl="0" eaLnBrk="1" latinLnBrk="0" hangingPunct="1">
        <a:lnSpc>
          <a:spcPct val="90000"/>
        </a:lnSpc>
        <a:spcBef>
          <a:spcPts val="1287"/>
        </a:spcBef>
        <a:buFont typeface="Arial" panose="020B0604020202020204" pitchFamily="34" charset="0"/>
        <a:buChar char="•"/>
        <a:defRPr sz="3604" kern="1200">
          <a:solidFill>
            <a:schemeClr val="tx1"/>
          </a:solidFill>
          <a:latin typeface="+mn-lt"/>
          <a:ea typeface="+mn-ea"/>
          <a:cs typeface="+mn-cs"/>
        </a:defRPr>
      </a:lvl1pPr>
      <a:lvl2pPr marL="882762" indent="-294254" algn="l" defTabSz="1177016" rtl="0" eaLnBrk="1" latinLnBrk="0" hangingPunct="1">
        <a:lnSpc>
          <a:spcPct val="90000"/>
        </a:lnSpc>
        <a:spcBef>
          <a:spcPts val="644"/>
        </a:spcBef>
        <a:buFont typeface="Arial" panose="020B0604020202020204" pitchFamily="34" charset="0"/>
        <a:buChar char="•"/>
        <a:defRPr sz="3089" kern="1200">
          <a:solidFill>
            <a:schemeClr val="tx1"/>
          </a:solidFill>
          <a:latin typeface="+mn-lt"/>
          <a:ea typeface="+mn-ea"/>
          <a:cs typeface="+mn-cs"/>
        </a:defRPr>
      </a:lvl2pPr>
      <a:lvl3pPr marL="1471270" indent="-294254" algn="l" defTabSz="1177016" rtl="0" eaLnBrk="1" latinLnBrk="0" hangingPunct="1">
        <a:lnSpc>
          <a:spcPct val="90000"/>
        </a:lnSpc>
        <a:spcBef>
          <a:spcPts val="644"/>
        </a:spcBef>
        <a:buFont typeface="Arial" panose="020B0604020202020204" pitchFamily="34" charset="0"/>
        <a:buChar char="•"/>
        <a:defRPr sz="2574" kern="1200">
          <a:solidFill>
            <a:schemeClr val="tx1"/>
          </a:solidFill>
          <a:latin typeface="+mn-lt"/>
          <a:ea typeface="+mn-ea"/>
          <a:cs typeface="+mn-cs"/>
        </a:defRPr>
      </a:lvl3pPr>
      <a:lvl4pPr marL="205977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4pPr>
      <a:lvl5pPr marL="2648285"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5pPr>
      <a:lvl6pPr marL="3236793"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6pPr>
      <a:lvl7pPr marL="3825301"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7pPr>
      <a:lvl8pPr marL="4413809"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8pPr>
      <a:lvl9pPr marL="5002317" indent="-294254" algn="l" defTabSz="1177016" rtl="0" eaLnBrk="1" latinLnBrk="0" hangingPunct="1">
        <a:lnSpc>
          <a:spcPct val="90000"/>
        </a:lnSpc>
        <a:spcBef>
          <a:spcPts val="644"/>
        </a:spcBef>
        <a:buFont typeface="Arial" panose="020B0604020202020204" pitchFamily="34" charset="0"/>
        <a:buChar char="•"/>
        <a:defRPr sz="2317" kern="1200">
          <a:solidFill>
            <a:schemeClr val="tx1"/>
          </a:solidFill>
          <a:latin typeface="+mn-lt"/>
          <a:ea typeface="+mn-ea"/>
          <a:cs typeface="+mn-cs"/>
        </a:defRPr>
      </a:lvl9pPr>
    </p:bodyStyle>
    <p:otherStyle>
      <a:defPPr>
        <a:defRPr lang="en-US"/>
      </a:defPPr>
      <a:lvl1pPr marL="0" algn="l" defTabSz="1177016" rtl="0" eaLnBrk="1" latinLnBrk="0" hangingPunct="1">
        <a:defRPr sz="2317" kern="1200">
          <a:solidFill>
            <a:schemeClr val="tx1"/>
          </a:solidFill>
          <a:latin typeface="+mn-lt"/>
          <a:ea typeface="+mn-ea"/>
          <a:cs typeface="+mn-cs"/>
        </a:defRPr>
      </a:lvl1pPr>
      <a:lvl2pPr marL="588508" algn="l" defTabSz="1177016" rtl="0" eaLnBrk="1" latinLnBrk="0" hangingPunct="1">
        <a:defRPr sz="2317" kern="1200">
          <a:solidFill>
            <a:schemeClr val="tx1"/>
          </a:solidFill>
          <a:latin typeface="+mn-lt"/>
          <a:ea typeface="+mn-ea"/>
          <a:cs typeface="+mn-cs"/>
        </a:defRPr>
      </a:lvl2pPr>
      <a:lvl3pPr marL="1177016" algn="l" defTabSz="1177016" rtl="0" eaLnBrk="1" latinLnBrk="0" hangingPunct="1">
        <a:defRPr sz="2317" kern="1200">
          <a:solidFill>
            <a:schemeClr val="tx1"/>
          </a:solidFill>
          <a:latin typeface="+mn-lt"/>
          <a:ea typeface="+mn-ea"/>
          <a:cs typeface="+mn-cs"/>
        </a:defRPr>
      </a:lvl3pPr>
      <a:lvl4pPr marL="1765524" algn="l" defTabSz="1177016" rtl="0" eaLnBrk="1" latinLnBrk="0" hangingPunct="1">
        <a:defRPr sz="2317" kern="1200">
          <a:solidFill>
            <a:schemeClr val="tx1"/>
          </a:solidFill>
          <a:latin typeface="+mn-lt"/>
          <a:ea typeface="+mn-ea"/>
          <a:cs typeface="+mn-cs"/>
        </a:defRPr>
      </a:lvl4pPr>
      <a:lvl5pPr marL="2354031" algn="l" defTabSz="1177016" rtl="0" eaLnBrk="1" latinLnBrk="0" hangingPunct="1">
        <a:defRPr sz="2317" kern="1200">
          <a:solidFill>
            <a:schemeClr val="tx1"/>
          </a:solidFill>
          <a:latin typeface="+mn-lt"/>
          <a:ea typeface="+mn-ea"/>
          <a:cs typeface="+mn-cs"/>
        </a:defRPr>
      </a:lvl5pPr>
      <a:lvl6pPr marL="2942539" algn="l" defTabSz="1177016" rtl="0" eaLnBrk="1" latinLnBrk="0" hangingPunct="1">
        <a:defRPr sz="2317" kern="1200">
          <a:solidFill>
            <a:schemeClr val="tx1"/>
          </a:solidFill>
          <a:latin typeface="+mn-lt"/>
          <a:ea typeface="+mn-ea"/>
          <a:cs typeface="+mn-cs"/>
        </a:defRPr>
      </a:lvl6pPr>
      <a:lvl7pPr marL="3531047" algn="l" defTabSz="1177016" rtl="0" eaLnBrk="1" latinLnBrk="0" hangingPunct="1">
        <a:defRPr sz="2317" kern="1200">
          <a:solidFill>
            <a:schemeClr val="tx1"/>
          </a:solidFill>
          <a:latin typeface="+mn-lt"/>
          <a:ea typeface="+mn-ea"/>
          <a:cs typeface="+mn-cs"/>
        </a:defRPr>
      </a:lvl7pPr>
      <a:lvl8pPr marL="4119555" algn="l" defTabSz="1177016" rtl="0" eaLnBrk="1" latinLnBrk="0" hangingPunct="1">
        <a:defRPr sz="2317" kern="1200">
          <a:solidFill>
            <a:schemeClr val="tx1"/>
          </a:solidFill>
          <a:latin typeface="+mn-lt"/>
          <a:ea typeface="+mn-ea"/>
          <a:cs typeface="+mn-cs"/>
        </a:defRPr>
      </a:lvl8pPr>
      <a:lvl9pPr marL="4708063" algn="l" defTabSz="1177016" rtl="0" eaLnBrk="1" latinLnBrk="0" hangingPunct="1">
        <a:defRPr sz="23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8D4CE0D-2AC7-4937-BCA3-F910E5651D22}"/>
              </a:ext>
            </a:extLst>
          </p:cNvPr>
          <p:cNvSpPr txBox="1"/>
          <p:nvPr userDrawn="1"/>
        </p:nvSpPr>
        <p:spPr>
          <a:xfrm>
            <a:off x="1" y="-1596201"/>
            <a:ext cx="12192000" cy="453201"/>
          </a:xfrm>
          <a:prstGeom prst="rect">
            <a:avLst/>
          </a:prstGeom>
          <a:noFill/>
        </p:spPr>
        <p:txBody>
          <a:bodyPr vert="horz" rtlCol="0">
            <a:spAutoFit/>
          </a:bodyPr>
          <a:lstStyle/>
          <a:p>
            <a:pPr algn="ctr"/>
            <a:r>
              <a:rPr lang="en-US" sz="2345">
                <a:solidFill>
                  <a:srgbClr val="CFCFCF"/>
                </a:solidFill>
              </a:rPr>
              <a:t>www.9slide.vn</a:t>
            </a:r>
          </a:p>
        </p:txBody>
      </p:sp>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82B83-F68B-4011-B04D-379142B4D165}" type="datetimeFigureOut">
              <a:rPr lang="zh-CN" altLang="en-US" smtClean="0"/>
              <a:t>2025/11/3</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9B16B-2BBB-4DCF-867A-F542E1B71F6C}" type="slidenum">
              <a:rPr lang="zh-CN" altLang="en-US" smtClean="0"/>
              <a:t>‹#›</a:t>
            </a:fld>
            <a:endParaRPr lang="zh-CN" altLang="en-US"/>
          </a:p>
        </p:txBody>
      </p:sp>
    </p:spTree>
    <p:extLst>
      <p:ext uri="{BB962C8B-B14F-4D97-AF65-F5344CB8AC3E}">
        <p14:creationId xmlns:p14="http://schemas.microsoft.com/office/powerpoint/2010/main" val="32239841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mb/>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048054"/>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715"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59416"/>
      </p:ext>
    </p:extLst>
  </p:cSld>
  <p:clrMap bg1="lt1" tx1="dk1" bg2="lt2" tx2="dk2" accent1="accent1" accent2="accent2" accent3="accent3" accent4="accent4" accent5="accent5" accent6="accent6" hlink="hlink" folHlink="folHlink"/>
  <p:sldLayoutIdLst>
    <p:sldLayoutId id="2147483717" r:id="rId1"/>
    <p:sldLayoutId id="2147483722" r:id="rId2"/>
    <p:sldLayoutId id="2147483734"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00150"/>
      </p:ext>
    </p:extLst>
  </p:cSld>
  <p:clrMap bg1="lt1" tx1="dk1" bg2="lt2" tx2="dk2" accent1="accent1" accent2="accent2" accent3="accent3" accent4="accent4" accent5="accent5" accent6="accent6" hlink="hlink" folHlink="folHlink"/>
  <p:sldLayoutIdLst>
    <p:sldLayoutId id="2147483736" r:id="rId1"/>
    <p:sldLayoutId id="2147483741" r:id="rId2"/>
    <p:sldLayoutId id="2147483753"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6876"/>
      </p:ext>
    </p:extLst>
  </p:cSld>
  <p:clrMap bg1="lt1" tx1="dk1" bg2="lt2" tx2="dk2" accent1="accent1" accent2="accent2" accent3="accent3" accent4="accent4" accent5="accent5" accent6="accent6" hlink="hlink" folHlink="folHlink"/>
  <p:sldLayoutIdLst>
    <p:sldLayoutId id="2147483755" r:id="rId1"/>
    <p:sldLayoutId id="2147483760" r:id="rId2"/>
    <p:sldLayoutId id="2147483772"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81921"/>
      </p:ext>
    </p:extLst>
  </p:cSld>
  <p:clrMap bg1="lt1" tx1="dk1" bg2="lt2" tx2="dk2" accent1="accent1" accent2="accent2" accent3="accent3" accent4="accent4" accent5="accent5" accent6="accent6" hlink="hlink" folHlink="folHlink"/>
  <p:sldLayoutIdLst>
    <p:sldLayoutId id="2147483774"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emf"/><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C984E7AE-727B-40B9-D8BD-BB88368FB21F}"/>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D7751EE7-5DEA-54E8-24BF-C715D55068A9}"/>
            </a:ext>
          </a:extLst>
        </p:cNvPr>
        <p:cNvGrpSpPr/>
        <p:nvPr/>
      </p:nvGrpSpPr>
      <p:grpSpPr>
        <a:xfrm>
          <a:off x="0" y="0"/>
          <a:ext cx="0" cy="0"/>
          <a:chOff x="0" y="0"/>
          <a:chExt cx="0" cy="0"/>
        </a:xfrm>
      </p:grpSpPr>
      <p:pic>
        <p:nvPicPr>
          <p:cNvPr id="4" name="图片 3" descr="35">
            <a:extLst>
              <a:ext uri="{FF2B5EF4-FFF2-40B4-BE49-F238E27FC236}">
                <a16:creationId xmlns:a16="http://schemas.microsoft.com/office/drawing/2014/main" id="{AE88C6DC-D896-4DA6-197B-8A4E69583078}"/>
              </a:ext>
            </a:extLst>
          </p:cNvPr>
          <p:cNvPicPr>
            <a:picLocks noChangeAspect="1"/>
          </p:cNvPicPr>
          <p:nvPr/>
        </p:nvPicPr>
        <p:blipFill>
          <a:blip r:embed="rId4"/>
          <a:stretch>
            <a:fillRect/>
          </a:stretch>
        </p:blipFill>
        <p:spPr>
          <a:xfrm>
            <a:off x="0" y="0"/>
            <a:ext cx="12182475" cy="5796915"/>
          </a:xfrm>
          <a:prstGeom prst="rect">
            <a:avLst/>
          </a:prstGeom>
        </p:spPr>
      </p:pic>
      <p:pic>
        <p:nvPicPr>
          <p:cNvPr id="5" name="图片 4" descr="34">
            <a:extLst>
              <a:ext uri="{FF2B5EF4-FFF2-40B4-BE49-F238E27FC236}">
                <a16:creationId xmlns:a16="http://schemas.microsoft.com/office/drawing/2014/main" id="{E59D7862-5182-46EA-10C3-F19F3A83B09B}"/>
              </a:ext>
            </a:extLst>
          </p:cNvPr>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a:extLst>
              <a:ext uri="{FF2B5EF4-FFF2-40B4-BE49-F238E27FC236}">
                <a16:creationId xmlns:a16="http://schemas.microsoft.com/office/drawing/2014/main" id="{395E66C1-D3A9-1DA2-AFDB-B04F2FF496A9}"/>
              </a:ext>
            </a:extLst>
          </p:cNvPr>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D516D20-9BDA-0226-2BEA-AB9C37E115DC}"/>
              </a:ext>
            </a:extLst>
          </p:cNvPr>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a:extLst>
              <a:ext uri="{FF2B5EF4-FFF2-40B4-BE49-F238E27FC236}">
                <a16:creationId xmlns:a16="http://schemas.microsoft.com/office/drawing/2014/main" id="{008D8668-5AF8-4D05-E1B4-8DC5246A1ACA}"/>
              </a:ext>
            </a:extLst>
          </p:cNvPr>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9BB6D258-44D1-8BF7-A624-DFAA6BA3DA4E}"/>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4CC0A39C-213F-177C-27A7-903A5D6A1FA0}"/>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59F5AB2F-8508-0ACD-9871-5C1324CD2796}"/>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0A25BB74-772B-C9F5-3B0B-5BA2DF5D9F9B}"/>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E3A405B1-3FEF-DE5A-9D71-3EE9656A1B35}"/>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C89F3E52-FB72-4C30-CB96-6EA1AF4AB6DA}"/>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2CD6D823-0B2B-E087-E8E0-D42AD4C35BD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descr="A green and red letters&#10;&#10;AI-generated content may be incorrect.">
            <a:extLst>
              <a:ext uri="{FF2B5EF4-FFF2-40B4-BE49-F238E27FC236}">
                <a16:creationId xmlns:a16="http://schemas.microsoft.com/office/drawing/2014/main" id="{9B76A38F-1054-9E0B-F11C-BB2FF0098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741" y="1160265"/>
            <a:ext cx="9669094" cy="2347163"/>
          </a:xfrm>
          <a:prstGeom prst="rect">
            <a:avLst/>
          </a:prstGeom>
        </p:spPr>
      </p:pic>
    </p:spTree>
    <p:extLst>
      <p:ext uri="{BB962C8B-B14F-4D97-AF65-F5344CB8AC3E}">
        <p14:creationId xmlns:p14="http://schemas.microsoft.com/office/powerpoint/2010/main" val="5541188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a:extLst>
            <a:ext uri="{FF2B5EF4-FFF2-40B4-BE49-F238E27FC236}">
              <a16:creationId xmlns:a16="http://schemas.microsoft.com/office/drawing/2014/main" id="{4B0AC58E-6895-599E-E3E2-24C6C557C19D}"/>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CA89C958-85B1-09F8-C374-DEDFC1A101DC}"/>
              </a:ext>
            </a:extLst>
          </p:cNvPr>
          <p:cNvGrpSpPr/>
          <p:nvPr/>
        </p:nvGrpSpPr>
        <p:grpSpPr>
          <a:xfrm>
            <a:off x="0" y="-26671"/>
            <a:ext cx="12181840" cy="6911340"/>
            <a:chOff x="0" y="0"/>
            <a:chExt cx="19184" cy="10884"/>
          </a:xfrm>
        </p:grpSpPr>
        <p:pic>
          <p:nvPicPr>
            <p:cNvPr id="6" name="图片 5" descr="34">
              <a:extLst>
                <a:ext uri="{FF2B5EF4-FFF2-40B4-BE49-F238E27FC236}">
                  <a16:creationId xmlns:a16="http://schemas.microsoft.com/office/drawing/2014/main" id="{5F73D8A2-758A-4701-8A5B-813D9A7185AD}"/>
                </a:ext>
              </a:extLst>
            </p:cNvPr>
            <p:cNvPicPr>
              <a:picLocks noChangeAspect="1"/>
            </p:cNvPicPr>
            <p:nvPr/>
          </p:nvPicPr>
          <p:blipFill>
            <a:blip r:embed="rId3"/>
            <a:stretch>
              <a:fillRect/>
            </a:stretch>
          </p:blipFill>
          <p:spPr>
            <a:xfrm>
              <a:off x="0" y="5114"/>
              <a:ext cx="19185" cy="5771"/>
            </a:xfrm>
            <a:prstGeom prst="rect">
              <a:avLst/>
            </a:prstGeom>
          </p:spPr>
        </p:pic>
        <p:sp>
          <p:nvSpPr>
            <p:cNvPr id="2" name="矩形 1">
              <a:extLst>
                <a:ext uri="{FF2B5EF4-FFF2-40B4-BE49-F238E27FC236}">
                  <a16:creationId xmlns:a16="http://schemas.microsoft.com/office/drawing/2014/main" id="{EE8D91CC-E375-C26E-02FB-5550D979346A}"/>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a:extLst>
                <a:ext uri="{FF2B5EF4-FFF2-40B4-BE49-F238E27FC236}">
                  <a16:creationId xmlns:a16="http://schemas.microsoft.com/office/drawing/2014/main" id="{9D30DED2-E58B-2C45-DD4F-6DE2A8C9C481}"/>
                </a:ext>
              </a:extLst>
            </p:cNvPr>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82483DBA-4A4B-257B-F78A-F18D15481D6C}"/>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EAB31025-97D3-CD16-C079-E1B53B8B1129}"/>
              </a:ext>
            </a:extLst>
          </p:cNvPr>
          <p:cNvGrpSpPr/>
          <p:nvPr/>
        </p:nvGrpSpPr>
        <p:grpSpPr>
          <a:xfrm>
            <a:off x="2524251" y="1196648"/>
            <a:ext cx="8734701" cy="2620440"/>
            <a:chOff x="352385" y="2619739"/>
            <a:chExt cx="1868116" cy="3379269"/>
          </a:xfrm>
        </p:grpSpPr>
        <p:sp>
          <p:nvSpPr>
            <p:cNvPr id="19" name="Rectangle: Rounded Corners 18">
              <a:extLst>
                <a:ext uri="{FF2B5EF4-FFF2-40B4-BE49-F238E27FC236}">
                  <a16:creationId xmlns:a16="http://schemas.microsoft.com/office/drawing/2014/main" id="{37BB229D-05E2-39E6-F0E4-CB5AAF640A58}"/>
                </a:ext>
              </a:extLst>
            </p:cNvPr>
            <p:cNvSpPr/>
            <p:nvPr/>
          </p:nvSpPr>
          <p:spPr>
            <a:xfrm>
              <a:off x="352385" y="2619739"/>
              <a:ext cx="1868116" cy="3379269"/>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7A6811EB-52BB-3100-18F3-E75B618CE783}"/>
                </a:ext>
              </a:extLst>
            </p:cNvPr>
            <p:cNvSpPr txBox="1"/>
            <p:nvPr/>
          </p:nvSpPr>
          <p:spPr>
            <a:xfrm>
              <a:off x="387992" y="2806963"/>
              <a:ext cx="1796902" cy="29767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Kể với người thân về những trải nghiệm được nói đến trong câu chuyện đã đọc.</a:t>
              </a:r>
            </a:p>
          </p:txBody>
        </p:sp>
      </p:grpSp>
      <p:pic>
        <p:nvPicPr>
          <p:cNvPr id="4" name="Picture 3">
            <a:extLst>
              <a:ext uri="{FF2B5EF4-FFF2-40B4-BE49-F238E27FC236}">
                <a16:creationId xmlns:a16="http://schemas.microsoft.com/office/drawing/2014/main" id="{2FFDB89B-F7FB-334D-0995-0392381DEA31}"/>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4143519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CA98F67D-00A2-18DE-77B4-19D9D372E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3" name="Group 2">
            <a:extLst>
              <a:ext uri="{FF2B5EF4-FFF2-40B4-BE49-F238E27FC236}">
                <a16:creationId xmlns:a16="http://schemas.microsoft.com/office/drawing/2014/main" id="{8C065C9E-2C40-D8F2-288A-0DC7BB2C432D}"/>
              </a:ext>
            </a:extLst>
          </p:cNvPr>
          <p:cNvGrpSpPr/>
          <p:nvPr/>
        </p:nvGrpSpPr>
        <p:grpSpPr>
          <a:xfrm>
            <a:off x="1184280" y="2723624"/>
            <a:ext cx="3850755" cy="1700806"/>
            <a:chOff x="2132467" y="2501311"/>
            <a:chExt cx="3850754" cy="1700807"/>
          </a:xfrm>
        </p:grpSpPr>
        <p:grpSp>
          <p:nvGrpSpPr>
            <p:cNvPr id="4" name="Group 3">
              <a:extLst>
                <a:ext uri="{FF2B5EF4-FFF2-40B4-BE49-F238E27FC236}">
                  <a16:creationId xmlns:a16="http://schemas.microsoft.com/office/drawing/2014/main" id="{D4E3101D-7BFC-BAA6-36E7-DF47EE11EDCD}"/>
                </a:ext>
              </a:extLst>
            </p:cNvPr>
            <p:cNvGrpSpPr/>
            <p:nvPr/>
          </p:nvGrpSpPr>
          <p:grpSpPr>
            <a:xfrm>
              <a:off x="2132467" y="2501311"/>
              <a:ext cx="3726918" cy="1700807"/>
              <a:chOff x="277034" y="1489257"/>
              <a:chExt cx="3726918" cy="1700807"/>
            </a:xfrm>
          </p:grpSpPr>
          <p:sp>
            <p:nvSpPr>
              <p:cNvPr id="6" name="Rectangle: Rounded Corners 5">
                <a:extLst>
                  <a:ext uri="{FF2B5EF4-FFF2-40B4-BE49-F238E27FC236}">
                    <a16:creationId xmlns:a16="http://schemas.microsoft.com/office/drawing/2014/main" id="{32183C7E-B06B-4392-21C6-18ED5AD65990}"/>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7" name="Picture 6">
                <a:extLst>
                  <a:ext uri="{FF2B5EF4-FFF2-40B4-BE49-F238E27FC236}">
                    <a16:creationId xmlns:a16="http://schemas.microsoft.com/office/drawing/2014/main" id="{46005663-82D8-D047-B505-78C99CA56004}"/>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5" name="TextBox 34">
              <a:extLst>
                <a:ext uri="{FF2B5EF4-FFF2-40B4-BE49-F238E27FC236}">
                  <a16:creationId xmlns:a16="http://schemas.microsoft.com/office/drawing/2014/main" id="{2E7FC3E6-3889-7EC3-CD68-3F077C62945A}"/>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8" name="Group 7">
            <a:extLst>
              <a:ext uri="{FF2B5EF4-FFF2-40B4-BE49-F238E27FC236}">
                <a16:creationId xmlns:a16="http://schemas.microsoft.com/office/drawing/2014/main" id="{E2272B5C-08B6-5E76-1415-247CDE04672D}"/>
              </a:ext>
            </a:extLst>
          </p:cNvPr>
          <p:cNvGrpSpPr/>
          <p:nvPr/>
        </p:nvGrpSpPr>
        <p:grpSpPr>
          <a:xfrm>
            <a:off x="1161089" y="4457606"/>
            <a:ext cx="3850755" cy="1700806"/>
            <a:chOff x="2132467" y="2501311"/>
            <a:chExt cx="3850754" cy="1700807"/>
          </a:xfrm>
        </p:grpSpPr>
        <p:grpSp>
          <p:nvGrpSpPr>
            <p:cNvPr id="9" name="Group 8">
              <a:extLst>
                <a:ext uri="{FF2B5EF4-FFF2-40B4-BE49-F238E27FC236}">
                  <a16:creationId xmlns:a16="http://schemas.microsoft.com/office/drawing/2014/main" id="{8BE302CD-7260-7EFA-5423-ACD3B496EE44}"/>
                </a:ext>
              </a:extLst>
            </p:cNvPr>
            <p:cNvGrpSpPr/>
            <p:nvPr/>
          </p:nvGrpSpPr>
          <p:grpSpPr>
            <a:xfrm>
              <a:off x="2132467" y="2501311"/>
              <a:ext cx="3726918" cy="1700807"/>
              <a:chOff x="277034" y="1489257"/>
              <a:chExt cx="3726918" cy="1700807"/>
            </a:xfrm>
          </p:grpSpPr>
          <p:sp>
            <p:nvSpPr>
              <p:cNvPr id="11" name="Rectangle: Rounded Corners 10">
                <a:extLst>
                  <a:ext uri="{FF2B5EF4-FFF2-40B4-BE49-F238E27FC236}">
                    <a16:creationId xmlns:a16="http://schemas.microsoft.com/office/drawing/2014/main" id="{71D4BFF3-AF71-4312-113F-A017437FB486}"/>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2" name="Picture 11">
                <a:extLst>
                  <a:ext uri="{FF2B5EF4-FFF2-40B4-BE49-F238E27FC236}">
                    <a16:creationId xmlns:a16="http://schemas.microsoft.com/office/drawing/2014/main" id="{DC1968A0-BBC4-9ED8-7010-B5AFC1AD4E33}"/>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0" name="TextBox 34">
              <a:extLst>
                <a:ext uri="{FF2B5EF4-FFF2-40B4-BE49-F238E27FC236}">
                  <a16:creationId xmlns:a16="http://schemas.microsoft.com/office/drawing/2014/main" id="{04B1B69A-A996-D650-AC68-EE122EFA2F50}"/>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3" name="Group 12">
            <a:extLst>
              <a:ext uri="{FF2B5EF4-FFF2-40B4-BE49-F238E27FC236}">
                <a16:creationId xmlns:a16="http://schemas.microsoft.com/office/drawing/2014/main" id="{79C9A43C-DB9B-C8D3-7151-DECF2A6671D4}"/>
              </a:ext>
            </a:extLst>
          </p:cNvPr>
          <p:cNvGrpSpPr/>
          <p:nvPr/>
        </p:nvGrpSpPr>
        <p:grpSpPr>
          <a:xfrm>
            <a:off x="7303992" y="2835809"/>
            <a:ext cx="3850755" cy="1700806"/>
            <a:chOff x="2132467" y="2501311"/>
            <a:chExt cx="3850754" cy="1700807"/>
          </a:xfrm>
        </p:grpSpPr>
        <p:grpSp>
          <p:nvGrpSpPr>
            <p:cNvPr id="14" name="Group 13">
              <a:extLst>
                <a:ext uri="{FF2B5EF4-FFF2-40B4-BE49-F238E27FC236}">
                  <a16:creationId xmlns:a16="http://schemas.microsoft.com/office/drawing/2014/main" id="{3323FF80-AC6D-01E7-1DA6-A584B4C5772F}"/>
                </a:ext>
              </a:extLst>
            </p:cNvPr>
            <p:cNvGrpSpPr/>
            <p:nvPr/>
          </p:nvGrpSpPr>
          <p:grpSpPr>
            <a:xfrm>
              <a:off x="2132467" y="2501311"/>
              <a:ext cx="3726918" cy="1700807"/>
              <a:chOff x="277034" y="1489257"/>
              <a:chExt cx="3726918" cy="1700807"/>
            </a:xfrm>
          </p:grpSpPr>
          <p:sp>
            <p:nvSpPr>
              <p:cNvPr id="16" name="Rectangle: Rounded Corners 15">
                <a:extLst>
                  <a:ext uri="{FF2B5EF4-FFF2-40B4-BE49-F238E27FC236}">
                    <a16:creationId xmlns:a16="http://schemas.microsoft.com/office/drawing/2014/main" id="{A008A258-E6E2-46E4-FB63-FA8729EDEE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7" name="Picture 16">
                <a:extLst>
                  <a:ext uri="{FF2B5EF4-FFF2-40B4-BE49-F238E27FC236}">
                    <a16:creationId xmlns:a16="http://schemas.microsoft.com/office/drawing/2014/main" id="{A6B2D856-FBB6-9E84-0787-26DAA5A39A6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5" name="TextBox 34">
              <a:extLst>
                <a:ext uri="{FF2B5EF4-FFF2-40B4-BE49-F238E27FC236}">
                  <a16:creationId xmlns:a16="http://schemas.microsoft.com/office/drawing/2014/main" id="{595C8D51-E8E3-A3B3-465D-112BB5F5DBA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8" name="Group 17">
            <a:extLst>
              <a:ext uri="{FF2B5EF4-FFF2-40B4-BE49-F238E27FC236}">
                <a16:creationId xmlns:a16="http://schemas.microsoft.com/office/drawing/2014/main" id="{B3734D2C-40B9-0F01-AFF6-4BD4C5ADF2E1}"/>
              </a:ext>
            </a:extLst>
          </p:cNvPr>
          <p:cNvGrpSpPr/>
          <p:nvPr/>
        </p:nvGrpSpPr>
        <p:grpSpPr>
          <a:xfrm>
            <a:off x="7303992" y="4662405"/>
            <a:ext cx="3850755" cy="1700806"/>
            <a:chOff x="2132467" y="2501311"/>
            <a:chExt cx="3850754" cy="1700807"/>
          </a:xfrm>
        </p:grpSpPr>
        <p:grpSp>
          <p:nvGrpSpPr>
            <p:cNvPr id="19" name="Group 18">
              <a:extLst>
                <a:ext uri="{FF2B5EF4-FFF2-40B4-BE49-F238E27FC236}">
                  <a16:creationId xmlns:a16="http://schemas.microsoft.com/office/drawing/2014/main" id="{7BF284D5-B8E0-7B1A-4173-5FDD9AAD3B70}"/>
                </a:ext>
              </a:extLst>
            </p:cNvPr>
            <p:cNvGrpSpPr/>
            <p:nvPr/>
          </p:nvGrpSpPr>
          <p:grpSpPr>
            <a:xfrm>
              <a:off x="2132467" y="2501311"/>
              <a:ext cx="3726918" cy="1700807"/>
              <a:chOff x="277034" y="1489257"/>
              <a:chExt cx="3726918" cy="1700807"/>
            </a:xfrm>
          </p:grpSpPr>
          <p:sp>
            <p:nvSpPr>
              <p:cNvPr id="21" name="Rectangle: Rounded Corners 20">
                <a:extLst>
                  <a:ext uri="{FF2B5EF4-FFF2-40B4-BE49-F238E27FC236}">
                    <a16:creationId xmlns:a16="http://schemas.microsoft.com/office/drawing/2014/main" id="{AB5A3CC7-61D9-D195-A0CE-4D6742B7D5F6}"/>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2" name="Picture 21">
                <a:extLst>
                  <a:ext uri="{FF2B5EF4-FFF2-40B4-BE49-F238E27FC236}">
                    <a16:creationId xmlns:a16="http://schemas.microsoft.com/office/drawing/2014/main" id="{43D1B88B-15AE-4257-5DF1-F60A3A690FF4}"/>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0" name="TextBox 34">
              <a:extLst>
                <a:ext uri="{FF2B5EF4-FFF2-40B4-BE49-F238E27FC236}">
                  <a16:creationId xmlns:a16="http://schemas.microsoft.com/office/drawing/2014/main" id="{A0A266A1-6F46-F7D9-7308-B5537DFF7C0B}"/>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3" name="Picture 22">
            <a:extLst>
              <a:ext uri="{FF2B5EF4-FFF2-40B4-BE49-F238E27FC236}">
                <a16:creationId xmlns:a16="http://schemas.microsoft.com/office/drawing/2014/main" id="{DE7152C0-BE1E-688A-3B78-E2A2416F5AE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6917236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2" name="Picture 11">
            <a:extLst>
              <a:ext uri="{FF2B5EF4-FFF2-40B4-BE49-F238E27FC236}">
                <a16:creationId xmlns:a16="http://schemas.microsoft.com/office/drawing/2014/main" id="{499AE3EB-D4D5-577B-D822-F2086BD38FAC}"/>
              </a:ext>
            </a:extLst>
          </p:cNvPr>
          <p:cNvPicPr>
            <a:picLocks noChangeAspect="1"/>
          </p:cNvPicPr>
          <p:nvPr/>
        </p:nvPicPr>
        <p:blipFill>
          <a:blip r:embed="rId9"/>
          <a:stretch>
            <a:fillRect/>
          </a:stretch>
        </p:blipFill>
        <p:spPr>
          <a:xfrm>
            <a:off x="1672824" y="142902"/>
            <a:ext cx="9150889" cy="4029805"/>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V">
            <a:hlinkClick r:id="" action="ppaction://media"/>
            <a:extLst>
              <a:ext uri="{FF2B5EF4-FFF2-40B4-BE49-F238E27FC236}">
                <a16:creationId xmlns:a16="http://schemas.microsoft.com/office/drawing/2014/main" id="{4BD64738-0412-AAAC-A7A0-6519B2D5EEA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27489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
            <a:ext cx="12191999" cy="6857836"/>
          </a:xfrm>
          <a:prstGeom prst="rect">
            <a:avLst/>
          </a:prstGeom>
        </p:spPr>
      </p:pic>
      <p:pic>
        <p:nvPicPr>
          <p:cNvPr id="8194" name="Picture 2" descr="C:\Users\Administrator\Desktop\可爱卡通手绘边框-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1604" y="426358"/>
            <a:ext cx="8517396" cy="649604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可爱卡通手绘边框-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76369" y="323193"/>
            <a:ext cx="2051310" cy="200266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526980"/>
            <a:ext cx="4304950" cy="20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472" y="2666081"/>
            <a:ext cx="1081394" cy="51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 r="333"/>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4C95A71C-B637-4C19-918C-4F8D348578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520" y="3768122"/>
            <a:ext cx="3092435" cy="3154283"/>
          </a:xfrm>
          <a:prstGeom prst="rect">
            <a:avLst/>
          </a:prstGeom>
          <a:effectLst>
            <a:glow rad="419100">
              <a:schemeClr val="accent3">
                <a:lumMod val="60000"/>
                <a:lumOff val="40000"/>
                <a:alpha val="73000"/>
              </a:schemeClr>
            </a:glow>
          </a:effectLst>
        </p:spPr>
      </p:pic>
      <p:pic>
        <p:nvPicPr>
          <p:cNvPr id="8" name="Picture 7">
            <a:extLst>
              <a:ext uri="{FF2B5EF4-FFF2-40B4-BE49-F238E27FC236}">
                <a16:creationId xmlns:a16="http://schemas.microsoft.com/office/drawing/2014/main" id="{C532B6FE-CA7F-EFEA-25B3-4D35A2082DEA}"/>
              </a:ext>
            </a:extLst>
          </p:cNvPr>
          <p:cNvPicPr>
            <a:picLocks noChangeAspect="1"/>
          </p:cNvPicPr>
          <p:nvPr/>
        </p:nvPicPr>
        <p:blipFill>
          <a:blip r:embed="rId13"/>
          <a:stretch>
            <a:fillRect/>
          </a:stretch>
        </p:blipFill>
        <p:spPr>
          <a:xfrm>
            <a:off x="3181674" y="2200800"/>
            <a:ext cx="6828112" cy="3200677"/>
          </a:xfrm>
          <a:prstGeom prst="rect">
            <a:avLst/>
          </a:prstGeom>
        </p:spPr>
      </p:pic>
    </p:spTree>
    <p:extLst>
      <p:ext uri="{BB962C8B-B14F-4D97-AF65-F5344CB8AC3E}">
        <p14:creationId xmlns:p14="http://schemas.microsoft.com/office/powerpoint/2010/main" val="23873525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fade">
                                      <p:cBhvr>
                                        <p:cTn id="28" dur="1000"/>
                                        <p:tgtEl>
                                          <p:spTgt spid="8197"/>
                                        </p:tgtEl>
                                      </p:cBhvr>
                                    </p:animEffect>
                                    <p:anim calcmode="lin" valueType="num">
                                      <p:cBhvr>
                                        <p:cTn id="29" dur="1000" fill="hold"/>
                                        <p:tgtEl>
                                          <p:spTgt spid="8197"/>
                                        </p:tgtEl>
                                        <p:attrNameLst>
                                          <p:attrName>ppt_x</p:attrName>
                                        </p:attrNameLst>
                                      </p:cBhvr>
                                      <p:tavLst>
                                        <p:tav tm="0">
                                          <p:val>
                                            <p:strVal val="#ppt_x"/>
                                          </p:val>
                                        </p:tav>
                                        <p:tav tm="100000">
                                          <p:val>
                                            <p:strVal val="#ppt_x"/>
                                          </p:val>
                                        </p:tav>
                                      </p:tavLst>
                                    </p:anim>
                                    <p:anim calcmode="lin" valueType="num">
                                      <p:cBhvr>
                                        <p:cTn id="30" dur="1000" fill="hold"/>
                                        <p:tgtEl>
                                          <p:spTgt spid="819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4000"/>
                            </p:stCondLst>
                            <p:childTnLst>
                              <p:par>
                                <p:cTn id="38" presetID="2" presetClass="entr" presetSubtype="3" fill="hold" nodeType="afterEffect">
                                  <p:stCondLst>
                                    <p:cond delay="0"/>
                                  </p:stCondLst>
                                  <p:childTnLst>
                                    <p:set>
                                      <p:cBhvr>
                                        <p:cTn id="39" dur="1" fill="hold">
                                          <p:stCondLst>
                                            <p:cond delay="0"/>
                                          </p:stCondLst>
                                        </p:cTn>
                                        <p:tgtEl>
                                          <p:spTgt spid="8195"/>
                                        </p:tgtEl>
                                        <p:attrNameLst>
                                          <p:attrName>style.visibility</p:attrName>
                                        </p:attrNameLst>
                                      </p:cBhvr>
                                      <p:to>
                                        <p:strVal val="visible"/>
                                      </p:to>
                                    </p:set>
                                    <p:anim calcmode="lin" valueType="num">
                                      <p:cBhvr additive="base">
                                        <p:cTn id="40" dur="500" fill="hold"/>
                                        <p:tgtEl>
                                          <p:spTgt spid="8195"/>
                                        </p:tgtEl>
                                        <p:attrNameLst>
                                          <p:attrName>ppt_x</p:attrName>
                                        </p:attrNameLst>
                                      </p:cBhvr>
                                      <p:tavLst>
                                        <p:tav tm="0">
                                          <p:val>
                                            <p:strVal val="1+#ppt_w/2"/>
                                          </p:val>
                                        </p:tav>
                                        <p:tav tm="100000">
                                          <p:val>
                                            <p:strVal val="#ppt_x"/>
                                          </p:val>
                                        </p:tav>
                                      </p:tavLst>
                                    </p:anim>
                                    <p:anim calcmode="lin" valueType="num">
                                      <p:cBhvr additive="base">
                                        <p:cTn id="41" dur="500" fill="hold"/>
                                        <p:tgtEl>
                                          <p:spTgt spid="8195"/>
                                        </p:tgtEl>
                                        <p:attrNameLst>
                                          <p:attrName>ppt_y</p:attrName>
                                        </p:attrNameLst>
                                      </p:cBhvr>
                                      <p:tavLst>
                                        <p:tav tm="0">
                                          <p:val>
                                            <p:strVal val="0-#ppt_h/2"/>
                                          </p:val>
                                        </p:tav>
                                        <p:tav tm="100000">
                                          <p:val>
                                            <p:strVal val="#ppt_y"/>
                                          </p:val>
                                        </p:tav>
                                      </p:tavLst>
                                    </p:anim>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2524251" y="1196648"/>
            <a:ext cx="8734701" cy="2014385"/>
            <a:chOff x="352385" y="2619739"/>
            <a:chExt cx="1868116" cy="2597712"/>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352385" y="2619739"/>
              <a:ext cx="1868116" cy="259771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387992" y="2806963"/>
              <a:ext cx="1796902" cy="1390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1.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Đọc</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câu</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chuyện</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về</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những</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trải</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nghiệm</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trong</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cuộc</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sống</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5" name="Group 4">
            <a:extLst>
              <a:ext uri="{FF2B5EF4-FFF2-40B4-BE49-F238E27FC236}">
                <a16:creationId xmlns:a16="http://schemas.microsoft.com/office/drawing/2014/main" id="{F64FD60D-412C-6308-6F1C-9D0BD4834AA5}"/>
              </a:ext>
            </a:extLst>
          </p:cNvPr>
          <p:cNvGrpSpPr/>
          <p:nvPr/>
        </p:nvGrpSpPr>
        <p:grpSpPr>
          <a:xfrm>
            <a:off x="4610100" y="520861"/>
            <a:ext cx="2914650" cy="860264"/>
            <a:chOff x="2873170" y="270495"/>
            <a:chExt cx="8532550" cy="801583"/>
          </a:xfrm>
        </p:grpSpPr>
        <p:sp>
          <p:nvSpPr>
            <p:cNvPr id="7" name="îṥḷíďê">
              <a:extLst>
                <a:ext uri="{FF2B5EF4-FFF2-40B4-BE49-F238E27FC236}">
                  <a16:creationId xmlns:a16="http://schemas.microsoft.com/office/drawing/2014/main" id="{78327707-C486-8C95-0B86-7F79BE275863}"/>
                </a:ext>
              </a:extLst>
            </p:cNvPr>
            <p:cNvSpPr/>
            <p:nvPr/>
          </p:nvSpPr>
          <p:spPr bwMode="auto">
            <a:xfrm>
              <a:off x="2873170" y="270496"/>
              <a:ext cx="8412586"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9" name="Google Shape;5317;p41">
              <a:extLst>
                <a:ext uri="{FF2B5EF4-FFF2-40B4-BE49-F238E27FC236}">
                  <a16:creationId xmlns:a16="http://schemas.microsoft.com/office/drawing/2014/main" id="{31659D91-4AC5-B1E0-7F88-D0B757047072}"/>
                </a:ext>
              </a:extLst>
            </p:cNvPr>
            <p:cNvSpPr txBox="1">
              <a:spLocks/>
            </p:cNvSpPr>
            <p:nvPr/>
          </p:nvSpPr>
          <p:spPr>
            <a:xfrm>
              <a:off x="3150703" y="270495"/>
              <a:ext cx="825501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8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Gợi</a:t>
              </a:r>
              <a:r>
                <a:rPr kumimoji="0" lang="en-US" sz="48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a:t>
              </a:r>
            </a:p>
          </p:txBody>
        </p:sp>
      </p:grpSp>
      <p:sp>
        <p:nvSpPr>
          <p:cNvPr id="10" name="TextBox 9">
            <a:extLst>
              <a:ext uri="{FF2B5EF4-FFF2-40B4-BE49-F238E27FC236}">
                <a16:creationId xmlns:a16="http://schemas.microsoft.com/office/drawing/2014/main" id="{A29B6DC8-4724-5254-9BCA-CA5C93362831}"/>
              </a:ext>
            </a:extLst>
          </p:cNvPr>
          <p:cNvSpPr txBox="1"/>
          <p:nvPr/>
        </p:nvSpPr>
        <p:spPr>
          <a:xfrm>
            <a:off x="1465743" y="2039645"/>
            <a:ext cx="9334500" cy="2800767"/>
          </a:xfrm>
          <a:prstGeom prst="rect">
            <a:avLst/>
          </a:prstGeom>
          <a:noFill/>
        </p:spPr>
        <p:txBody>
          <a:bodyPr wrap="square">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chuyến đi dã ngoại với các bạn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chuyến đi chơi với gia đình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kỉ niệm đẹp </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cs typeface="Calibri" panose="020F0502020204030204" pitchFamily="34" charset="0"/>
              </a:rPr>
              <a:t>Một lần bị điểm kém</a:t>
            </a:r>
          </a:p>
        </p:txBody>
      </p:sp>
    </p:spTree>
    <p:extLst>
      <p:ext uri="{BB962C8B-B14F-4D97-AF65-F5344CB8AC3E}">
        <p14:creationId xmlns:p14="http://schemas.microsoft.com/office/powerpoint/2010/main" val="14436729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ế mèn phiêu lưu ký | Tải Sách Miễn Phí, Đọc Sách Online">
            <a:extLst>
              <a:ext uri="{FF2B5EF4-FFF2-40B4-BE49-F238E27FC236}">
                <a16:creationId xmlns:a16="http://schemas.microsoft.com/office/drawing/2014/main" id="{5DEE9EAE-B7FF-B3B7-D917-0B1877094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422065" cy="6806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ổng hợp các dạng sơ đồ tư duy Người lái đò sông Đà chi tiết nhất">
            <a:extLst>
              <a:ext uri="{FF2B5EF4-FFF2-40B4-BE49-F238E27FC236}">
                <a16:creationId xmlns:a16="http://schemas.microsoft.com/office/drawing/2014/main" id="{0EFB4511-78B5-49B6-6857-8C6B6299F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330" y="0"/>
            <a:ext cx="5748669" cy="680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44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 lịch">
            <a:extLst>
              <a:ext uri="{FF2B5EF4-FFF2-40B4-BE49-F238E27FC236}">
                <a16:creationId xmlns:a16="http://schemas.microsoft.com/office/drawing/2014/main" id="{6812B1F6-B4AA-6D91-817E-6AD34335B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225" y="5205046"/>
            <a:ext cx="3152774" cy="1652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684809-ECC2-B3A0-2D60-52D1B0047E12}"/>
              </a:ext>
            </a:extLst>
          </p:cNvPr>
          <p:cNvSpPr txBox="1"/>
          <p:nvPr/>
        </p:nvSpPr>
        <p:spPr>
          <a:xfrm>
            <a:off x="238125" y="361950"/>
            <a:ext cx="11563350" cy="6186309"/>
          </a:xfrm>
          <a:prstGeom prst="rect">
            <a:avLst/>
          </a:prstGeom>
          <a:noFill/>
        </p:spPr>
        <p:txBody>
          <a:bodyPr wrap="square" rtlCol="0">
            <a:spAutoFit/>
          </a:bodyPr>
          <a:lstStyle/>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Trong kì nghỉ hè vừa qua, ba cho em đi chơi Đà Lạt một tuần. Đó là phần thưởng ba dành cho em vì em đã cố gắng học tập.</a:t>
            </a:r>
          </a:p>
          <a:p>
            <a:pPr algn="l"/>
            <a:r>
              <a:rPr lang="vi-VN" sz="2200" b="0" i="0" dirty="0">
                <a:effectLst/>
                <a:latin typeface="Cambria" panose="02040503050406030204" pitchFamily="18" charset="0"/>
                <a:ea typeface="Cambria" panose="02040503050406030204" pitchFamily="18" charset="0"/>
                <a:cs typeface="Calibri" panose="020F0502020204030204" pitchFamily="34" charset="0"/>
              </a:rPr>
              <a:t>Cả gia đình em đã ngồi bắt xe khách đến Đà Lạt. Suốt chặng đường, em đã được ngắm nhìn khung cảnh thiên nhiên xung quanh đầy tươi đẹp. Ba giờ chiều thì xe đến địa phận thành phố Đà Lạt. Từ xa, em đã nhìn thấy những đồi thông nối tiếp nhau. Điểm du lịch đầu tiên là thác Pren. Nước từ trên cao xối xuống như một tấm rèm màu trắng khổng lồ. Tiếng thác đổ đều đều, triệu triệu bụi nước li ti óng ánh.</a:t>
            </a:r>
          </a:p>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Càng tiến vào gần thành phố, khung cảnh càng hấp dẫn hơn. Giữa rừng thông, thấp thoáng những ngôi nhà mái nhọn, lợp ngói đỏ tươi trông như những lâu đài huyền bí. Nửa giờ sau, xe đỗ trước cửa khách sạn Anh Đào. Khách sạn nhỏ nhưng xinh đẹp và đầy đủ tiện nghi. Sau đó, suốt mấy ngày ở đây, em được đi thăm rất nhiều cảnh đẹp của Đà Lạt như hồ Xuân Hương, thác Cam Ly, đồi Cù, Đồi thông hai mộ, thung lũng Tình Yêu, hồ Đa Thiện, thiền viện Trúc Lâm…</a:t>
            </a:r>
          </a:p>
          <a:p>
            <a:pPr algn="l"/>
            <a:r>
              <a:rPr lang="en-US" sz="2200" b="0" i="0" dirty="0">
                <a:effectLst/>
                <a:latin typeface="Cambria" panose="02040503050406030204" pitchFamily="18" charset="0"/>
                <a:ea typeface="Cambria" panose="02040503050406030204" pitchFamily="18" charset="0"/>
                <a:cs typeface="Calibri" panose="020F0502020204030204" pitchFamily="34" charset="0"/>
              </a:rPr>
              <a:t>   </a:t>
            </a:r>
            <a:r>
              <a:rPr lang="vi-VN" sz="2200" b="0" i="0" dirty="0">
                <a:effectLst/>
                <a:latin typeface="Cambria" panose="02040503050406030204" pitchFamily="18" charset="0"/>
                <a:ea typeface="Cambria" panose="02040503050406030204" pitchFamily="18" charset="0"/>
                <a:cs typeface="Calibri" panose="020F0502020204030204" pitchFamily="34" charset="0"/>
              </a:rPr>
              <a:t>Mọi người trong gia đình đã chụp rất nhiều ảnh kỉ niệm. Em còn được đi chợ Đà Lạt. Ở đây bán rất nhiều loài hoa như hồng nhung, hồng vàng, lay-ơn, thược dược, cẩm chướng, phong lan, địa lan… và bao nhiêu loại cúc khác nhau. Trái cây cũng thật hấp dẫn: mận, đào, dâu tây, cam, bơ, nho, táo… thứ gì cũng ngon, cũng rẻ. Ba mẹ em mua rất nhiều đồ về để làm quà cho mọi người.</a:t>
            </a:r>
          </a:p>
          <a:p>
            <a:pPr algn="l"/>
            <a:r>
              <a:rPr lang="vi-VN" sz="2200" b="0" i="0" dirty="0">
                <a:effectLst/>
                <a:latin typeface="Cambria" panose="02040503050406030204" pitchFamily="18" charset="0"/>
                <a:ea typeface="Cambria" panose="02040503050406030204" pitchFamily="18" charset="0"/>
                <a:cs typeface="Calibri" panose="020F0502020204030204" pitchFamily="34" charset="0"/>
              </a:rPr>
              <a:t>Chuyến đi thú vị đã mở mang tầm hiểu biết của em về đất nước, con người. Đất nước mình đâu đâu cũng đẹp như tranh.</a:t>
            </a:r>
          </a:p>
        </p:txBody>
      </p:sp>
    </p:spTree>
    <p:extLst>
      <p:ext uri="{BB962C8B-B14F-4D97-AF65-F5344CB8AC3E}">
        <p14:creationId xmlns:p14="http://schemas.microsoft.com/office/powerpoint/2010/main" val="11419349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a:extLst>
            <a:ext uri="{FF2B5EF4-FFF2-40B4-BE49-F238E27FC236}">
              <a16:creationId xmlns:a16="http://schemas.microsoft.com/office/drawing/2014/main" id="{E2BC0A81-744E-EC98-475A-A3856EE6744F}"/>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BA24240C-5B6C-3928-7F4D-E9E4A616FA48}"/>
              </a:ext>
            </a:extLst>
          </p:cNvPr>
          <p:cNvGrpSpPr/>
          <p:nvPr/>
        </p:nvGrpSpPr>
        <p:grpSpPr>
          <a:xfrm>
            <a:off x="0" y="-26670"/>
            <a:ext cx="12181840" cy="6911340"/>
            <a:chOff x="0" y="0"/>
            <a:chExt cx="19184" cy="10884"/>
          </a:xfrm>
        </p:grpSpPr>
        <p:pic>
          <p:nvPicPr>
            <p:cNvPr id="6" name="图片 5" descr="34">
              <a:extLst>
                <a:ext uri="{FF2B5EF4-FFF2-40B4-BE49-F238E27FC236}">
                  <a16:creationId xmlns:a16="http://schemas.microsoft.com/office/drawing/2014/main" id="{2BA5D27D-68B2-C293-A338-0C2F9CE59579}"/>
                </a:ext>
              </a:extLst>
            </p:cNvPr>
            <p:cNvPicPr>
              <a:picLocks noChangeAspect="1"/>
            </p:cNvPicPr>
            <p:nvPr/>
          </p:nvPicPr>
          <p:blipFill>
            <a:blip r:embed="rId3"/>
            <a:stretch>
              <a:fillRect/>
            </a:stretch>
          </p:blipFill>
          <p:spPr>
            <a:xfrm>
              <a:off x="0" y="5114"/>
              <a:ext cx="19185" cy="5771"/>
            </a:xfrm>
            <a:prstGeom prst="rect">
              <a:avLst/>
            </a:prstGeom>
          </p:spPr>
        </p:pic>
        <p:sp>
          <p:nvSpPr>
            <p:cNvPr id="2" name="矩形 1">
              <a:extLst>
                <a:ext uri="{FF2B5EF4-FFF2-40B4-BE49-F238E27FC236}">
                  <a16:creationId xmlns:a16="http://schemas.microsoft.com/office/drawing/2014/main" id="{15A79966-13BA-D151-A80B-9756FCB4CE15}"/>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a:extLst>
                <a:ext uri="{FF2B5EF4-FFF2-40B4-BE49-F238E27FC236}">
                  <a16:creationId xmlns:a16="http://schemas.microsoft.com/office/drawing/2014/main" id="{088D1EF7-2452-0431-4978-778E667FEB3A}"/>
                </a:ext>
              </a:extLst>
            </p:cNvPr>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BCAEE9B2-E3F1-0F36-454A-121153B4A123}"/>
              </a:ext>
            </a:extLst>
          </p:cNvPr>
          <p:cNvGrpSpPr/>
          <p:nvPr/>
        </p:nvGrpSpPr>
        <p:grpSpPr>
          <a:xfrm>
            <a:off x="1642533" y="0"/>
            <a:ext cx="8529302" cy="851393"/>
            <a:chOff x="2873170" y="160214"/>
            <a:chExt cx="7448924" cy="1135191"/>
          </a:xfrm>
        </p:grpSpPr>
        <p:sp>
          <p:nvSpPr>
            <p:cNvPr id="8" name="îṥḷíďê">
              <a:extLst>
                <a:ext uri="{FF2B5EF4-FFF2-40B4-BE49-F238E27FC236}">
                  <a16:creationId xmlns:a16="http://schemas.microsoft.com/office/drawing/2014/main" id="{78EBB518-31CE-D581-8407-784FB0CEFA8E}"/>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11" name="Google Shape;5317;p41">
              <a:extLst>
                <a:ext uri="{FF2B5EF4-FFF2-40B4-BE49-F238E27FC236}">
                  <a16:creationId xmlns:a16="http://schemas.microsoft.com/office/drawing/2014/main" id="{20CCE4A2-729A-EB7B-6ADE-14BC6518FD4F}"/>
                </a:ext>
              </a:extLst>
            </p:cNvPr>
            <p:cNvSpPr txBox="1">
              <a:spLocks/>
            </p:cNvSpPr>
            <p:nvPr/>
          </p:nvSpPr>
          <p:spPr>
            <a:xfrm>
              <a:off x="3142385" y="160214"/>
              <a:ext cx="7082277" cy="11351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2.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phiếu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sách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theo</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mẫu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3" name="Picture 12">
            <a:extLst>
              <a:ext uri="{FF2B5EF4-FFF2-40B4-BE49-F238E27FC236}">
                <a16:creationId xmlns:a16="http://schemas.microsoft.com/office/drawing/2014/main" id="{40BC23F9-E05B-1A6D-AC35-435A15B8D372}"/>
              </a:ext>
            </a:extLst>
          </p:cNvPr>
          <p:cNvPicPr>
            <a:picLocks noChangeAspect="1"/>
          </p:cNvPicPr>
          <p:nvPr/>
        </p:nvPicPr>
        <p:blipFill>
          <a:blip r:embed="rId5"/>
          <a:stretch>
            <a:fillRect/>
          </a:stretch>
        </p:blipFill>
        <p:spPr>
          <a:xfrm>
            <a:off x="4123659" y="952213"/>
            <a:ext cx="3657013" cy="5204923"/>
          </a:xfrm>
          <a:prstGeom prst="rect">
            <a:avLst/>
          </a:prstGeom>
        </p:spPr>
      </p:pic>
    </p:spTree>
    <p:extLst>
      <p:ext uri="{BB962C8B-B14F-4D97-AF65-F5344CB8AC3E}">
        <p14:creationId xmlns:p14="http://schemas.microsoft.com/office/powerpoint/2010/main" val="16272860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40515"/>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20" name="Group 19">
            <a:extLst>
              <a:ext uri="{FF2B5EF4-FFF2-40B4-BE49-F238E27FC236}">
                <a16:creationId xmlns:a16="http://schemas.microsoft.com/office/drawing/2014/main" id="{B2595C01-1E0D-1276-F0BE-C1700005A1CE}"/>
              </a:ext>
            </a:extLst>
          </p:cNvPr>
          <p:cNvGrpSpPr/>
          <p:nvPr/>
        </p:nvGrpSpPr>
        <p:grpSpPr>
          <a:xfrm>
            <a:off x="744279" y="2208638"/>
            <a:ext cx="6612764" cy="3235231"/>
            <a:chOff x="71197" y="2619739"/>
            <a:chExt cx="3057091" cy="7832427"/>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71197" y="2619739"/>
              <a:ext cx="3057091" cy="7832427"/>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10308" y="3215692"/>
              <a:ext cx="2978870" cy="6184500"/>
            </a:xfrm>
            <a:prstGeom prst="rect">
              <a:avLst/>
            </a:prstGeom>
            <a:noFill/>
          </p:spPr>
          <p:txBody>
            <a:bodyPr wrap="square">
              <a:spAutoFit/>
            </a:bodyPr>
            <a:lstStyle/>
            <a:p>
              <a:pPr marL="571500" indent="-571500" defTabSz="1219170">
                <a:buClr>
                  <a:srgbClr val="000000"/>
                </a:buClr>
                <a:buFont typeface="Arial" panose="020B0604020202020204" pitchFamily="34" charset="0"/>
                <a:buChar char="•"/>
              </a:pP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Trải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nghiệm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đó</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mang</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cảm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xúc</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gì</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marL="571500" indent="-571500" defTabSz="1219170">
                <a:buClr>
                  <a:srgbClr val="000000"/>
                </a:buClr>
                <a:buFont typeface="Arial" panose="020B0604020202020204" pitchFamily="34" charset="0"/>
                <a:buChar char="•"/>
              </a:pP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Trải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nghiệm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đó</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mang</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em</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học</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gì</a:t>
              </a:r>
              <a:r>
                <a:rPr lang="en-US" sz="40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altLang="en-US" sz="4000" b="1" kern="0" dirty="0">
                <a:solidFill>
                  <a:srgbClr val="3F2732"/>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11" name="Picture 10" descr="A cartoon of a child raising his hand and holding a pencil and a book&#10;&#10;Description automatically generated">
            <a:extLst>
              <a:ext uri="{FF2B5EF4-FFF2-40B4-BE49-F238E27FC236}">
                <a16:creationId xmlns:a16="http://schemas.microsoft.com/office/drawing/2014/main" id="{F9A3E0CD-FD11-CCC0-5739-198843CD0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665" y="2042368"/>
            <a:ext cx="4318336" cy="4403010"/>
          </a:xfrm>
          <a:prstGeom prst="rect">
            <a:avLst/>
          </a:prstGeom>
        </p:spPr>
      </p:pic>
      <p:sp>
        <p:nvSpPr>
          <p:cNvPr id="7" name="TextBox 6">
            <a:extLst>
              <a:ext uri="{FF2B5EF4-FFF2-40B4-BE49-F238E27FC236}">
                <a16:creationId xmlns:a16="http://schemas.microsoft.com/office/drawing/2014/main" id="{39B9E2FD-C078-ECFB-211B-AB0B50A13C35}"/>
              </a:ext>
            </a:extLst>
          </p:cNvPr>
          <p:cNvSpPr txBox="1"/>
          <p:nvPr/>
        </p:nvSpPr>
        <p:spPr>
          <a:xfrm>
            <a:off x="1850065" y="697560"/>
            <a:ext cx="8835656"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vi-VN" sz="360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Trao đổi với bạn về những trải nghiệm được nói đến trong câu chuyện đã đọc </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spTree>
    <p:extLst>
      <p:ext uri="{BB962C8B-B14F-4D97-AF65-F5344CB8AC3E}">
        <p14:creationId xmlns:p14="http://schemas.microsoft.com/office/powerpoint/2010/main" val="14481694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www.33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497</Words>
  <Application>Microsoft Office PowerPoint</Application>
  <PresentationFormat>Widescreen</PresentationFormat>
  <Paragraphs>23</Paragraphs>
  <Slides>13</Slides>
  <Notes>3</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13</vt:i4>
      </vt:variant>
    </vt:vector>
  </HeadingPairs>
  <TitlesOfParts>
    <vt:vector size="34" baseType="lpstr">
      <vt:lpstr>Microsoft YaHei</vt:lpstr>
      <vt:lpstr>宋体</vt:lpstr>
      <vt:lpstr>Aptos</vt:lpstr>
      <vt:lpstr>Aptos Display</vt:lpstr>
      <vt:lpstr>Arial</vt:lpstr>
      <vt:lpstr>Calibri</vt:lpstr>
      <vt:lpstr>Cambria</vt:lpstr>
      <vt:lpstr>等线</vt:lpstr>
      <vt:lpstr>Gloria Hallelujah</vt:lpstr>
      <vt:lpstr>字魂105号-简雅黑</vt:lpstr>
      <vt:lpstr>字魂59号-创粗黑</vt:lpstr>
      <vt:lpstr>思源黑体 CN Bold</vt:lpstr>
      <vt:lpstr>Office 主题</vt:lpstr>
      <vt:lpstr>自定义设计方案</vt:lpstr>
      <vt:lpstr>Custom Design</vt:lpstr>
      <vt:lpstr>www.33ppt.com ​​</vt:lpstr>
      <vt:lpstr>Office 主题​​</vt:lpstr>
      <vt:lpstr>1_Office 主题​​</vt:lpstr>
      <vt:lpstr>2_Office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22</cp:revision>
  <dcterms:created xsi:type="dcterms:W3CDTF">2022-06-25T07:08:00Z</dcterms:created>
  <dcterms:modified xsi:type="dcterms:W3CDTF">2025-11-03T07:28:02Z</dcterms:modified>
</cp:coreProperties>
</file>