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3.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4.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54" r:id="rId3"/>
    <p:sldMasterId id="2147483845" r:id="rId4"/>
    <p:sldMasterId id="2147483857" r:id="rId5"/>
  </p:sldMasterIdLst>
  <p:notesMasterIdLst>
    <p:notesMasterId r:id="rId28"/>
  </p:notesMasterIdLst>
  <p:sldIdLst>
    <p:sldId id="256" r:id="rId6"/>
    <p:sldId id="384" r:id="rId7"/>
    <p:sldId id="385" r:id="rId8"/>
    <p:sldId id="370" r:id="rId9"/>
    <p:sldId id="259" r:id="rId10"/>
    <p:sldId id="268" r:id="rId11"/>
    <p:sldId id="367" r:id="rId12"/>
    <p:sldId id="368" r:id="rId13"/>
    <p:sldId id="371" r:id="rId14"/>
    <p:sldId id="372" r:id="rId15"/>
    <p:sldId id="373" r:id="rId16"/>
    <p:sldId id="369" r:id="rId17"/>
    <p:sldId id="383" r:id="rId18"/>
    <p:sldId id="366" r:id="rId19"/>
    <p:sldId id="382" r:id="rId20"/>
    <p:sldId id="381" r:id="rId21"/>
    <p:sldId id="270" r:id="rId22"/>
    <p:sldId id="374" r:id="rId23"/>
    <p:sldId id="377" r:id="rId24"/>
    <p:sldId id="375" r:id="rId25"/>
    <p:sldId id="376" r:id="rId26"/>
    <p:sldId id="3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90" autoAdjust="0"/>
  </p:normalViewPr>
  <p:slideViewPr>
    <p:cSldViewPr snapToGrid="0">
      <p:cViewPr varScale="1">
        <p:scale>
          <a:sx n="63" d="100"/>
          <a:sy n="63"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CD9F4-C3B6-4864-8EBC-0E0C7E6A6B31}" type="datetimeFigureOut">
              <a:rPr lang="en-US" smtClean="0"/>
              <a:t>11/23/2025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D8B59-F0B3-4850-ACB2-D848F8B2075D}" type="slidenum">
              <a:rPr lang="en-US" smtClean="0"/>
              <a:t>‹#›</a:t>
            </a:fld>
            <a:endParaRPr lang="en-US"/>
          </a:p>
        </p:txBody>
      </p:sp>
    </p:spTree>
    <p:extLst>
      <p:ext uri="{BB962C8B-B14F-4D97-AF65-F5344CB8AC3E}">
        <p14:creationId xmlns:p14="http://schemas.microsoft.com/office/powerpoint/2010/main" val="362139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D8B59-F0B3-4850-ACB2-D848F8B2075D}" type="slidenum">
              <a:rPr lang="en-US" smtClean="0"/>
              <a:t>10</a:t>
            </a:fld>
            <a:endParaRPr lang="en-US"/>
          </a:p>
        </p:txBody>
      </p:sp>
    </p:spTree>
    <p:extLst>
      <p:ext uri="{BB962C8B-B14F-4D97-AF65-F5344CB8AC3E}">
        <p14:creationId xmlns:p14="http://schemas.microsoft.com/office/powerpoint/2010/main" val="6596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8B5D8B59-F0B3-4850-ACB2-D848F8B2075D}" type="slidenum">
              <a:rPr lang="en-US" smtClean="0"/>
              <a:t>17</a:t>
            </a:fld>
            <a:endParaRPr lang="en-US"/>
          </a:p>
        </p:txBody>
      </p:sp>
    </p:spTree>
    <p:extLst>
      <p:ext uri="{BB962C8B-B14F-4D97-AF65-F5344CB8AC3E}">
        <p14:creationId xmlns:p14="http://schemas.microsoft.com/office/powerpoint/2010/main" val="427861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33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43350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831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8699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6678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497603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8913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1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7342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27402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4510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47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597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494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12374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508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382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72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6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54254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5093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663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12157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71538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546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1166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394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059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0541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08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0982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11598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679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226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80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7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0001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39533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67589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7322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74656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066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34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4153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9036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19231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230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431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300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8478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57677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87511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192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0736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356338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053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170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37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7742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03871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77880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991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58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51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883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0559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251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19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0703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697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78908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514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3366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267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047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400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71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53216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940022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6462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4978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32077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79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4381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1633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912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92708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8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18944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3165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5546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6364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3187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867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456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6" name="Group 5"/>
          <p:cNvGrpSpPr/>
          <p:nvPr userDrawn="1"/>
        </p:nvGrpSpPr>
        <p:grpSpPr>
          <a:xfrm>
            <a:off x="-2286000" y="-144450"/>
            <a:ext cx="14961887" cy="9655019"/>
            <a:chOff x="-3429000" y="-216676"/>
            <a:chExt cx="22442830" cy="14482529"/>
          </a:xfrm>
        </p:grpSpPr>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1" name="Picture 10"/>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701812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770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785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791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2487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884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286000" y="-144450"/>
            <a:ext cx="14961887" cy="9655019"/>
            <a:chOff x="-3429000" y="-216676"/>
            <a:chExt cx="22442830" cy="14482529"/>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extBox 3">
              <a:extLst>
                <a:ext uri="{FF2B5EF4-FFF2-40B4-BE49-F238E27FC236}">
                  <a16:creationId xmlns:a16="http://schemas.microsoft.com/office/drawing/2014/main"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2" name="Picture 11"/>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115633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5726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288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96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173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86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6" name="Group 5"/>
          <p:cNvGrpSpPr/>
          <p:nvPr userDrawn="1"/>
        </p:nvGrpSpPr>
        <p:grpSpPr>
          <a:xfrm>
            <a:off x="-2286000" y="-144450"/>
            <a:ext cx="14961887" cy="9655019"/>
            <a:chOff x="-3429000" y="-216676"/>
            <a:chExt cx="22442830" cy="14482529"/>
          </a:xfrm>
        </p:grpSpPr>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1" name="Picture 10"/>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299759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018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8037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353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605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822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286000" y="-144450"/>
            <a:ext cx="14961887" cy="9655019"/>
            <a:chOff x="-3429000" y="-216676"/>
            <a:chExt cx="22442830" cy="14482529"/>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3302541" y="2872035"/>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2845"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2845"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0" name="TextBox 3">
              <a:extLst>
                <a:ext uri="{FF2B5EF4-FFF2-40B4-BE49-F238E27FC236}">
                  <a16:creationId xmlns:a16="http://schemas.microsoft.com/office/drawing/2014/main" id="{07DAF728-7D94-E33E-7F87-8FAE4669A949}"/>
                </a:ext>
              </a:extLst>
            </p:cNvPr>
            <p:cNvSpPr txBox="1"/>
            <p:nvPr userDrawn="1"/>
          </p:nvSpPr>
          <p:spPr>
            <a:xfrm>
              <a:off x="4800600" y="11620499"/>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093742" y="10452475"/>
              <a:ext cx="2706858" cy="3813378"/>
            </a:xfrm>
            <a:prstGeom prst="rect">
              <a:avLst/>
            </a:prstGeom>
          </p:spPr>
        </p:pic>
        <p:pic>
          <p:nvPicPr>
            <p:cNvPr id="12" name="Picture 11"/>
            <p:cNvPicPr>
              <a:picLocks noChangeAspect="1"/>
            </p:cNvPicPr>
            <p:nvPr userDrawn="1"/>
          </p:nvPicPr>
          <p:blipFill>
            <a:blip r:embed="rId5"/>
            <a:stretch>
              <a:fillRect/>
            </a:stretch>
          </p:blipFill>
          <p:spPr>
            <a:xfrm>
              <a:off x="14325600" y="10561728"/>
              <a:ext cx="4688230" cy="1268078"/>
            </a:xfrm>
            <a:prstGeom prst="rect">
              <a:avLst/>
            </a:prstGeom>
          </p:spPr>
        </p:pic>
      </p:grpSp>
    </p:spTree>
    <p:extLst>
      <p:ext uri="{BB962C8B-B14F-4D97-AF65-F5344CB8AC3E}">
        <p14:creationId xmlns:p14="http://schemas.microsoft.com/office/powerpoint/2010/main" val="2117991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4444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160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6052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364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167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726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4123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495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7173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8073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3619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1850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3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8862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7460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1045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0138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91026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0221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0845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0513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778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0155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25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821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919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75781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971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7050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587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20959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85432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4235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5563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6648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959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903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27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75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79172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105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62552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59370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187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01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90157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311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390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955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252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19906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1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4642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51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7014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004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67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161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3159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4272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4378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354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4196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005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698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622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34326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5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8295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518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1888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0097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108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00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63572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3644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5820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047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862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6304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6131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748654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93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53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4313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203403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16" Type="http://schemas.openxmlformats.org/officeDocument/2006/relationships/slideLayout" Target="../slideLayouts/slideLayout18.xml"/><Relationship Id="rId11" Type="http://schemas.openxmlformats.org/officeDocument/2006/relationships/slideLayout" Target="../slideLayouts/slideLayout13.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5" Type="http://schemas.openxmlformats.org/officeDocument/2006/relationships/slideLayout" Target="../slideLayouts/slideLayout7.xml"/><Relationship Id="rId90" Type="http://schemas.openxmlformats.org/officeDocument/2006/relationships/theme" Target="../theme/theme2.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 Id="rId34" Type="http://schemas.openxmlformats.org/officeDocument/2006/relationships/slideLayout" Target="../slideLayouts/slideLayout36.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76" Type="http://schemas.openxmlformats.org/officeDocument/2006/relationships/slideLayout" Target="../slideLayouts/slideLayout78.xml"/><Relationship Id="rId7" Type="http://schemas.openxmlformats.org/officeDocument/2006/relationships/slideLayout" Target="../slideLayouts/slideLayout9.xml"/><Relationship Id="rId71" Type="http://schemas.openxmlformats.org/officeDocument/2006/relationships/slideLayout" Target="../slideLayouts/slideLayout73.xml"/><Relationship Id="rId2" Type="http://schemas.openxmlformats.org/officeDocument/2006/relationships/slideLayout" Target="../slideLayouts/slideLayout4.xml"/><Relationship Id="rId29" Type="http://schemas.openxmlformats.org/officeDocument/2006/relationships/slideLayout" Target="../slideLayouts/slideLayout31.xml"/><Relationship Id="rId24" Type="http://schemas.openxmlformats.org/officeDocument/2006/relationships/slideLayout" Target="../slideLayouts/slideLayout26.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66" Type="http://schemas.openxmlformats.org/officeDocument/2006/relationships/slideLayout" Target="../slideLayouts/slideLayout68.xml"/><Relationship Id="rId87" Type="http://schemas.openxmlformats.org/officeDocument/2006/relationships/slideLayout" Target="../slideLayouts/slideLayout89.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1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7.xml"/><Relationship Id="rId21" Type="http://schemas.openxmlformats.org/officeDocument/2006/relationships/slideLayout" Target="../slideLayouts/slideLayout112.xml"/><Relationship Id="rId42" Type="http://schemas.openxmlformats.org/officeDocument/2006/relationships/slideLayout" Target="../slideLayouts/slideLayout133.xml"/><Relationship Id="rId47" Type="http://schemas.openxmlformats.org/officeDocument/2006/relationships/slideLayout" Target="../slideLayouts/slideLayout138.xml"/><Relationship Id="rId63" Type="http://schemas.openxmlformats.org/officeDocument/2006/relationships/slideLayout" Target="../slideLayouts/slideLayout154.xml"/><Relationship Id="rId68" Type="http://schemas.openxmlformats.org/officeDocument/2006/relationships/slideLayout" Target="../slideLayouts/slideLayout159.xml"/><Relationship Id="rId84" Type="http://schemas.openxmlformats.org/officeDocument/2006/relationships/slideLayout" Target="../slideLayouts/slideLayout175.xml"/><Relationship Id="rId89" Type="http://schemas.openxmlformats.org/officeDocument/2006/relationships/slideLayout" Target="../slideLayouts/slideLayout180.xml"/><Relationship Id="rId16" Type="http://schemas.openxmlformats.org/officeDocument/2006/relationships/slideLayout" Target="../slideLayouts/slideLayout107.xml"/><Relationship Id="rId11" Type="http://schemas.openxmlformats.org/officeDocument/2006/relationships/slideLayout" Target="../slideLayouts/slideLayout102.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53" Type="http://schemas.openxmlformats.org/officeDocument/2006/relationships/slideLayout" Target="../slideLayouts/slideLayout144.xml"/><Relationship Id="rId58" Type="http://schemas.openxmlformats.org/officeDocument/2006/relationships/slideLayout" Target="../slideLayouts/slideLayout149.xml"/><Relationship Id="rId74" Type="http://schemas.openxmlformats.org/officeDocument/2006/relationships/slideLayout" Target="../slideLayouts/slideLayout165.xml"/><Relationship Id="rId79" Type="http://schemas.openxmlformats.org/officeDocument/2006/relationships/slideLayout" Target="../slideLayouts/slideLayout170.xml"/><Relationship Id="rId5" Type="http://schemas.openxmlformats.org/officeDocument/2006/relationships/slideLayout" Target="../slideLayouts/slideLayout96.xml"/><Relationship Id="rId90" Type="http://schemas.openxmlformats.org/officeDocument/2006/relationships/slideLayout" Target="../slideLayouts/slideLayout181.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48" Type="http://schemas.openxmlformats.org/officeDocument/2006/relationships/slideLayout" Target="../slideLayouts/slideLayout139.xml"/><Relationship Id="rId56" Type="http://schemas.openxmlformats.org/officeDocument/2006/relationships/slideLayout" Target="../slideLayouts/slideLayout147.xml"/><Relationship Id="rId64" Type="http://schemas.openxmlformats.org/officeDocument/2006/relationships/slideLayout" Target="../slideLayouts/slideLayout155.xml"/><Relationship Id="rId69" Type="http://schemas.openxmlformats.org/officeDocument/2006/relationships/slideLayout" Target="../slideLayouts/slideLayout160.xml"/><Relationship Id="rId77" Type="http://schemas.openxmlformats.org/officeDocument/2006/relationships/slideLayout" Target="../slideLayouts/slideLayout168.xml"/><Relationship Id="rId8" Type="http://schemas.openxmlformats.org/officeDocument/2006/relationships/slideLayout" Target="../slideLayouts/slideLayout99.xml"/><Relationship Id="rId51" Type="http://schemas.openxmlformats.org/officeDocument/2006/relationships/slideLayout" Target="../slideLayouts/slideLayout142.xml"/><Relationship Id="rId72" Type="http://schemas.openxmlformats.org/officeDocument/2006/relationships/slideLayout" Target="../slideLayouts/slideLayout163.xml"/><Relationship Id="rId80" Type="http://schemas.openxmlformats.org/officeDocument/2006/relationships/slideLayout" Target="../slideLayouts/slideLayout171.xml"/><Relationship Id="rId85" Type="http://schemas.openxmlformats.org/officeDocument/2006/relationships/slideLayout" Target="../slideLayouts/slideLayout176.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59" Type="http://schemas.openxmlformats.org/officeDocument/2006/relationships/slideLayout" Target="../slideLayouts/slideLayout150.xml"/><Relationship Id="rId67" Type="http://schemas.openxmlformats.org/officeDocument/2006/relationships/slideLayout" Target="../slideLayouts/slideLayout158.xml"/><Relationship Id="rId20" Type="http://schemas.openxmlformats.org/officeDocument/2006/relationships/slideLayout" Target="../slideLayouts/slideLayout111.xml"/><Relationship Id="rId41" Type="http://schemas.openxmlformats.org/officeDocument/2006/relationships/slideLayout" Target="../slideLayouts/slideLayout132.xml"/><Relationship Id="rId54" Type="http://schemas.openxmlformats.org/officeDocument/2006/relationships/slideLayout" Target="../slideLayouts/slideLayout145.xml"/><Relationship Id="rId62" Type="http://schemas.openxmlformats.org/officeDocument/2006/relationships/slideLayout" Target="../slideLayouts/slideLayout153.xml"/><Relationship Id="rId70" Type="http://schemas.openxmlformats.org/officeDocument/2006/relationships/slideLayout" Target="../slideLayouts/slideLayout161.xml"/><Relationship Id="rId75" Type="http://schemas.openxmlformats.org/officeDocument/2006/relationships/slideLayout" Target="../slideLayouts/slideLayout166.xml"/><Relationship Id="rId83" Type="http://schemas.openxmlformats.org/officeDocument/2006/relationships/slideLayout" Target="../slideLayouts/slideLayout174.xml"/><Relationship Id="rId88" Type="http://schemas.openxmlformats.org/officeDocument/2006/relationships/slideLayout" Target="../slideLayouts/slideLayout179.xml"/><Relationship Id="rId91" Type="http://schemas.openxmlformats.org/officeDocument/2006/relationships/theme" Target="../theme/theme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49" Type="http://schemas.openxmlformats.org/officeDocument/2006/relationships/slideLayout" Target="../slideLayouts/slideLayout140.xml"/><Relationship Id="rId57" Type="http://schemas.openxmlformats.org/officeDocument/2006/relationships/slideLayout" Target="../slideLayouts/slideLayout148.xml"/><Relationship Id="rId10" Type="http://schemas.openxmlformats.org/officeDocument/2006/relationships/slideLayout" Target="../slideLayouts/slideLayout101.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52" Type="http://schemas.openxmlformats.org/officeDocument/2006/relationships/slideLayout" Target="../slideLayouts/slideLayout143.xml"/><Relationship Id="rId60" Type="http://schemas.openxmlformats.org/officeDocument/2006/relationships/slideLayout" Target="../slideLayouts/slideLayout151.xml"/><Relationship Id="rId65" Type="http://schemas.openxmlformats.org/officeDocument/2006/relationships/slideLayout" Target="../slideLayouts/slideLayout156.xml"/><Relationship Id="rId73" Type="http://schemas.openxmlformats.org/officeDocument/2006/relationships/slideLayout" Target="../slideLayouts/slideLayout164.xml"/><Relationship Id="rId78" Type="http://schemas.openxmlformats.org/officeDocument/2006/relationships/slideLayout" Target="../slideLayouts/slideLayout169.xml"/><Relationship Id="rId81" Type="http://schemas.openxmlformats.org/officeDocument/2006/relationships/slideLayout" Target="../slideLayouts/slideLayout172.xml"/><Relationship Id="rId86" Type="http://schemas.openxmlformats.org/officeDocument/2006/relationships/slideLayout" Target="../slideLayouts/slideLayout177.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9" Type="http://schemas.openxmlformats.org/officeDocument/2006/relationships/slideLayout" Target="../slideLayouts/slideLayout130.xml"/><Relationship Id="rId34" Type="http://schemas.openxmlformats.org/officeDocument/2006/relationships/slideLayout" Target="../slideLayouts/slideLayout125.xml"/><Relationship Id="rId50" Type="http://schemas.openxmlformats.org/officeDocument/2006/relationships/slideLayout" Target="../slideLayouts/slideLayout141.xml"/><Relationship Id="rId55" Type="http://schemas.openxmlformats.org/officeDocument/2006/relationships/slideLayout" Target="../slideLayouts/slideLayout146.xml"/><Relationship Id="rId76" Type="http://schemas.openxmlformats.org/officeDocument/2006/relationships/slideLayout" Target="../slideLayouts/slideLayout167.xml"/><Relationship Id="rId7" Type="http://schemas.openxmlformats.org/officeDocument/2006/relationships/slideLayout" Target="../slideLayouts/slideLayout98.xml"/><Relationship Id="rId71" Type="http://schemas.openxmlformats.org/officeDocument/2006/relationships/slideLayout" Target="../slideLayouts/slideLayout162.xml"/><Relationship Id="rId2" Type="http://schemas.openxmlformats.org/officeDocument/2006/relationships/slideLayout" Target="../slideLayouts/slideLayout93.xml"/><Relationship Id="rId29" Type="http://schemas.openxmlformats.org/officeDocument/2006/relationships/slideLayout" Target="../slideLayouts/slideLayout120.xml"/><Relationship Id="rId24" Type="http://schemas.openxmlformats.org/officeDocument/2006/relationships/slideLayout" Target="../slideLayouts/slideLayout115.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66" Type="http://schemas.openxmlformats.org/officeDocument/2006/relationships/slideLayout" Target="../slideLayouts/slideLayout157.xml"/><Relationship Id="rId87" Type="http://schemas.openxmlformats.org/officeDocument/2006/relationships/slideLayout" Target="../slideLayouts/slideLayout178.xml"/><Relationship Id="rId61" Type="http://schemas.openxmlformats.org/officeDocument/2006/relationships/slideLayout" Target="../slideLayouts/slideLayout152.xml"/><Relationship Id="rId82" Type="http://schemas.openxmlformats.org/officeDocument/2006/relationships/slideLayout" Target="../slideLayouts/slideLayout173.xml"/><Relationship Id="rId19" Type="http://schemas.openxmlformats.org/officeDocument/2006/relationships/slideLayout" Target="../slideLayouts/slideLayout1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4.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5.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6346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CC447F-DCD0-B920-FEC6-4F76D01AD50C}"/>
              </a:ext>
            </a:extLst>
          </p:cNvPr>
          <p:cNvPicPr>
            <a:picLocks noChangeAspect="1"/>
          </p:cNvPicPr>
          <p:nvPr userDrawn="1"/>
        </p:nvPicPr>
        <p:blipFill>
          <a:blip r:embed="rId91"/>
          <a:stretch>
            <a:fillRect/>
          </a:stretch>
        </p:blipFill>
        <p:spPr>
          <a:xfrm>
            <a:off x="0" y="0"/>
            <a:ext cx="12192000" cy="6858000"/>
          </a:xfrm>
          <a:prstGeom prst="rect">
            <a:avLst/>
          </a:prstGeom>
        </p:spPr>
      </p:pic>
    </p:spTree>
    <p:extLst>
      <p:ext uri="{BB962C8B-B14F-4D97-AF65-F5344CB8AC3E}">
        <p14:creationId xmlns:p14="http://schemas.microsoft.com/office/powerpoint/2010/main" val="233687260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 id="2147483732" r:id="rId69"/>
    <p:sldLayoutId id="2147483733" r:id="rId70"/>
    <p:sldLayoutId id="2147483734" r:id="rId71"/>
    <p:sldLayoutId id="2147483735" r:id="rId72"/>
    <p:sldLayoutId id="2147483736" r:id="rId73"/>
    <p:sldLayoutId id="2147483737" r:id="rId74"/>
    <p:sldLayoutId id="2147483738" r:id="rId75"/>
    <p:sldLayoutId id="2147483739" r:id="rId76"/>
    <p:sldLayoutId id="2147483740" r:id="rId77"/>
    <p:sldLayoutId id="2147483741" r:id="rId78"/>
    <p:sldLayoutId id="2147483742" r:id="rId79"/>
    <p:sldLayoutId id="2147483743" r:id="rId80"/>
    <p:sldLayoutId id="2147483744" r:id="rId81"/>
    <p:sldLayoutId id="2147483745" r:id="rId82"/>
    <p:sldLayoutId id="2147483746" r:id="rId83"/>
    <p:sldLayoutId id="2147483747" r:id="rId84"/>
    <p:sldLayoutId id="2147483748" r:id="rId85"/>
    <p:sldLayoutId id="2147483749" r:id="rId86"/>
    <p:sldLayoutId id="2147483750" r:id="rId87"/>
    <p:sldLayoutId id="2147483751" r:id="rId88"/>
    <p:sldLayoutId id="2147483752" r:id="rId8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0431150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 id="2147483802" r:id="rId48"/>
    <p:sldLayoutId id="2147483803" r:id="rId49"/>
    <p:sldLayoutId id="2147483804" r:id="rId50"/>
    <p:sldLayoutId id="2147483805" r:id="rId51"/>
    <p:sldLayoutId id="2147483806" r:id="rId52"/>
    <p:sldLayoutId id="2147483807" r:id="rId53"/>
    <p:sldLayoutId id="2147483808" r:id="rId54"/>
    <p:sldLayoutId id="2147483809" r:id="rId55"/>
    <p:sldLayoutId id="2147483810" r:id="rId56"/>
    <p:sldLayoutId id="2147483811" r:id="rId57"/>
    <p:sldLayoutId id="2147483812" r:id="rId58"/>
    <p:sldLayoutId id="2147483813" r:id="rId59"/>
    <p:sldLayoutId id="2147483814" r:id="rId60"/>
    <p:sldLayoutId id="2147483815" r:id="rId61"/>
    <p:sldLayoutId id="2147483816" r:id="rId62"/>
    <p:sldLayoutId id="2147483817" r:id="rId63"/>
    <p:sldLayoutId id="2147483818" r:id="rId64"/>
    <p:sldLayoutId id="2147483819" r:id="rId65"/>
    <p:sldLayoutId id="2147483820" r:id="rId66"/>
    <p:sldLayoutId id="2147483821" r:id="rId67"/>
    <p:sldLayoutId id="2147483822" r:id="rId68"/>
    <p:sldLayoutId id="2147483823" r:id="rId69"/>
    <p:sldLayoutId id="2147483824" r:id="rId70"/>
    <p:sldLayoutId id="2147483825" r:id="rId71"/>
    <p:sldLayoutId id="2147483826" r:id="rId72"/>
    <p:sldLayoutId id="2147483827" r:id="rId73"/>
    <p:sldLayoutId id="2147483828" r:id="rId74"/>
    <p:sldLayoutId id="2147483829" r:id="rId75"/>
    <p:sldLayoutId id="2147483830" r:id="rId76"/>
    <p:sldLayoutId id="2147483831" r:id="rId77"/>
    <p:sldLayoutId id="2147483832" r:id="rId78"/>
    <p:sldLayoutId id="2147483833" r:id="rId79"/>
    <p:sldLayoutId id="2147483834" r:id="rId80"/>
    <p:sldLayoutId id="2147483835" r:id="rId81"/>
    <p:sldLayoutId id="2147483836" r:id="rId82"/>
    <p:sldLayoutId id="2147483837" r:id="rId83"/>
    <p:sldLayoutId id="2147483838" r:id="rId84"/>
    <p:sldLayoutId id="2147483839" r:id="rId85"/>
    <p:sldLayoutId id="2147483840" r:id="rId86"/>
    <p:sldLayoutId id="2147483841" r:id="rId87"/>
    <p:sldLayoutId id="2147483842" r:id="rId88"/>
    <p:sldLayoutId id="2147483843" r:id="rId89"/>
    <p:sldLayoutId id="2147483844"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97191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6602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99.xml"/><Relationship Id="rId5" Type="http://schemas.openxmlformats.org/officeDocument/2006/relationships/image" Target="../media/image17.sv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96.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audio" Target="../media/audio3.wav"/><Relationship Id="rId1" Type="http://schemas.openxmlformats.org/officeDocument/2006/relationships/slideLayout" Target="../slideLayouts/slideLayout9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8.png"/><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96.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8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99.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34084" cy="6872720"/>
            <a:chOff x="0" y="0"/>
            <a:chExt cx="329515" cy="2715149"/>
          </a:xfrm>
        </p:grpSpPr>
        <p:sp>
          <p:nvSpPr>
            <p:cNvPr id="3" name="Freeform 3"/>
            <p:cNvSpPr/>
            <p:nvPr/>
          </p:nvSpPr>
          <p:spPr>
            <a:xfrm>
              <a:off x="0" y="0"/>
              <a:ext cx="329515" cy="2715149"/>
            </a:xfrm>
            <a:custGeom>
              <a:avLst/>
              <a:gdLst/>
              <a:ahLst/>
              <a:cxnLst/>
              <a:rect l="l" t="t" r="r" b="b"/>
              <a:pathLst>
                <a:path w="329515" h="2715149">
                  <a:moveTo>
                    <a:pt x="0" y="0"/>
                  </a:moveTo>
                  <a:lnTo>
                    <a:pt x="329515" y="0"/>
                  </a:lnTo>
                  <a:lnTo>
                    <a:pt x="329515" y="2715149"/>
                  </a:lnTo>
                  <a:lnTo>
                    <a:pt x="0" y="2715149"/>
                  </a:lnTo>
                  <a:close/>
                </a:path>
              </a:pathLst>
            </a:custGeom>
            <a:solidFill>
              <a:srgbClr val="F7B0CD"/>
            </a:solidFill>
          </p:spPr>
          <p:txBody>
            <a:bodyPr/>
            <a:lstStyle/>
            <a:p>
              <a:pPr defTabSz="609630"/>
              <a:endParaRPr lang="en-US" sz="1200">
                <a:solidFill>
                  <a:prstClr val="black"/>
                </a:solidFill>
                <a:latin typeface="Calibri"/>
              </a:endParaRPr>
            </a:p>
          </p:txBody>
        </p:sp>
        <p:sp>
          <p:nvSpPr>
            <p:cNvPr id="4" name="TextBox 4"/>
            <p:cNvSpPr txBox="1"/>
            <p:nvPr/>
          </p:nvSpPr>
          <p:spPr>
            <a:xfrm>
              <a:off x="0" y="-28575"/>
              <a:ext cx="329515" cy="27437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369917" y="0"/>
            <a:ext cx="864061" cy="6887441"/>
          </a:xfrm>
          <a:custGeom>
            <a:avLst/>
            <a:gdLst/>
            <a:ahLst/>
            <a:cxnLst/>
            <a:rect l="l" t="t" r="r" b="b"/>
            <a:pathLst>
              <a:path w="1296091" h="10331161">
                <a:moveTo>
                  <a:pt x="0" y="0"/>
                </a:moveTo>
                <a:lnTo>
                  <a:pt x="1296091" y="0"/>
                </a:lnTo>
                <a:lnTo>
                  <a:pt x="1296091" y="10331161"/>
                </a:lnTo>
                <a:lnTo>
                  <a:pt x="0" y="103311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7" name="Freeform 9"/>
          <p:cNvSpPr/>
          <p:nvPr/>
        </p:nvSpPr>
        <p:spPr>
          <a:xfrm>
            <a:off x="4257736" y="2709170"/>
            <a:ext cx="4859537" cy="4148830"/>
          </a:xfrm>
          <a:custGeom>
            <a:avLst/>
            <a:gdLst/>
            <a:ahLst/>
            <a:cxnLst/>
            <a:rect l="l" t="t" r="r" b="b"/>
            <a:pathLst>
              <a:path w="7289306" h="6223245">
                <a:moveTo>
                  <a:pt x="0" y="0"/>
                </a:moveTo>
                <a:lnTo>
                  <a:pt x="7289306" y="0"/>
                </a:lnTo>
                <a:lnTo>
                  <a:pt x="7289306" y="6223245"/>
                </a:lnTo>
                <a:lnTo>
                  <a:pt x="0" y="62232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TextBox 7">
            <a:extLst>
              <a:ext uri="{FF2B5EF4-FFF2-40B4-BE49-F238E27FC236}">
                <a16:creationId xmlns:a16="http://schemas.microsoft.com/office/drawing/2014/main" id="{3A35C9F8-CC5A-4A99-86E0-D909D4165C27}"/>
              </a:ext>
            </a:extLst>
          </p:cNvPr>
          <p:cNvSpPr txBox="1"/>
          <p:nvPr/>
        </p:nvSpPr>
        <p:spPr>
          <a:xfrm>
            <a:off x="2103120" y="426720"/>
            <a:ext cx="9718963" cy="2062103"/>
          </a:xfrm>
          <a:prstGeom prst="rect">
            <a:avLst/>
          </a:prstGeom>
          <a:noFill/>
        </p:spPr>
        <p:txBody>
          <a:bodyPr wrap="square" rtlCol="0">
            <a:spAutoFit/>
          </a:bodyPr>
          <a:lstStyle/>
          <a:p>
            <a:pPr algn="ctr"/>
            <a:r>
              <a:rPr kumimoji="1" lang="vi-VN" altLang="ja-JP" sz="3200" b="1" dirty="0">
                <a:solidFill>
                  <a:srgbClr val="0000CC"/>
                </a:solidFill>
                <a:effectLst>
                  <a:outerShdw blurRad="38100" dist="38100" dir="2700000" algn="tl">
                    <a:srgbClr val="000000">
                      <a:alpha val="43137"/>
                    </a:srgbClr>
                  </a:outerShdw>
                </a:effectLst>
              </a:rPr>
              <a:t>MÔN : TIẾNG VIỆT</a:t>
            </a:r>
          </a:p>
          <a:p>
            <a:pPr algn="ctr"/>
            <a:r>
              <a:rPr kumimoji="1" lang="vi-VN" altLang="ja-JP" sz="3200" b="1" dirty="0">
                <a:solidFill>
                  <a:srgbClr val="0000CC"/>
                </a:solidFill>
                <a:effectLst>
                  <a:outerShdw blurRad="38100" dist="38100" dir="2700000" algn="tl">
                    <a:srgbClr val="000000">
                      <a:alpha val="43137"/>
                    </a:srgbClr>
                  </a:outerShdw>
                </a:effectLst>
              </a:rPr>
              <a:t>BÀI: VIẾT ĐOẠN VĂN TẢ NGÔI NHÀ CỦA MÌNH</a:t>
            </a:r>
          </a:p>
          <a:p>
            <a:pPr algn="ctr"/>
            <a:r>
              <a:rPr kumimoji="1" lang="vi-VN" altLang="ja-JP" sz="3200" b="1" dirty="0">
                <a:solidFill>
                  <a:srgbClr val="0000CC"/>
                </a:solidFill>
                <a:effectLst>
                  <a:outerShdw blurRad="38100" dist="38100" dir="2700000" algn="tl">
                    <a:srgbClr val="000000">
                      <a:alpha val="43137"/>
                    </a:srgbClr>
                  </a:outerShdw>
                </a:effectLst>
              </a:rPr>
              <a:t>GV: LÝ THỊ THỦY</a:t>
            </a:r>
          </a:p>
          <a:p>
            <a:pPr algn="ctr"/>
            <a:r>
              <a:rPr kumimoji="1" lang="vi-VN" altLang="ja-JP" sz="3200" b="1" dirty="0">
                <a:solidFill>
                  <a:srgbClr val="0000CC"/>
                </a:solidFill>
                <a:effectLst>
                  <a:outerShdw blurRad="38100" dist="38100" dir="2700000" algn="tl">
                    <a:srgbClr val="000000">
                      <a:alpha val="43137"/>
                    </a:srgbClr>
                  </a:outerShdw>
                </a:effectLst>
              </a:rPr>
              <a:t>LỚP: 3B</a:t>
            </a:r>
            <a:endParaRPr kumimoji="1" lang="ja-JP" altLang="en-US" sz="3200" b="1" dirty="0">
              <a:solidFill>
                <a:srgbClr val="0000CC"/>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926" y="1329284"/>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1495424" y="1302481"/>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trong bức tranh là ngôi nhà cấp bốn ở vùng nông thôn.</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1553414" y="2810209"/>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được sơn tường màu vàng, mái ngói đỏ tươi.</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1567841" y="397877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Xung quanh ngôi nhà là cây cối, vườn tược</a:t>
            </a:r>
            <a:r>
              <a:rPr lang="en-US"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554" y="2556672"/>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380" y="3939345"/>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635469" y="5052997"/>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Bức tranh về ngôi nhà này đem lại cho em cảm giác bình dị, yên bình.</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008" y="5013569"/>
            <a:ext cx="968915" cy="968915"/>
          </a:xfrm>
          <a:prstGeom prst="rect">
            <a:avLst/>
          </a:prstGeom>
        </p:spPr>
      </p:pic>
      <p:pic>
        <p:nvPicPr>
          <p:cNvPr id="13" name="Picture 12">
            <a:extLst>
              <a:ext uri="{FF2B5EF4-FFF2-40B4-BE49-F238E27FC236}">
                <a16:creationId xmlns:a16="http://schemas.microsoft.com/office/drawing/2014/main" id="{36371170-DBAB-4746-BA71-E3DCF46CD502}"/>
              </a:ext>
            </a:extLst>
          </p:cNvPr>
          <p:cNvPicPr>
            <a:picLocks noChangeAspect="1"/>
          </p:cNvPicPr>
          <p:nvPr/>
        </p:nvPicPr>
        <p:blipFill>
          <a:blip r:embed="rId5"/>
          <a:stretch>
            <a:fillRect/>
          </a:stretch>
        </p:blipFill>
        <p:spPr>
          <a:xfrm>
            <a:off x="7895760" y="2117725"/>
            <a:ext cx="3803382" cy="3143073"/>
          </a:xfrm>
          <a:prstGeom prst="rect">
            <a:avLst/>
          </a:prstGeom>
        </p:spPr>
      </p:pic>
    </p:spTree>
    <p:extLst>
      <p:ext uri="{BB962C8B-B14F-4D97-AF65-F5344CB8AC3E}">
        <p14:creationId xmlns:p14="http://schemas.microsoft.com/office/powerpoint/2010/main" val="132294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231" y="1281158"/>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1230729" y="1370497"/>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trong tranh là ngôi nhà ở thành phố</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1288719" y="2515862"/>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có những thiết bị hiện đại như ti vi màn hình phẳng, điều hòa,…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1303146" y="3930647"/>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Tường của ngôi nhà được sơn màu hồng.</a:t>
            </a: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859" y="2508546"/>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685" y="3891219"/>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370774" y="5004871"/>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này mang lại cho em cảm giác tiện nghi.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13" y="4965443"/>
            <a:ext cx="968915" cy="968915"/>
          </a:xfrm>
          <a:prstGeom prst="rect">
            <a:avLst/>
          </a:prstGeom>
        </p:spPr>
      </p:pic>
      <p:pic>
        <p:nvPicPr>
          <p:cNvPr id="13" name="Picture 12">
            <a:extLst>
              <a:ext uri="{FF2B5EF4-FFF2-40B4-BE49-F238E27FC236}">
                <a16:creationId xmlns:a16="http://schemas.microsoft.com/office/drawing/2014/main" id="{CD2A9A9D-8C61-49F7-80AF-EBB77E351B1A}"/>
              </a:ext>
            </a:extLst>
          </p:cNvPr>
          <p:cNvPicPr>
            <a:picLocks noChangeAspect="1"/>
          </p:cNvPicPr>
          <p:nvPr/>
        </p:nvPicPr>
        <p:blipFill>
          <a:blip r:embed="rId4"/>
          <a:stretch>
            <a:fillRect/>
          </a:stretch>
        </p:blipFill>
        <p:spPr>
          <a:xfrm>
            <a:off x="7829219" y="2068033"/>
            <a:ext cx="4459034" cy="2961167"/>
          </a:xfrm>
          <a:prstGeom prst="rect">
            <a:avLst/>
          </a:prstGeom>
        </p:spPr>
      </p:pic>
    </p:spTree>
    <p:extLst>
      <p:ext uri="{BB962C8B-B14F-4D97-AF65-F5344CB8AC3E}">
        <p14:creationId xmlns:p14="http://schemas.microsoft.com/office/powerpoint/2010/main" val="157665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2</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DA373730-D700-4973-9361-4987BA0E4242}"/>
              </a:ext>
            </a:extLst>
          </p:cNvPr>
          <p:cNvPicPr>
            <a:picLocks noChangeAspect="1"/>
          </p:cNvPicPr>
          <p:nvPr/>
        </p:nvPicPr>
        <p:blipFill>
          <a:blip r:embed="rId4"/>
          <a:stretch>
            <a:fillRect/>
          </a:stretch>
        </p:blipFill>
        <p:spPr>
          <a:xfrm>
            <a:off x="519880" y="4472385"/>
            <a:ext cx="7974259" cy="1627773"/>
          </a:xfrm>
          <a:prstGeom prst="rect">
            <a:avLst/>
          </a:prstGeom>
        </p:spPr>
      </p:pic>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51412-B05E-5D9A-29B9-243C5F50E2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302956-B7DE-B10B-FA72-BA85C5FD4B93}"/>
              </a:ext>
            </a:extLst>
          </p:cNvPr>
          <p:cNvSpPr txBox="1"/>
          <p:nvPr/>
        </p:nvSpPr>
        <p:spPr>
          <a:xfrm>
            <a:off x="528320" y="955040"/>
            <a:ext cx="5466080" cy="2875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0000"/>
              </a:solidFill>
              <a:effectLst/>
              <a:uLnTx/>
              <a:uFillTx/>
              <a:latin typeface="Helvetica Light"/>
              <a:ea typeface="Helvetica Light"/>
              <a:cs typeface="Helvetica Light"/>
              <a:sym typeface="Helvetica Light"/>
            </a:endParaRPr>
          </a:p>
        </p:txBody>
      </p:sp>
      <p:sp>
        <p:nvSpPr>
          <p:cNvPr id="7" name="TextBox 6">
            <a:extLst>
              <a:ext uri="{FF2B5EF4-FFF2-40B4-BE49-F238E27FC236}">
                <a16:creationId xmlns:a16="http://schemas.microsoft.com/office/drawing/2014/main" id="{FEB80AA1-9374-0864-C67F-57959AC9634E}"/>
              </a:ext>
            </a:extLst>
          </p:cNvPr>
          <p:cNvSpPr txBox="1"/>
          <p:nvPr/>
        </p:nvSpPr>
        <p:spPr>
          <a:xfrm>
            <a:off x="1883981" y="411970"/>
            <a:ext cx="9179597"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rPr>
              <a:t>Viết</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đoạn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văn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tả</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ngôi</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nhà</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của</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em</a:t>
            </a:r>
            <a:endParaRPr lang="en-US" sz="4000" b="1" dirty="0">
              <a:solidFill>
                <a:srgbClr val="002060"/>
              </a:solidFill>
              <a:latin typeface="Cambria" panose="02040503050406030204" pitchFamily="18" charset="0"/>
            </a:endParaRPr>
          </a:p>
        </p:txBody>
      </p:sp>
      <p:grpSp>
        <p:nvGrpSpPr>
          <p:cNvPr id="8" name="Group 7">
            <a:extLst>
              <a:ext uri="{FF2B5EF4-FFF2-40B4-BE49-F238E27FC236}">
                <a16:creationId xmlns:a16="http://schemas.microsoft.com/office/drawing/2014/main" id="{94FD076E-A852-95C5-AF04-E49BF483560E}"/>
              </a:ext>
            </a:extLst>
          </p:cNvPr>
          <p:cNvGrpSpPr/>
          <p:nvPr/>
        </p:nvGrpSpPr>
        <p:grpSpPr>
          <a:xfrm>
            <a:off x="1777189" y="809927"/>
            <a:ext cx="9061557" cy="5742068"/>
            <a:chOff x="1777189" y="809927"/>
            <a:chExt cx="9061557" cy="5742068"/>
          </a:xfrm>
        </p:grpSpPr>
        <p:grpSp>
          <p:nvGrpSpPr>
            <p:cNvPr id="9" name="组合 15">
              <a:extLst>
                <a:ext uri="{FF2B5EF4-FFF2-40B4-BE49-F238E27FC236}">
                  <a16:creationId xmlns:a16="http://schemas.microsoft.com/office/drawing/2014/main" id="{B0C81C7B-30E1-AAF1-E1B8-70C18E73A55F}"/>
                </a:ext>
              </a:extLst>
            </p:cNvPr>
            <p:cNvGrpSpPr/>
            <p:nvPr/>
          </p:nvGrpSpPr>
          <p:grpSpPr>
            <a:xfrm>
              <a:off x="1777189" y="809927"/>
              <a:ext cx="9061557" cy="5742068"/>
              <a:chOff x="1147960" y="2215449"/>
              <a:chExt cx="7273680" cy="3452269"/>
            </a:xfrm>
          </p:grpSpPr>
          <p:pic>
            <p:nvPicPr>
              <p:cNvPr id="11" name="图片 14" descr="形状&#10;&#10;描述已自动生成">
                <a:extLst>
                  <a:ext uri="{FF2B5EF4-FFF2-40B4-BE49-F238E27FC236}">
                    <a16:creationId xmlns:a16="http://schemas.microsoft.com/office/drawing/2014/main" id="{FD1D7559-8881-91CD-D744-B2D9C9C64218}"/>
                  </a:ext>
                </a:extLst>
              </p:cNvPr>
              <p:cNvPicPr>
                <a:picLocks noChangeAspect="1"/>
              </p:cNvPicPr>
              <p:nvPr/>
            </p:nvPicPr>
            <p:blipFill rotWithShape="1">
              <a:blip r:embed="rId2">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2" name="图片 28" descr="形状&#10;&#10;描述已自动生成">
                <a:extLst>
                  <a:ext uri="{FF2B5EF4-FFF2-40B4-BE49-F238E27FC236}">
                    <a16:creationId xmlns:a16="http://schemas.microsoft.com/office/drawing/2014/main" id="{95A3BE9D-9802-7632-66B5-59F05F75112B}"/>
                  </a:ext>
                </a:extLst>
              </p:cNvPr>
              <p:cNvPicPr>
                <a:picLocks noChangeAspect="1"/>
              </p:cNvPicPr>
              <p:nvPr/>
            </p:nvPicPr>
            <p:blipFill rotWithShape="1">
              <a:blip r:embed="rId2">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0" name="TextBox 9">
              <a:extLst>
                <a:ext uri="{FF2B5EF4-FFF2-40B4-BE49-F238E27FC236}">
                  <a16:creationId xmlns:a16="http://schemas.microsoft.com/office/drawing/2014/main" id="{ABB20A4C-671D-BA8F-6A46-07E851BDC716}"/>
                </a:ext>
              </a:extLst>
            </p:cNvPr>
            <p:cNvSpPr txBox="1"/>
            <p:nvPr/>
          </p:nvSpPr>
          <p:spPr>
            <a:xfrm>
              <a:off x="3175023" y="1942294"/>
              <a:ext cx="6953905" cy="3785652"/>
            </a:xfrm>
            <a:prstGeom prst="rect">
              <a:avLst/>
            </a:prstGeom>
            <a:noFill/>
          </p:spPr>
          <p:txBody>
            <a:bodyPr wrap="square">
              <a:spAutoFit/>
            </a:bodyPr>
            <a:lstStyle/>
            <a:p>
              <a:pPr algn="just"/>
              <a:r>
                <a:rPr lang="vi-VN" sz="2400" b="1" i="0" dirty="0">
                  <a:solidFill>
                    <a:srgbClr val="222222"/>
                  </a:solidFill>
                  <a:effectLst/>
                  <a:latin typeface="Cambria" panose="02040503050406030204" pitchFamily="18" charset="0"/>
                </a:rPr>
                <a:t>a. Giới thiệu về ngôi nhà</a:t>
              </a:r>
            </a:p>
            <a:p>
              <a:pPr algn="just"/>
              <a:r>
                <a:rPr lang="vi-VN" sz="2400" i="0" dirty="0">
                  <a:solidFill>
                    <a:srgbClr val="222222"/>
                  </a:solidFill>
                  <a:effectLst/>
                  <a:latin typeface="Cambria" panose="02040503050406030204" pitchFamily="18" charset="0"/>
                </a:rPr>
                <a:t>- Nhà em ở đâu?</a:t>
              </a:r>
            </a:p>
            <a:p>
              <a:pPr algn="just"/>
              <a:r>
                <a:rPr lang="vi-VN" sz="2400" i="0" dirty="0">
                  <a:solidFill>
                    <a:srgbClr val="222222"/>
                  </a:solidFill>
                  <a:effectLst/>
                  <a:latin typeface="Cambria" panose="02040503050406030204" pitchFamily="18" charset="0"/>
                </a:rPr>
                <a:t>- Gia đình em ở đó từ khi nào?</a:t>
              </a:r>
            </a:p>
            <a:p>
              <a:pPr algn="just"/>
              <a:r>
                <a:rPr lang="vi-VN" sz="2400" b="1" i="0" dirty="0">
                  <a:solidFill>
                    <a:srgbClr val="222222"/>
                  </a:solidFill>
                  <a:effectLst/>
                  <a:latin typeface="Cambria" panose="02040503050406030204" pitchFamily="18" charset="0"/>
                </a:rPr>
                <a:t>b. Tả bao quát về ngôi nhà</a:t>
              </a:r>
            </a:p>
            <a:p>
              <a:pPr algn="just"/>
              <a:r>
                <a:rPr lang="vi-VN" sz="2400" i="0" dirty="0">
                  <a:solidFill>
                    <a:srgbClr val="222222"/>
                  </a:solidFill>
                  <a:effectLst/>
                  <a:latin typeface="Cambria" panose="02040503050406030204" pitchFamily="18" charset="0"/>
                </a:rPr>
                <a:t>- Hình dạng</a:t>
              </a:r>
            </a:p>
            <a:p>
              <a:pPr algn="just"/>
              <a:r>
                <a:rPr lang="vi-VN" sz="2400" i="0" dirty="0">
                  <a:solidFill>
                    <a:srgbClr val="222222"/>
                  </a:solidFill>
                  <a:effectLst/>
                  <a:latin typeface="Cambria" panose="02040503050406030204" pitchFamily="18" charset="0"/>
                </a:rPr>
                <a:t>- Cảnh vật xung quanh</a:t>
              </a:r>
            </a:p>
            <a:p>
              <a:pPr algn="just"/>
              <a:r>
                <a:rPr lang="vi-VN" sz="2400" b="1" i="0" dirty="0">
                  <a:solidFill>
                    <a:srgbClr val="222222"/>
                  </a:solidFill>
                  <a:effectLst/>
                  <a:latin typeface="Cambria" panose="02040503050406030204" pitchFamily="18" charset="0"/>
                </a:rPr>
                <a:t>c. Đặc điểm nổi bật của ngôi nhà</a:t>
              </a:r>
            </a:p>
            <a:p>
              <a:pPr algn="just"/>
              <a:r>
                <a:rPr lang="vi-VN" sz="2400" i="0" dirty="0">
                  <a:solidFill>
                    <a:srgbClr val="222222"/>
                  </a:solidFill>
                  <a:effectLst/>
                  <a:latin typeface="Cambria" panose="02040503050406030204" pitchFamily="18" charset="0"/>
                </a:rPr>
                <a:t>- Bên ngoài (mái, tường, vách, cửa sổ, cửa ra vào,…)</a:t>
              </a:r>
            </a:p>
            <a:p>
              <a:pPr algn="just"/>
              <a:r>
                <a:rPr lang="vi-VN" sz="2400" i="0" dirty="0">
                  <a:solidFill>
                    <a:srgbClr val="222222"/>
                  </a:solidFill>
                  <a:effectLst/>
                  <a:latin typeface="Cambria" panose="02040503050406030204" pitchFamily="18" charset="0"/>
                </a:rPr>
                <a:t>- Bên trong (phòng bếp, phòng khách, đồ đạc,…)</a:t>
              </a:r>
            </a:p>
            <a:p>
              <a:pPr algn="just"/>
              <a:r>
                <a:rPr lang="vi-VN" sz="2400" i="0" dirty="0">
                  <a:solidFill>
                    <a:srgbClr val="222222"/>
                  </a:solidFill>
                  <a:effectLst/>
                  <a:latin typeface="Cambria" panose="02040503050406030204" pitchFamily="18" charset="0"/>
                </a:rPr>
                <a:t>d. Nêu tình cảm của em với ngôi nhà</a:t>
              </a:r>
            </a:p>
          </p:txBody>
        </p:sp>
      </p:grpSp>
    </p:spTree>
    <p:extLst>
      <p:ext uri="{BB962C8B-B14F-4D97-AF65-F5344CB8AC3E}">
        <p14:creationId xmlns:p14="http://schemas.microsoft.com/office/powerpoint/2010/main" val="372343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1"/>
            <a:ext cx="12230260" cy="6879521"/>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a16="http://schemas.microsoft.com/office/drawing/2014/main" id="{1C37072F-97DA-4CA5-B9C7-4E7E2DE6A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7FD259-8125-4AE5-87DF-0DD5C997A45B}"/>
              </a:ext>
            </a:extLst>
          </p:cNvPr>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Tả</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ngôi</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nhà</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của</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Helvetica Light"/>
              </a:rPr>
              <a:t>em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Helvetica Light"/>
            </a:endParaRPr>
          </a:p>
        </p:txBody>
      </p:sp>
      <p:grpSp>
        <p:nvGrpSpPr>
          <p:cNvPr id="11" name="Group 10">
            <a:extLst>
              <a:ext uri="{FF2B5EF4-FFF2-40B4-BE49-F238E27FC236}">
                <a16:creationId xmlns:a16="http://schemas.microsoft.com/office/drawing/2014/main" id="{989B0118-57D0-4137-85BC-764740F74F33}"/>
              </a:ext>
            </a:extLst>
          </p:cNvPr>
          <p:cNvGrpSpPr/>
          <p:nvPr/>
        </p:nvGrpSpPr>
        <p:grpSpPr>
          <a:xfrm>
            <a:off x="2729543" y="312104"/>
            <a:ext cx="2798841" cy="1015663"/>
            <a:chOff x="6961239" y="589254"/>
            <a:chExt cx="2477729" cy="1015663"/>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ngôi</a:t>
              </a:r>
              <a:r>
                <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rPr>
                <a:t>nhà</a:t>
              </a:r>
              <a:endParaRPr kumimoji="0" lang="en-US" sz="3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FB37A44-018E-481E-BB11-C847F5358596}"/>
              </a:ext>
            </a:extLst>
          </p:cNvPr>
          <p:cNvGrpSpPr/>
          <p:nvPr/>
        </p:nvGrpSpPr>
        <p:grpSpPr>
          <a:xfrm>
            <a:off x="27222" y="1232465"/>
            <a:ext cx="2270326" cy="1230979"/>
            <a:chOff x="9751144" y="980765"/>
            <a:chExt cx="2270326" cy="553999"/>
          </a:xfrm>
        </p:grpSpPr>
        <p:sp>
          <p:nvSpPr>
            <p:cNvPr id="16" name="Rectangle: Rounded Corners 15">
              <a:extLst>
                <a:ext uri="{FF2B5EF4-FFF2-40B4-BE49-F238E27FC236}">
                  <a16:creationId xmlns:a16="http://schemas.microsoft.com/office/drawing/2014/main" id="{4DF80F15-B1EB-4418-9074-7CDCC83E097E}"/>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4C3E15E-6CBA-4B91-81B8-B77B64036518}"/>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Gia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đình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đó</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cxnSp>
        <p:nvCxnSpPr>
          <p:cNvPr id="21" name="Straight Arrow Connector 20">
            <a:extLst>
              <a:ext uri="{FF2B5EF4-FFF2-40B4-BE49-F238E27FC236}">
                <a16:creationId xmlns:a16="http://schemas.microsoft.com/office/drawing/2014/main"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a16="http://schemas.microsoft.com/office/drawing/2014/main" id="{A16FB44F-04E1-4018-AD07-64ADD9F4049D}"/>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BF7BD55-48DA-4C88-9E25-9BF3F022A5D8}"/>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cxnSp>
        <p:nvCxnSpPr>
          <p:cNvPr id="25" name="Straight Arrow Connector 24">
            <a:extLst>
              <a:ext uri="{FF2B5EF4-FFF2-40B4-BE49-F238E27FC236}">
                <a16:creationId xmlns:a16="http://schemas.microsoft.com/office/drawing/2014/main"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DA5308-D1BD-4BE1-943E-DD590CC21182}"/>
              </a:ext>
            </a:extLst>
          </p:cNvPr>
          <p:cNvGrpSpPr/>
          <p:nvPr/>
        </p:nvGrpSpPr>
        <p:grpSpPr>
          <a:xfrm>
            <a:off x="7826026" y="2301997"/>
            <a:ext cx="2107306" cy="1670685"/>
            <a:chOff x="8001419" y="2301997"/>
            <a:chExt cx="2107306" cy="1670685"/>
          </a:xfrm>
        </p:grpSpPr>
        <p:sp>
          <p:nvSpPr>
            <p:cNvPr id="28" name="Rectangle: Rounded Corners 27">
              <a:extLst>
                <a:ext uri="{FF2B5EF4-FFF2-40B4-BE49-F238E27FC236}">
                  <a16:creationId xmlns:a16="http://schemas.microsoft.com/office/drawing/2014/main"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65F7FA20-AAE3-4256-8F29-65AAC3E6E4BC}"/>
                </a:ext>
              </a:extLst>
            </p:cNvPr>
            <p:cNvSpPr txBox="1"/>
            <p:nvPr/>
          </p:nvSpPr>
          <p:spPr>
            <a:xfrm>
              <a:off x="8001419" y="2495354"/>
              <a:ext cx="2107306"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 bao </a:t>
              </a: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quát</a:t>
              </a:r>
              <a:r>
                <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ngôi</a:t>
              </a:r>
              <a:r>
                <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rPr>
                <a:t>nhà</a:t>
              </a:r>
              <a:endParaRPr kumimoji="0" lang="en-US" sz="3000" b="1" i="0" u="none" strike="noStrike" kern="1200" cap="none" spc="0" normalizeH="0" baseline="0" noProof="0" dirty="0">
                <a:ln>
                  <a:noFill/>
                </a:ln>
                <a:solidFill>
                  <a:srgbClr val="FF440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30" name="Straight Arrow Connector 29">
            <a:extLst>
              <a:ext uri="{FF2B5EF4-FFF2-40B4-BE49-F238E27FC236}">
                <a16:creationId xmlns:a16="http://schemas.microsoft.com/office/drawing/2014/main" id="{9B6E5CD6-9B72-4E1C-8B2C-0140AD93BCD0}"/>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C304AD-46EC-4FDA-A977-2EA25018C6CF}"/>
              </a:ext>
            </a:extLst>
          </p:cNvPr>
          <p:cNvGrpSpPr/>
          <p:nvPr/>
        </p:nvGrpSpPr>
        <p:grpSpPr>
          <a:xfrm>
            <a:off x="9692640" y="491218"/>
            <a:ext cx="2436154" cy="683512"/>
            <a:chOff x="8182297" y="3216688"/>
            <a:chExt cx="1930869" cy="1015663"/>
          </a:xfrm>
        </p:grpSpPr>
        <p:sp>
          <p:nvSpPr>
            <p:cNvPr id="32" name="Rectangle: Rounded Corners 31">
              <a:extLst>
                <a:ext uri="{FF2B5EF4-FFF2-40B4-BE49-F238E27FC236}">
                  <a16:creationId xmlns:a16="http://schemas.microsoft.com/office/drawing/2014/main" id="{7F614148-A08C-4B92-85BE-BF94E205ACED}"/>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9202CFF-A212-480A-9C0D-055B9401BF5C}"/>
                </a:ext>
              </a:extLst>
            </p:cNvPr>
            <p:cNvSpPr txBox="1"/>
            <p:nvPr/>
          </p:nvSpPr>
          <p:spPr>
            <a:xfrm>
              <a:off x="8182297" y="3217241"/>
              <a:ext cx="1923737" cy="8232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dạng</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7" name="Group 36">
            <a:extLst>
              <a:ext uri="{FF2B5EF4-FFF2-40B4-BE49-F238E27FC236}">
                <a16:creationId xmlns:a16="http://schemas.microsoft.com/office/drawing/2014/main" id="{6B98E5D2-064C-4AE1-B292-933E19BFF1CD}"/>
              </a:ext>
            </a:extLst>
          </p:cNvPr>
          <p:cNvGrpSpPr/>
          <p:nvPr/>
        </p:nvGrpSpPr>
        <p:grpSpPr>
          <a:xfrm>
            <a:off x="10162914" y="2529305"/>
            <a:ext cx="2107306" cy="1551697"/>
            <a:chOff x="8189429" y="3216688"/>
            <a:chExt cx="1950550" cy="1551697"/>
          </a:xfrm>
        </p:grpSpPr>
        <p:sp>
          <p:nvSpPr>
            <p:cNvPr id="38" name="Rectangle: Rounded Corners 37">
              <a:extLst>
                <a:ext uri="{FF2B5EF4-FFF2-40B4-BE49-F238E27FC236}">
                  <a16:creationId xmlns:a16="http://schemas.microsoft.com/office/drawing/2014/main" id="{C0496215-7671-4148-9385-AE2AC924D1F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BDF29B4A-AD32-4482-90BA-E1A35DC64C4A}"/>
                </a:ext>
              </a:extLst>
            </p:cNvPr>
            <p:cNvSpPr txBox="1"/>
            <p:nvPr/>
          </p:nvSpPr>
          <p:spPr>
            <a:xfrm>
              <a:off x="8216242" y="3291057"/>
              <a:ext cx="1923737"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mbria" panose="02040503050406030204" pitchFamily="18" charset="0"/>
                  <a:ea typeface="Cambria" panose="02040503050406030204" pitchFamily="18" charset="0"/>
                  <a:cs typeface="Calibri" panose="020F0502020204030204" pitchFamily="34" charset="0"/>
                </a:rPr>
                <a:t>Cảnh</a:t>
              </a:r>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000000"/>
                  </a:solidFill>
                  <a:latin typeface="Cambria" panose="02040503050406030204" pitchFamily="18" charset="0"/>
                  <a:ea typeface="Cambria" panose="02040503050406030204" pitchFamily="18" charset="0"/>
                  <a:cs typeface="Calibri" panose="020F0502020204030204" pitchFamily="34" charset="0"/>
                </a:rPr>
                <a:t>vật</a:t>
              </a:r>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000000"/>
                  </a:solidFill>
                  <a:latin typeface="Cambria" panose="02040503050406030204" pitchFamily="18" charset="0"/>
                  <a:ea typeface="Cambria" panose="02040503050406030204" pitchFamily="18" charset="0"/>
                  <a:cs typeface="Calibri" panose="020F0502020204030204" pitchFamily="34" charset="0"/>
                </a:rPr>
                <a:t>xung</a:t>
              </a:r>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000" dirty="0" err="1">
                  <a:solidFill>
                    <a:srgbClr val="000000"/>
                  </a:solidFill>
                  <a:latin typeface="Cambria" panose="02040503050406030204" pitchFamily="18" charset="0"/>
                  <a:ea typeface="Cambria" panose="02040503050406030204" pitchFamily="18" charset="0"/>
                  <a:cs typeface="Calibri" panose="020F0502020204030204" pitchFamily="34" charset="0"/>
                </a:rPr>
                <a:t>quanh</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3951F1-98B6-41F7-AF49-1E7AF8C837D9}"/>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88B8D0C-E095-47F7-BCD4-044739D484E9}"/>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FF18085-278F-4A99-BE01-71853E958304}"/>
              </a:ext>
            </a:extLst>
          </p:cNvPr>
          <p:cNvGrpSpPr/>
          <p:nvPr/>
        </p:nvGrpSpPr>
        <p:grpSpPr>
          <a:xfrm>
            <a:off x="3948440" y="5131801"/>
            <a:ext cx="3223074" cy="1023442"/>
            <a:chOff x="1362828" y="4771339"/>
            <a:chExt cx="3229622" cy="1023442"/>
          </a:xfrm>
        </p:grpSpPr>
        <p:sp>
          <p:nvSpPr>
            <p:cNvPr id="45" name="Rectangle: Rounded Corners 44">
              <a:extLst>
                <a:ext uri="{FF2B5EF4-FFF2-40B4-BE49-F238E27FC236}">
                  <a16:creationId xmlns:a16="http://schemas.microsoft.com/office/drawing/2014/main"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2552CE56-FFF5-4EBF-918C-9880290B62F8}"/>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Đặc</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điểm</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nổi</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bật</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của</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ngôi</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7" name="Group 46">
            <a:extLst>
              <a:ext uri="{FF2B5EF4-FFF2-40B4-BE49-F238E27FC236}">
                <a16:creationId xmlns:a16="http://schemas.microsoft.com/office/drawing/2014/main" id="{77F60BE5-AE90-4545-8D15-5B3EAFED3902}"/>
              </a:ext>
            </a:extLst>
          </p:cNvPr>
          <p:cNvGrpSpPr/>
          <p:nvPr/>
        </p:nvGrpSpPr>
        <p:grpSpPr>
          <a:xfrm>
            <a:off x="-58107" y="5686037"/>
            <a:ext cx="3611989" cy="1578258"/>
            <a:chOff x="9701598" y="980765"/>
            <a:chExt cx="2309003" cy="770339"/>
          </a:xfrm>
        </p:grpSpPr>
        <p:sp>
          <p:nvSpPr>
            <p:cNvPr id="48" name="Rectangle: Rounded Corners 47">
              <a:extLst>
                <a:ext uri="{FF2B5EF4-FFF2-40B4-BE49-F238E27FC236}">
                  <a16:creationId xmlns:a16="http://schemas.microsoft.com/office/drawing/2014/main" id="{D5860A7A-00E9-4169-BE33-2AFDE628ACC4}"/>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B4A2E777-4C72-4B29-8FEF-1BB28C576CE1}"/>
                </a:ext>
              </a:extLst>
            </p:cNvPr>
            <p:cNvSpPr txBox="1"/>
            <p:nvPr/>
          </p:nvSpPr>
          <p:spPr>
            <a:xfrm>
              <a:off x="9701598" y="984962"/>
              <a:ext cx="2259457" cy="76614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Cambria" panose="02040503050406030204" pitchFamily="18" charset="0"/>
                  <a:ea typeface="Cambria" panose="02040503050406030204" pitchFamily="18" charset="0"/>
                </a:rPr>
                <a:t>Bên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trong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phòng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bếp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phòng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khách</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50" name="Straight Arrow Connector 49">
            <a:extLst>
              <a:ext uri="{FF2B5EF4-FFF2-40B4-BE49-F238E27FC236}">
                <a16:creationId xmlns:a16="http://schemas.microsoft.com/office/drawing/2014/main" id="{25BBD30C-5858-4CD4-8A45-C8A0BAF8848E}"/>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E7569D2F-137F-473B-A0A9-73E4A3CF46F4}"/>
              </a:ext>
            </a:extLst>
          </p:cNvPr>
          <p:cNvGrpSpPr/>
          <p:nvPr/>
        </p:nvGrpSpPr>
        <p:grpSpPr>
          <a:xfrm>
            <a:off x="-90649" y="4019785"/>
            <a:ext cx="4159298" cy="1085377"/>
            <a:chOff x="8521448" y="2059364"/>
            <a:chExt cx="1569690" cy="558244"/>
          </a:xfrm>
        </p:grpSpPr>
        <p:sp>
          <p:nvSpPr>
            <p:cNvPr id="52" name="Rectangle: Rounded Corners 51">
              <a:extLst>
                <a:ext uri="{FF2B5EF4-FFF2-40B4-BE49-F238E27FC236}">
                  <a16:creationId xmlns:a16="http://schemas.microsoft.com/office/drawing/2014/main" id="{A2211FD2-C54B-4B8E-9AB9-E189C2922BF1}"/>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F648744E-667E-4B04-B1DB-2F44A49A37AC}"/>
                </a:ext>
              </a:extLst>
            </p:cNvPr>
            <p:cNvSpPr txBox="1"/>
            <p:nvPr/>
          </p:nvSpPr>
          <p:spPr>
            <a:xfrm>
              <a:off x="8521448" y="2063561"/>
              <a:ext cx="1569690" cy="55404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Bên ngoài (mái, tường, vách, cửa sổ</a:t>
              </a:r>
              <a:r>
                <a:rPr lang="en-US" sz="3200" b="0" i="0" dirty="0">
                  <a:solidFill>
                    <a:srgbClr val="000000"/>
                  </a:solidFill>
                  <a:effectLst/>
                  <a:latin typeface="Cambria" panose="02040503050406030204" pitchFamily="18" charset="0"/>
                  <a:ea typeface="Cambria" panose="02040503050406030204" pitchFamily="18" charset="0"/>
                </a:rPr>
                <a:t>….</a:t>
              </a:r>
              <a:endPar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54" name="Straight Arrow Connector 53">
            <a:extLst>
              <a:ext uri="{FF2B5EF4-FFF2-40B4-BE49-F238E27FC236}">
                <a16:creationId xmlns:a16="http://schemas.microsoft.com/office/drawing/2014/main" id="{608EDE4E-C3DA-43EA-A551-12CD1FA66FB2}"/>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D997BF0-F454-469E-9226-9C73FD04AE67}"/>
              </a:ext>
            </a:extLst>
          </p:cNvPr>
          <p:cNvCxnSpPr>
            <a:cxnSpLocks/>
          </p:cNvCxnSpPr>
          <p:nvPr/>
        </p:nvCxnSpPr>
        <p:spPr>
          <a:xfrm>
            <a:off x="7194922" y="4296518"/>
            <a:ext cx="1478610" cy="835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3E88DF27-C4B8-4B83-AEA1-16E43BE7B6A9}"/>
              </a:ext>
            </a:extLst>
          </p:cNvPr>
          <p:cNvGrpSpPr/>
          <p:nvPr/>
        </p:nvGrpSpPr>
        <p:grpSpPr>
          <a:xfrm>
            <a:off x="8584769" y="4987227"/>
            <a:ext cx="3223074" cy="1023442"/>
            <a:chOff x="1362828" y="4771339"/>
            <a:chExt cx="3229622" cy="1023442"/>
          </a:xfrm>
          <a:solidFill>
            <a:schemeClr val="accent1">
              <a:lumMod val="20000"/>
              <a:lumOff val="80000"/>
            </a:schemeClr>
          </a:solidFill>
        </p:grpSpPr>
        <p:sp>
          <p:nvSpPr>
            <p:cNvPr id="57" name="Rectangle: Rounded Corners 56">
              <a:extLst>
                <a:ext uri="{FF2B5EF4-FFF2-40B4-BE49-F238E27FC236}">
                  <a16:creationId xmlns:a16="http://schemas.microsoft.com/office/drawing/2014/main" id="{A85A0BF9-652E-429A-B38F-1BE9BD1A6ABF}"/>
                </a:ext>
              </a:extLst>
            </p:cNvPr>
            <p:cNvSpPr/>
            <p:nvPr/>
          </p:nvSpPr>
          <p:spPr>
            <a:xfrm>
              <a:off x="1451771" y="4771339"/>
              <a:ext cx="2971082" cy="958645"/>
            </a:xfrm>
            <a:prstGeom prst="roundRect">
              <a:avLst/>
            </a:prstGeom>
            <a:grp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8" name="TextBox 57">
              <a:extLst>
                <a:ext uri="{FF2B5EF4-FFF2-40B4-BE49-F238E27FC236}">
                  <a16:creationId xmlns:a16="http://schemas.microsoft.com/office/drawing/2014/main" id="{F067EF78-0F87-48D9-9596-4FCB67A3E20E}"/>
                </a:ext>
              </a:extLst>
            </p:cNvPr>
            <p:cNvSpPr txBox="1"/>
            <p:nvPr/>
          </p:nvSpPr>
          <p:spPr>
            <a:xfrm>
              <a:off x="1362828" y="4779118"/>
              <a:ext cx="3229622" cy="1015663"/>
            </a:xfrm>
            <a:prstGeom prst="rect">
              <a:avLst/>
            </a:prstGeom>
            <a:grp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Tình</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cảm</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của</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em</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với</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ngôi</a:t>
              </a:r>
              <a:r>
                <a:rPr lang="en-US" sz="3000" b="1" dirty="0">
                  <a:solidFill>
                    <a:srgbClr val="890696"/>
                  </a:solidFill>
                  <a:latin typeface="Cambria" panose="02040503050406030204" pitchFamily="18" charset="0"/>
                  <a:ea typeface="Cambria" panose="02040503050406030204" pitchFamily="18" charset="0"/>
                  <a:cs typeface="Calibri" panose="020F0502020204030204" pitchFamily="34" charset="0"/>
                </a:rPr>
                <a:t> </a:t>
              </a:r>
              <a:r>
                <a:rPr lang="en-US" sz="3000" b="1" dirty="0" err="1">
                  <a:solidFill>
                    <a:srgbClr val="890696"/>
                  </a:solidFill>
                  <a:latin typeface="Cambria" panose="02040503050406030204" pitchFamily="18" charset="0"/>
                  <a:ea typeface="Cambria" panose="02040503050406030204" pitchFamily="18"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98755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barn(inVertical)">
                                      <p:cBhvr>
                                        <p:cTn id="60" dur="500"/>
                                        <p:tgtEl>
                                          <p:spTgt spid="43"/>
                                        </p:tgtEl>
                                      </p:cBhvr>
                                    </p:animEffect>
                                  </p:childTnLst>
                                </p:cTn>
                              </p:par>
                            </p:childTnLst>
                          </p:cTn>
                        </p:par>
                        <p:par>
                          <p:cTn id="61" fill="hold">
                            <p:stCondLst>
                              <p:cond delay="500"/>
                            </p:stCondLst>
                            <p:childTnLst>
                              <p:par>
                                <p:cTn id="62" presetID="6" presetClass="entr" presetSubtype="32"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circle(out)">
                                      <p:cBhvr>
                                        <p:cTn id="64" dur="500"/>
                                        <p:tgtEl>
                                          <p:spTgt spid="44"/>
                                        </p:tgtEl>
                                      </p:cBhvr>
                                    </p:animEffect>
                                  </p:childTnLst>
                                  <p:subTnLst>
                                    <p:audio>
                                      <p:cMediaNode>
                                        <p:cTn display="0" masterRel="sameClick">
                                          <p:stCondLst>
                                            <p:cond evt="begin" delay="0">
                                              <p:tn val="62"/>
                                            </p:cond>
                                          </p:stCondLst>
                                          <p:endCondLst>
                                            <p:cond evt="onStopAudio" delay="0">
                                              <p:tgtEl>
                                                <p:sldTgt/>
                                              </p:tgtEl>
                                            </p:cond>
                                          </p:endCondLst>
                                        </p:cTn>
                                        <p:tgtEl>
                                          <p:sndTgt r:embed="rId2" name="Trò-chơi-chíu.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arn(inVertical)">
                                      <p:cBhvr>
                                        <p:cTn id="69" dur="500"/>
                                        <p:tgtEl>
                                          <p:spTgt spid="5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right)">
                                      <p:cBhvr>
                                        <p:cTn id="73" dur="500"/>
                                        <p:tgtEl>
                                          <p:spTgt spid="51"/>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barn(inVertical)">
                                      <p:cBhvr>
                                        <p:cTn id="78" dur="500"/>
                                        <p:tgtEl>
                                          <p:spTgt spid="54"/>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right)">
                                      <p:cBhvr>
                                        <p:cTn id="82" dur="500"/>
                                        <p:tgtEl>
                                          <p:spTgt spid="47"/>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barn(inVertical)">
                                      <p:cBhvr>
                                        <p:cTn id="87" dur="500"/>
                                        <p:tgtEl>
                                          <p:spTgt spid="55"/>
                                        </p:tgtEl>
                                      </p:cBhvr>
                                    </p:animEffect>
                                  </p:childTnLst>
                                </p:cTn>
                              </p:par>
                            </p:childTnLst>
                          </p:cTn>
                        </p:par>
                        <p:par>
                          <p:cTn id="88" fill="hold">
                            <p:stCondLst>
                              <p:cond delay="500"/>
                            </p:stCondLst>
                            <p:childTnLst>
                              <p:par>
                                <p:cTn id="89" presetID="6" presetClass="entr" presetSubtype="32"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circle(out)">
                                      <p:cBhvr>
                                        <p:cTn id="91" dur="500"/>
                                        <p:tgtEl>
                                          <p:spTgt spid="56"/>
                                        </p:tgtEl>
                                      </p:cBhvr>
                                    </p:animEffect>
                                  </p:childTnLst>
                                  <p:subTnLst>
                                    <p:audio>
                                      <p:cMediaNode>
                                        <p:cTn display="0" masterRel="sameClick">
                                          <p:stCondLst>
                                            <p:cond evt="begin" delay="0">
                                              <p:tn val="8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EEE64-C6E6-524F-1934-5C4961CECB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9F64E0C-E4E6-765A-7927-971CDB7CAC1D}"/>
              </a:ext>
            </a:extLst>
          </p:cNvPr>
          <p:cNvSpPr txBox="1"/>
          <p:nvPr/>
        </p:nvSpPr>
        <p:spPr>
          <a:xfrm>
            <a:off x="528320" y="955040"/>
            <a:ext cx="5466080" cy="2875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0000"/>
              </a:solidFill>
              <a:effectLst/>
              <a:uLnTx/>
              <a:uFillTx/>
              <a:latin typeface="Helvetica Light"/>
              <a:ea typeface="Helvetica Light"/>
              <a:cs typeface="Helvetica Light"/>
              <a:sym typeface="Helvetica Light"/>
            </a:endParaRPr>
          </a:p>
        </p:txBody>
      </p:sp>
      <p:pic>
        <p:nvPicPr>
          <p:cNvPr id="4" name="Picture 3">
            <a:extLst>
              <a:ext uri="{FF2B5EF4-FFF2-40B4-BE49-F238E27FC236}">
                <a16:creationId xmlns:a16="http://schemas.microsoft.com/office/drawing/2014/main" id="{58197183-B45B-29BF-9774-55AE4C11DE4F}"/>
              </a:ext>
            </a:extLst>
          </p:cNvPr>
          <p:cNvPicPr>
            <a:picLocks noChangeAspect="1"/>
          </p:cNvPicPr>
          <p:nvPr/>
        </p:nvPicPr>
        <p:blipFill>
          <a:blip r:embed="rId2"/>
          <a:stretch>
            <a:fillRect/>
          </a:stretch>
        </p:blipFill>
        <p:spPr>
          <a:xfrm>
            <a:off x="3649829" y="0"/>
            <a:ext cx="5722771" cy="6744322"/>
          </a:xfrm>
          <a:prstGeom prst="rect">
            <a:avLst/>
          </a:prstGeom>
        </p:spPr>
      </p:pic>
    </p:spTree>
    <p:extLst>
      <p:ext uri="{BB962C8B-B14F-4D97-AF65-F5344CB8AC3E}">
        <p14:creationId xmlns:p14="http://schemas.microsoft.com/office/powerpoint/2010/main" val="2952947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7366D5E8-2387-7380-4EBC-F47B314443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36077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Cambria" panose="02040503050406030204" pitchFamily="18" charset="0"/>
                <a:ea typeface="Cambria" panose="02040503050406030204" pitchFamily="18" charset="0"/>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038" y="150917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160783" y="183290"/>
            <a:ext cx="5545958" cy="3840480"/>
            <a:chOff x="7945117" y="731726"/>
            <a:chExt cx="415784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7945117" y="2074408"/>
              <a:ext cx="415784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4000" dirty="0">
                  <a:solidFill>
                    <a:srgbClr val="0C8458"/>
                  </a:solidFill>
                  <a:latin typeface="Cambria" panose="02040503050406030204" pitchFamily="18" charset="0"/>
                  <a:ea typeface="Cambria" panose="02040503050406030204" pitchFamily="18" charset="0"/>
                  <a:cs typeface="Calibri" panose="020F0502020204030204" pitchFamily="34" charset="0"/>
                </a:rPr>
                <a:t>Em hãy nói về ngôi nhà của mình</a:t>
              </a:r>
              <a:endParaRPr kumimoji="0" lang="en-US" sz="40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Cambria" panose="02040503050406030204" pitchFamily="18" charset="0"/>
                <a:ea typeface="Cambria" panose="02040503050406030204" pitchFamily="18" charset="0"/>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166" y="1871001"/>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1890720" y="869090"/>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1658968"/>
              <a:ext cx="2487432"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426545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7"/>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61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3</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4" name="Picture 3" descr="A green and red text on a black background&#10;&#10;AI-generated content may be incorrect.">
            <a:extLst>
              <a:ext uri="{FF2B5EF4-FFF2-40B4-BE49-F238E27FC236}">
                <a16:creationId xmlns:a16="http://schemas.microsoft.com/office/drawing/2014/main" id="{552FE779-9D1A-1096-92C6-20564A2F1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217" y="2658139"/>
            <a:ext cx="5861910" cy="4719335"/>
          </a:xfrm>
          <a:prstGeom prst="rect">
            <a:avLst/>
          </a:prstGeom>
        </p:spPr>
      </p:pic>
    </p:spTree>
    <p:extLst>
      <p:ext uri="{BB962C8B-B14F-4D97-AF65-F5344CB8AC3E}">
        <p14:creationId xmlns:p14="http://schemas.microsoft.com/office/powerpoint/2010/main" val="3186293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id="{989B0118-57D0-4137-85BC-764740F74F33}"/>
              </a:ext>
            </a:extLst>
          </p:cNvPr>
          <p:cNvGrpSpPr/>
          <p:nvPr/>
        </p:nvGrpSpPr>
        <p:grpSpPr>
          <a:xfrm>
            <a:off x="1415143" y="275964"/>
            <a:ext cx="10221686" cy="1291623"/>
            <a:chOff x="6961239" y="635145"/>
            <a:chExt cx="2477729" cy="958645"/>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14978" y="662219"/>
              <a:ext cx="2370250" cy="890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Vẽ</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ngôi</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nhà</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em</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yêu</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thích</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Viết</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2 - 3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câu</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giới</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thiệu</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bức</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tranh</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của</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 </a:t>
              </a:r>
              <a:r>
                <a:rPr lang="en-US" sz="3600" b="1" i="0" dirty="0" err="1">
                  <a:solidFill>
                    <a:srgbClr val="002060"/>
                  </a:solidFill>
                  <a:effectLst/>
                  <a:latin typeface="Cambria" panose="02040503050406030204" pitchFamily="18" charset="0"/>
                  <a:ea typeface="Cambria" panose="02040503050406030204" pitchFamily="18" charset="0"/>
                  <a:cs typeface="Arial" panose="020B0604020202020204" pitchFamily="34" charset="0"/>
                </a:rPr>
                <a:t>em</a:t>
              </a:r>
              <a:r>
                <a:rPr lang="en-US" sz="3600" b="1" i="0" dirty="0">
                  <a:solidFill>
                    <a:srgbClr val="002060"/>
                  </a:solidFill>
                  <a:effectLst/>
                  <a:latin typeface="Cambria" panose="02040503050406030204" pitchFamily="18" charset="0"/>
                  <a:ea typeface="Cambria" panose="02040503050406030204" pitchFamily="18" charset="0"/>
                  <a:cs typeface="Arial" panose="020B0604020202020204" pitchFamily="34"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3" name="Picture 2">
            <a:extLst>
              <a:ext uri="{FF2B5EF4-FFF2-40B4-BE49-F238E27FC236}">
                <a16:creationId xmlns:a16="http://schemas.microsoft.com/office/drawing/2014/main" id="{13C28433-FF88-4747-B387-00AE6FA78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49513"/>
            <a:ext cx="6598784" cy="492344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C65EF81-0D6A-472E-92AE-3DCCF1219807}"/>
              </a:ext>
            </a:extLst>
          </p:cNvPr>
          <p:cNvSpPr txBox="1"/>
          <p:nvPr/>
        </p:nvSpPr>
        <p:spPr>
          <a:xfrm>
            <a:off x="6457275" y="1870985"/>
            <a:ext cx="5593211" cy="4154984"/>
          </a:xfrm>
          <a:custGeom>
            <a:avLst/>
            <a:gdLst>
              <a:gd name="connsiteX0" fmla="*/ 0 w 5593211"/>
              <a:gd name="connsiteY0" fmla="*/ 0 h 4154984"/>
              <a:gd name="connsiteX1" fmla="*/ 5593211 w 5593211"/>
              <a:gd name="connsiteY1" fmla="*/ 0 h 4154984"/>
              <a:gd name="connsiteX2" fmla="*/ 5593211 w 5593211"/>
              <a:gd name="connsiteY2" fmla="*/ 4154984 h 4154984"/>
              <a:gd name="connsiteX3" fmla="*/ 0 w 5593211"/>
              <a:gd name="connsiteY3" fmla="*/ 4154984 h 4154984"/>
              <a:gd name="connsiteX4" fmla="*/ 0 w 5593211"/>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3211" h="4154984" fill="none" extrusionOk="0">
                <a:moveTo>
                  <a:pt x="0" y="0"/>
                </a:moveTo>
                <a:cubicBezTo>
                  <a:pt x="2694979" y="9338"/>
                  <a:pt x="4443688" y="118926"/>
                  <a:pt x="5593211" y="0"/>
                </a:cubicBezTo>
                <a:cubicBezTo>
                  <a:pt x="5595709" y="1015606"/>
                  <a:pt x="5511261" y="3543642"/>
                  <a:pt x="5593211" y="4154984"/>
                </a:cubicBezTo>
                <a:cubicBezTo>
                  <a:pt x="3100175" y="4229959"/>
                  <a:pt x="1198139" y="4285384"/>
                  <a:pt x="0" y="4154984"/>
                </a:cubicBezTo>
                <a:cubicBezTo>
                  <a:pt x="94029" y="3270523"/>
                  <a:pt x="57206" y="2030919"/>
                  <a:pt x="0" y="0"/>
                </a:cubicBezTo>
                <a:close/>
              </a:path>
              <a:path w="5593211" h="4154984" stroke="0" extrusionOk="0">
                <a:moveTo>
                  <a:pt x="0" y="0"/>
                </a:moveTo>
                <a:cubicBezTo>
                  <a:pt x="1418514" y="-62486"/>
                  <a:pt x="4676208" y="158418"/>
                  <a:pt x="5593211" y="0"/>
                </a:cubicBezTo>
                <a:cubicBezTo>
                  <a:pt x="5436057" y="1009831"/>
                  <a:pt x="5424983" y="3378395"/>
                  <a:pt x="5593211" y="4154984"/>
                </a:cubicBezTo>
                <a:cubicBezTo>
                  <a:pt x="4336437" y="4305457"/>
                  <a:pt x="1238760"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4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Đây là ngôi nhà mà em yêu thích. Ngôi nhà đơn giản nhưng ấm cúng. Hàng ngày được đón ánh nắng mặc trời rực rỡ.</a:t>
            </a:r>
          </a:p>
        </p:txBody>
      </p:sp>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0" presetClass="entr" presetSubtype="0" fill="hold" grpId="0"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edge">
                                      <p:cBhvr>
                                        <p:cTn id="17" dur="75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
                                            <p:txEl>
                                              <p:pRg st="0" end="0"/>
                                            </p:txEl>
                                          </p:spTgt>
                                        </p:tgtEl>
                                        <p:attrNameLst>
                                          <p:attrName>style.visibility</p:attrName>
                                        </p:attrNameLst>
                                      </p:cBhvr>
                                      <p:to>
                                        <p:strVal val="visible"/>
                                      </p:to>
                                    </p:set>
                                    <p:animEffect transition="in" filter="wipe(down)">
                                      <p:cBhvr>
                                        <p:cTn id="22" dur="5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FC"/>
        </a:solidFill>
        <a:effectLst/>
      </p:bgPr>
    </p:bg>
    <p:spTree>
      <p:nvGrpSpPr>
        <p:cNvPr id="1" name=""/>
        <p:cNvGrpSpPr/>
        <p:nvPr/>
      </p:nvGrpSpPr>
      <p:grpSpPr>
        <a:xfrm>
          <a:off x="0" y="0"/>
          <a:ext cx="0" cy="0"/>
          <a:chOff x="0" y="0"/>
          <a:chExt cx="0" cy="0"/>
        </a:xfrm>
      </p:grpSpPr>
      <p:grpSp>
        <p:nvGrpSpPr>
          <p:cNvPr id="3" name="Group 3"/>
          <p:cNvGrpSpPr/>
          <p:nvPr/>
        </p:nvGrpSpPr>
        <p:grpSpPr>
          <a:xfrm>
            <a:off x="0" y="0"/>
            <a:ext cx="834084" cy="6872720"/>
            <a:chOff x="0" y="0"/>
            <a:chExt cx="329515" cy="2715149"/>
          </a:xfrm>
        </p:grpSpPr>
        <p:sp>
          <p:nvSpPr>
            <p:cNvPr id="4" name="Freeform 4"/>
            <p:cNvSpPr/>
            <p:nvPr/>
          </p:nvSpPr>
          <p:spPr>
            <a:xfrm>
              <a:off x="0" y="0"/>
              <a:ext cx="329515" cy="2715149"/>
            </a:xfrm>
            <a:custGeom>
              <a:avLst/>
              <a:gdLst/>
              <a:ahLst/>
              <a:cxnLst/>
              <a:rect l="l" t="t" r="r" b="b"/>
              <a:pathLst>
                <a:path w="329515" h="2715149">
                  <a:moveTo>
                    <a:pt x="0" y="0"/>
                  </a:moveTo>
                  <a:lnTo>
                    <a:pt x="329515" y="0"/>
                  </a:lnTo>
                  <a:lnTo>
                    <a:pt x="329515" y="2715149"/>
                  </a:lnTo>
                  <a:lnTo>
                    <a:pt x="0" y="2715149"/>
                  </a:lnTo>
                  <a:close/>
                </a:path>
              </a:pathLst>
            </a:custGeom>
            <a:solidFill>
              <a:srgbClr val="F7B0CD"/>
            </a:solidFill>
          </p:spPr>
          <p:txBody>
            <a:bodyPr/>
            <a:lstStyle/>
            <a:p>
              <a:pPr defTabSz="609630"/>
              <a:endParaRPr lang="en-US" sz="1200">
                <a:solidFill>
                  <a:prstClr val="black"/>
                </a:solidFill>
                <a:latin typeface="Calibri"/>
              </a:endParaRPr>
            </a:p>
          </p:txBody>
        </p:sp>
        <p:sp>
          <p:nvSpPr>
            <p:cNvPr id="5" name="TextBox 5"/>
            <p:cNvSpPr txBox="1"/>
            <p:nvPr/>
          </p:nvSpPr>
          <p:spPr>
            <a:xfrm>
              <a:off x="0" y="-28575"/>
              <a:ext cx="329515" cy="27437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369917" y="0"/>
            <a:ext cx="864061" cy="6887441"/>
          </a:xfrm>
          <a:custGeom>
            <a:avLst/>
            <a:gdLst/>
            <a:ahLst/>
            <a:cxnLst/>
            <a:rect l="l" t="t" r="r" b="b"/>
            <a:pathLst>
              <a:path w="1296091" h="10331161">
                <a:moveTo>
                  <a:pt x="0" y="0"/>
                </a:moveTo>
                <a:lnTo>
                  <a:pt x="1296091" y="0"/>
                </a:lnTo>
                <a:lnTo>
                  <a:pt x="1296091" y="10331161"/>
                </a:lnTo>
                <a:lnTo>
                  <a:pt x="0" y="103311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pic>
        <p:nvPicPr>
          <p:cNvPr id="10" name="Picture 9"/>
          <p:cNvPicPr>
            <a:picLocks noChangeAspect="1"/>
          </p:cNvPicPr>
          <p:nvPr/>
        </p:nvPicPr>
        <p:blipFill>
          <a:blip r:embed="rId4"/>
          <a:stretch>
            <a:fillRect/>
          </a:stretch>
        </p:blipFill>
        <p:spPr>
          <a:xfrm>
            <a:off x="3403600" y="533400"/>
            <a:ext cx="9512066" cy="3521176"/>
          </a:xfrm>
          <a:prstGeom prst="rect">
            <a:avLst/>
          </a:prstGeom>
        </p:spPr>
      </p:pic>
      <p:sp>
        <p:nvSpPr>
          <p:cNvPr id="11" name="Freeform 20"/>
          <p:cNvSpPr/>
          <p:nvPr/>
        </p:nvSpPr>
        <p:spPr>
          <a:xfrm>
            <a:off x="1244137" y="2667000"/>
            <a:ext cx="5151562" cy="4205721"/>
          </a:xfrm>
          <a:custGeom>
            <a:avLst/>
            <a:gdLst/>
            <a:ahLst/>
            <a:cxnLst/>
            <a:rect l="l" t="t" r="r" b="b"/>
            <a:pathLst>
              <a:path w="4136730" h="3531733">
                <a:moveTo>
                  <a:pt x="0" y="0"/>
                </a:moveTo>
                <a:lnTo>
                  <a:pt x="4136729" y="0"/>
                </a:lnTo>
                <a:lnTo>
                  <a:pt x="4136729" y="3531733"/>
                </a:lnTo>
                <a:lnTo>
                  <a:pt x="0" y="35317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34084" cy="6872720"/>
            <a:chOff x="0" y="0"/>
            <a:chExt cx="329515" cy="2715149"/>
          </a:xfrm>
        </p:grpSpPr>
        <p:sp>
          <p:nvSpPr>
            <p:cNvPr id="3" name="Freeform 3"/>
            <p:cNvSpPr/>
            <p:nvPr/>
          </p:nvSpPr>
          <p:spPr>
            <a:xfrm>
              <a:off x="0" y="0"/>
              <a:ext cx="329515" cy="2715149"/>
            </a:xfrm>
            <a:custGeom>
              <a:avLst/>
              <a:gdLst/>
              <a:ahLst/>
              <a:cxnLst/>
              <a:rect l="l" t="t" r="r" b="b"/>
              <a:pathLst>
                <a:path w="329515" h="2715149">
                  <a:moveTo>
                    <a:pt x="0" y="0"/>
                  </a:moveTo>
                  <a:lnTo>
                    <a:pt x="329515" y="0"/>
                  </a:lnTo>
                  <a:lnTo>
                    <a:pt x="329515" y="2715149"/>
                  </a:lnTo>
                  <a:lnTo>
                    <a:pt x="0" y="2715149"/>
                  </a:lnTo>
                  <a:close/>
                </a:path>
              </a:pathLst>
            </a:custGeom>
            <a:solidFill>
              <a:srgbClr val="F7B0CD"/>
            </a:solidFill>
          </p:spPr>
          <p:txBody>
            <a:bodyPr/>
            <a:lstStyle/>
            <a:p>
              <a:pPr defTabSz="609630"/>
              <a:endParaRPr lang="en-US" sz="1200">
                <a:solidFill>
                  <a:prstClr val="black"/>
                </a:solidFill>
                <a:latin typeface="Calibri"/>
              </a:endParaRPr>
            </a:p>
          </p:txBody>
        </p:sp>
        <p:sp>
          <p:nvSpPr>
            <p:cNvPr id="4" name="TextBox 4"/>
            <p:cNvSpPr txBox="1"/>
            <p:nvPr/>
          </p:nvSpPr>
          <p:spPr>
            <a:xfrm>
              <a:off x="0" y="-28575"/>
              <a:ext cx="329515" cy="27437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369917" y="0"/>
            <a:ext cx="864061" cy="6887441"/>
          </a:xfrm>
          <a:custGeom>
            <a:avLst/>
            <a:gdLst/>
            <a:ahLst/>
            <a:cxnLst/>
            <a:rect l="l" t="t" r="r" b="b"/>
            <a:pathLst>
              <a:path w="1296091" h="10331161">
                <a:moveTo>
                  <a:pt x="0" y="0"/>
                </a:moveTo>
                <a:lnTo>
                  <a:pt x="1296091" y="0"/>
                </a:lnTo>
                <a:lnTo>
                  <a:pt x="1296091" y="10331161"/>
                </a:lnTo>
                <a:lnTo>
                  <a:pt x="0" y="103311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7" name="Freeform 9"/>
          <p:cNvSpPr/>
          <p:nvPr/>
        </p:nvSpPr>
        <p:spPr>
          <a:xfrm>
            <a:off x="1590736" y="2709170"/>
            <a:ext cx="4859537" cy="4148830"/>
          </a:xfrm>
          <a:custGeom>
            <a:avLst/>
            <a:gdLst/>
            <a:ahLst/>
            <a:cxnLst/>
            <a:rect l="l" t="t" r="r" b="b"/>
            <a:pathLst>
              <a:path w="7289306" h="6223245">
                <a:moveTo>
                  <a:pt x="0" y="0"/>
                </a:moveTo>
                <a:lnTo>
                  <a:pt x="7289306" y="0"/>
                </a:lnTo>
                <a:lnTo>
                  <a:pt x="7289306" y="6223245"/>
                </a:lnTo>
                <a:lnTo>
                  <a:pt x="0" y="62232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7" name="Picture 6" descr="A red and green text on a black background&#10;&#10;AI-generated content may be incorrect.">
            <a:extLst>
              <a:ext uri="{FF2B5EF4-FFF2-40B4-BE49-F238E27FC236}">
                <a16:creationId xmlns:a16="http://schemas.microsoft.com/office/drawing/2014/main" id="{57A7ABCC-B99B-EDE1-2765-9EC880DB4A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3400" y="643047"/>
            <a:ext cx="7200000" cy="5547841"/>
          </a:xfrm>
          <a:prstGeom prst="rect">
            <a:avLst/>
          </a:prstGeom>
        </p:spPr>
      </p:pic>
    </p:spTree>
    <p:extLst>
      <p:ext uri="{BB962C8B-B14F-4D97-AF65-F5344CB8AC3E}">
        <p14:creationId xmlns:p14="http://schemas.microsoft.com/office/powerpoint/2010/main" val="1269682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90D354C-44A1-411D-A255-C1E5C3A34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1DBD214B-48AA-4BFE-9B9F-871FAB269A8C}"/>
              </a:ext>
            </a:extLst>
          </p:cNvPr>
          <p:cNvSpPr/>
          <p:nvPr/>
        </p:nvSpPr>
        <p:spPr>
          <a:xfrm>
            <a:off x="2310704" y="2324694"/>
            <a:ext cx="8402321" cy="35579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3120D6BE-76C9-4615-B916-00D585BD50D3}"/>
              </a:ext>
            </a:extLst>
          </p:cNvPr>
          <p:cNvGrpSpPr/>
          <p:nvPr/>
        </p:nvGrpSpPr>
        <p:grpSpPr>
          <a:xfrm>
            <a:off x="4611797" y="2502673"/>
            <a:ext cx="3501972" cy="926327"/>
            <a:chOff x="4052535" y="822398"/>
            <a:chExt cx="2423889" cy="926327"/>
          </a:xfrm>
        </p:grpSpPr>
        <p:sp>
          <p:nvSpPr>
            <p:cNvPr id="14" name="矩形: 圆角 10">
              <a:extLst>
                <a:ext uri="{FF2B5EF4-FFF2-40B4-BE49-F238E27FC236}">
                  <a16:creationId xmlns:a16="http://schemas.microsoft.com/office/drawing/2014/main" id="{56207720-0FB3-41FA-B406-26EA09A7B9FB}"/>
                </a:ext>
              </a:extLst>
            </p:cNvPr>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2543"/>
                </a:solidFill>
                <a:effectLst/>
                <a:uLnTx/>
                <a:uFillTx/>
                <a:latin typeface="等线" panose="020F0502020204030204"/>
                <a:ea typeface="等线" panose="02010600030101010101" pitchFamily="2" charset="-122"/>
                <a:cs typeface="+mn-cs"/>
              </a:endParaRPr>
            </a:p>
          </p:txBody>
        </p:sp>
        <p:sp>
          <p:nvSpPr>
            <p:cNvPr id="15" name="TextBox 14">
              <a:extLst>
                <a:ext uri="{FF2B5EF4-FFF2-40B4-BE49-F238E27FC236}">
                  <a16:creationId xmlns:a16="http://schemas.microsoft.com/office/drawing/2014/main" id="{9EAE1AAF-5B39-424B-9070-D85614EC28F8}"/>
                </a:ext>
              </a:extLst>
            </p:cNvPr>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sp>
          <p:nvSpPr>
            <p:cNvPr id="10" name="TextBox 9">
              <a:extLst>
                <a:ext uri="{FF2B5EF4-FFF2-40B4-BE49-F238E27FC236}">
                  <a16:creationId xmlns:a16="http://schemas.microsoft.com/office/drawing/2014/main" id="{C64640FF-1156-4BA3-863B-D5137E6B6C59}"/>
                </a:ext>
              </a:extLst>
            </p:cNvPr>
            <p:cNvSpPr txBox="1"/>
            <p:nvPr/>
          </p:nvSpPr>
          <p:spPr>
            <a:xfrm>
              <a:off x="4052535" y="822398"/>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grpSp>
      <p:pic>
        <p:nvPicPr>
          <p:cNvPr id="6" name="Picture 5">
            <a:extLst>
              <a:ext uri="{FF2B5EF4-FFF2-40B4-BE49-F238E27FC236}">
                <a16:creationId xmlns:a16="http://schemas.microsoft.com/office/drawing/2014/main" id="{64672BB0-9FC9-4CC3-B100-B38524E887D7}"/>
              </a:ext>
            </a:extLst>
          </p:cNvPr>
          <p:cNvPicPr>
            <a:picLocks noChangeAspect="1"/>
          </p:cNvPicPr>
          <p:nvPr/>
        </p:nvPicPr>
        <p:blipFill>
          <a:blip r:embed="rId3"/>
          <a:stretch>
            <a:fillRect/>
          </a:stretch>
        </p:blipFill>
        <p:spPr>
          <a:xfrm>
            <a:off x="2930443" y="3426003"/>
            <a:ext cx="6803726" cy="2780017"/>
          </a:xfrm>
          <a:prstGeom prst="rect">
            <a:avLst/>
          </a:prstGeom>
        </p:spPr>
      </p:pic>
      <p:sp>
        <p:nvSpPr>
          <p:cNvPr id="2" name="Freeform 9">
            <a:extLst>
              <a:ext uri="{FF2B5EF4-FFF2-40B4-BE49-F238E27FC236}">
                <a16:creationId xmlns:a16="http://schemas.microsoft.com/office/drawing/2014/main" id="{06730AE2-0FD4-D21E-144E-0F6DAC00EB88}"/>
              </a:ext>
            </a:extLst>
          </p:cNvPr>
          <p:cNvSpPr/>
          <p:nvPr/>
        </p:nvSpPr>
        <p:spPr>
          <a:xfrm>
            <a:off x="-133813" y="3359888"/>
            <a:ext cx="4556958" cy="3716079"/>
          </a:xfrm>
          <a:custGeom>
            <a:avLst/>
            <a:gdLst/>
            <a:ahLst/>
            <a:cxnLst/>
            <a:rect l="l" t="t" r="r" b="b"/>
            <a:pathLst>
              <a:path w="7289306" h="6223245">
                <a:moveTo>
                  <a:pt x="0" y="0"/>
                </a:moveTo>
                <a:lnTo>
                  <a:pt x="7289306" y="0"/>
                </a:lnTo>
                <a:lnTo>
                  <a:pt x="7289306" y="6223245"/>
                </a:lnTo>
                <a:lnTo>
                  <a:pt x="0" y="62232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22803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1</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E4D4475B-E5FD-4546-A782-544CDB4A5F57}"/>
              </a:ext>
            </a:extLst>
          </p:cNvPr>
          <p:cNvPicPr>
            <a:picLocks noChangeAspect="1"/>
          </p:cNvPicPr>
          <p:nvPr/>
        </p:nvPicPr>
        <p:blipFill>
          <a:blip r:embed="rId4"/>
          <a:stretch>
            <a:fillRect/>
          </a:stretch>
        </p:blipFill>
        <p:spPr>
          <a:xfrm>
            <a:off x="1368426" y="3443681"/>
            <a:ext cx="6171626" cy="28175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sp>
        <p:nvSpPr>
          <p:cNvPr id="9" name="文本框 5">
            <a:extLst>
              <a:ext uri="{FF2B5EF4-FFF2-40B4-BE49-F238E27FC236}">
                <a16:creationId xmlns:a16="http://schemas.microsoft.com/office/drawing/2014/main" id="{50A0CC3E-F24A-49A8-908E-73E58A151EAC}"/>
              </a:ext>
            </a:extLst>
          </p:cNvPr>
          <p:cNvSpPr txBox="1"/>
          <p:nvPr/>
        </p:nvSpPr>
        <p:spPr>
          <a:xfrm>
            <a:off x="1239554" y="248977"/>
            <a:ext cx="6823954" cy="1200329"/>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just" defTabSz="457200">
              <a:defRPr/>
            </a:pPr>
            <a:r>
              <a:rPr lang="vi-VN" sz="3600" dirty="0">
                <a:solidFill>
                  <a:srgbClr val="FA4353"/>
                </a:solidFill>
                <a:effectLst/>
                <a:latin typeface="Cambria" panose="02040503050406030204" pitchFamily="18" charset="0"/>
                <a:ea typeface="Cambria" panose="02040503050406030204" pitchFamily="18" charset="0"/>
                <a:cs typeface="Calibri" panose="020F0502020204030204" pitchFamily="34" charset="0"/>
              </a:rPr>
              <a:t>Quan sát tranh, nêu đặc điểm của sự vật trong mỗi tranh.</a:t>
            </a:r>
            <a:endParaRPr kumimoji="0" lang="zh-CN" altLang="en-US" sz="3600" b="1" i="0" u="none" strike="noStrike" kern="1200" cap="none" spc="0" normalizeH="0" baseline="0" noProof="0" dirty="0">
              <a:ln>
                <a:noFill/>
              </a:ln>
              <a:solidFill>
                <a:srgbClr val="FA4353"/>
              </a:solidFill>
              <a:effectLst/>
              <a:uLnTx/>
              <a:uFillTx/>
              <a:latin typeface="Cambria" panose="02040503050406030204" pitchFamily="18" charset="0"/>
              <a:ea typeface="小美好体" panose="02010601030101010101" pitchFamily="2" charset="-122"/>
              <a:cs typeface="Calibri" panose="020F0502020204030204" pitchFamily="34" charset="0"/>
            </a:endParaRPr>
          </a:p>
        </p:txBody>
      </p:sp>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128" y="1939761"/>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1482691" y="1434984"/>
            <a:ext cx="618599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600" dirty="0">
                <a:solidFill>
                  <a:srgbClr val="045497"/>
                </a:solidFill>
                <a:latin typeface="Cambria" panose="02040503050406030204" pitchFamily="18" charset="0"/>
                <a:ea typeface="Cambria" panose="02040503050406030204" pitchFamily="18" charset="0"/>
                <a:cs typeface="Arial-Rounded" panose="020B0500000000000000" pitchFamily="34" charset="0"/>
              </a:rPr>
              <a:t>Ngôi nhà trong tranh thuộc loại nhà gì?</a:t>
            </a:r>
            <a:endParaRPr kumimoji="0" lang="en-US" altLang="en-US" sz="3600" b="0" i="0" u="none" strike="noStrike" kern="1200" cap="none" spc="0" normalizeH="0" baseline="0" noProof="0" dirty="0">
              <a:ln>
                <a:noFill/>
              </a:ln>
              <a:solidFill>
                <a:srgbClr val="045497"/>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1502967" y="2717484"/>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Ngôi</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nhà</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đó</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có</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đặc</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điểm</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gì</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nổi</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bật</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hình</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dạng</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màu</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sắc</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cảnh</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vật</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xung</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 </a:t>
            </a:r>
            <a:r>
              <a:rPr lang="en-US" altLang="en-US" sz="3200" dirty="0" err="1">
                <a:solidFill>
                  <a:srgbClr val="045497"/>
                </a:solidFill>
                <a:latin typeface="Cambria" panose="02040503050406030204" pitchFamily="18" charset="0"/>
                <a:ea typeface="Cambria" panose="02040503050406030204" pitchFamily="18" charset="0"/>
                <a:cs typeface="Arial-Rounded" panose="020B0500000000000000" pitchFamily="34" charset="0"/>
              </a:rPr>
              <a:t>quanh</a:t>
            </a:r>
            <a:r>
              <a:rPr lang="en-US"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a:t>
            </a:r>
            <a:endParaRPr kumimoji="0" lang="en-US" altLang="en-US" sz="3200" b="0" i="0" u="none" strike="noStrike" kern="1200" cap="none" spc="0" normalizeH="0" baseline="0" noProof="0" dirty="0">
              <a:ln>
                <a:noFill/>
              </a:ln>
              <a:solidFill>
                <a:srgbClr val="045497"/>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1597671" y="4390335"/>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vi-VN"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Cảnh vật xung quanh ngôi nhà như thế nào?</a:t>
            </a:r>
            <a:endParaRPr kumimoji="0" lang="en-US" altLang="en-US" sz="3200" b="0" i="0" u="none" strike="noStrike" kern="1200" cap="none" spc="0" normalizeH="0" baseline="0" noProof="0" dirty="0">
              <a:ln>
                <a:noFill/>
              </a:ln>
              <a:solidFill>
                <a:srgbClr val="045497"/>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01" y="2944214"/>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82" y="4549822"/>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577395" y="5462990"/>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Cambria" panose="02040503050406030204" pitchFamily="18" charset="0"/>
                <a:ea typeface="Cambria" panose="02040503050406030204" pitchFamily="18" charset="0"/>
                <a:cs typeface="Arial-Rounded" panose="020B0500000000000000" pitchFamily="34" charset="0"/>
              </a:rPr>
              <a:t>Em có cảm nghĩ gì khi quan sát ngôi nhà đó?</a:t>
            </a:r>
            <a:endParaRPr kumimoji="0" lang="en-US" altLang="en-US" sz="3200" b="0" i="0" u="none" strike="noStrike" kern="1200" cap="none" spc="0" normalizeH="0" baseline="0" noProof="0" dirty="0">
              <a:ln>
                <a:noFill/>
              </a:ln>
              <a:solidFill>
                <a:srgbClr val="045497"/>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210" y="5624046"/>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965138" y="-168962"/>
            <a:ext cx="3302084" cy="2451329"/>
          </a:xfrm>
          <a:prstGeom prst="rect">
            <a:avLst/>
          </a:prstGeom>
        </p:spPr>
      </p:pic>
      <p:pic>
        <p:nvPicPr>
          <p:cNvPr id="5" name="Picture 4">
            <a:extLst>
              <a:ext uri="{FF2B5EF4-FFF2-40B4-BE49-F238E27FC236}">
                <a16:creationId xmlns:a16="http://schemas.microsoft.com/office/drawing/2014/main" id="{E5D5FDD0-F966-418D-B2C8-83C0DEE4AB8F}"/>
              </a:ext>
            </a:extLst>
          </p:cNvPr>
          <p:cNvPicPr>
            <a:picLocks noChangeAspect="1"/>
          </p:cNvPicPr>
          <p:nvPr/>
        </p:nvPicPr>
        <p:blipFill>
          <a:blip r:embed="rId5"/>
          <a:stretch>
            <a:fillRect/>
          </a:stretch>
        </p:blipFill>
        <p:spPr>
          <a:xfrm>
            <a:off x="8241200" y="2282367"/>
            <a:ext cx="3215013" cy="2656851"/>
          </a:xfrm>
          <a:prstGeom prst="rect">
            <a:avLst/>
          </a:prstGeom>
        </p:spPr>
      </p:pic>
      <p:pic>
        <p:nvPicPr>
          <p:cNvPr id="10" name="Picture 9">
            <a:extLst>
              <a:ext uri="{FF2B5EF4-FFF2-40B4-BE49-F238E27FC236}">
                <a16:creationId xmlns:a16="http://schemas.microsoft.com/office/drawing/2014/main" id="{9E655952-789A-4B6C-AEBE-3134E701FD33}"/>
              </a:ext>
            </a:extLst>
          </p:cNvPr>
          <p:cNvPicPr>
            <a:picLocks noChangeAspect="1"/>
          </p:cNvPicPr>
          <p:nvPr/>
        </p:nvPicPr>
        <p:blipFill>
          <a:blip r:embed="rId6"/>
          <a:stretch>
            <a:fillRect/>
          </a:stretch>
        </p:blipFill>
        <p:spPr>
          <a:xfrm>
            <a:off x="8148320" y="4615698"/>
            <a:ext cx="3456686" cy="2295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8C682F-7166-4E36-A707-349DB797C650}"/>
              </a:ext>
            </a:extLst>
          </p:cNvPr>
          <p:cNvSpPr>
            <a:spLocks noGrp="1"/>
          </p:cNvSpPr>
          <p:nvPr>
            <p:ph type="pic" sz="half" idx="4294967295"/>
          </p:nvPr>
        </p:nvSpPr>
        <p:spPr>
          <a:xfrm>
            <a:off x="7401770" y="-6275"/>
            <a:ext cx="4795752" cy="6870550"/>
          </a:xfrm>
          <a:prstGeom prst="rect">
            <a:avLst/>
          </a:prstGeom>
        </p:spPr>
        <p:txBody>
          <a:bodyPr/>
          <a:lstStyle/>
          <a:p>
            <a:endParaRPr lang="en-US">
              <a:latin typeface="Cambria" panose="02040503050406030204" pitchFamily="18" charset="0"/>
              <a:ea typeface="Cambria" panose="02040503050406030204" pitchFamily="18" charset="0"/>
            </a:endParaRPr>
          </a:p>
        </p:txBody>
      </p:sp>
      <p:sp>
        <p:nvSpPr>
          <p:cNvPr id="3" name="Title 2">
            <a:extLst>
              <a:ext uri="{FF2B5EF4-FFF2-40B4-BE49-F238E27FC236}">
                <a16:creationId xmlns:a16="http://schemas.microsoft.com/office/drawing/2014/main" id="{AB204759-BC34-4B72-BE3F-79C2135BF44E}"/>
              </a:ext>
            </a:extLst>
          </p:cNvPr>
          <p:cNvSpPr>
            <a:spLocks noGrp="1"/>
          </p:cNvSpPr>
          <p:nvPr>
            <p:ph type="title" idx="4294967295"/>
          </p:nvPr>
        </p:nvSpPr>
        <p:spPr>
          <a:xfrm>
            <a:off x="8320784" y="2439191"/>
            <a:ext cx="2122223" cy="1076770"/>
          </a:xfrm>
          <a:prstGeom prst="rect">
            <a:avLst/>
          </a:prstGeom>
        </p:spPr>
        <p:txBody>
          <a:bodyPr/>
          <a:lstStyle/>
          <a:p>
            <a:endParaRPr lang="en-US">
              <a:latin typeface="Cambria" panose="02040503050406030204" pitchFamily="18" charset="0"/>
              <a:ea typeface="Cambria" panose="02040503050406030204" pitchFamily="18" charset="0"/>
            </a:endParaRPr>
          </a:p>
        </p:txBody>
      </p:sp>
      <p:pic>
        <p:nvPicPr>
          <p:cNvPr id="4" name="图片 1">
            <a:extLst>
              <a:ext uri="{FF2B5EF4-FFF2-40B4-BE49-F238E27FC236}">
                <a16:creationId xmlns:a16="http://schemas.microsoft.com/office/drawing/2014/main" id="{DA517753-664D-44F5-AD42-B0179D25AD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09818C96-7433-4811-BE8B-CC71B3A09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717041"/>
            <a:ext cx="6858000" cy="6216754"/>
          </a:xfrm>
          <a:prstGeom prst="rect">
            <a:avLst/>
          </a:prstGeom>
        </p:spPr>
      </p:pic>
      <p:sp>
        <p:nvSpPr>
          <p:cNvPr id="7" name="TextBox 6">
            <a:extLst>
              <a:ext uri="{FF2B5EF4-FFF2-40B4-BE49-F238E27FC236}">
                <a16:creationId xmlns:a16="http://schemas.microsoft.com/office/drawing/2014/main" id="{B5786524-597D-4823-B748-E10B854B5BE1}"/>
              </a:ext>
            </a:extLst>
          </p:cNvPr>
          <p:cNvSpPr txBox="1"/>
          <p:nvPr/>
        </p:nvSpPr>
        <p:spPr>
          <a:xfrm>
            <a:off x="4020610" y="1193408"/>
            <a:ext cx="8076943" cy="600164"/>
          </a:xfrm>
          <a:prstGeom prst="rect">
            <a:avLst/>
          </a:prstGeom>
          <a:noFill/>
        </p:spPr>
        <p:txBody>
          <a:bodyPr wrap="square" rtlCol="0">
            <a:spAutoFit/>
          </a:bodyPr>
          <a:lstStyle/>
          <a:p>
            <a:pPr marL="571500" marR="0" lvl="0" indent="-5715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Mỗi</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chọn</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tranh</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để</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quan</a:t>
            </a:r>
            <a:r>
              <a:rPr kumimoji="0" lang="en-US" sz="3300" b="1" i="0" u="none" strike="noStrike" kern="1200" cap="none" spc="0" normalizeH="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sát</a:t>
            </a:r>
            <a:endParaRPr kumimoji="0" lang="en-US" sz="33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id="{C994EA4E-7802-469D-925E-4D115E809DC7}"/>
              </a:ext>
            </a:extLst>
          </p:cNvPr>
          <p:cNvSpPr txBox="1"/>
          <p:nvPr/>
        </p:nvSpPr>
        <p:spPr>
          <a:xfrm>
            <a:off x="3678866" y="1964314"/>
            <a:ext cx="8418688" cy="1107996"/>
          </a:xfrm>
          <a:prstGeom prst="rect">
            <a:avLst/>
          </a:prstGeom>
          <a:noFill/>
        </p:spPr>
        <p:txBody>
          <a:bodyPr wrap="square" rtlCol="0">
            <a:spAutoFit/>
          </a:bodyPr>
          <a:lstStyle/>
          <a:p>
            <a:pPr marL="571500" lvl="0" indent="-571500" algn="just" defTabSz="457200">
              <a:buFont typeface="Arial" panose="020B0604020202020204" pitchFamily="34" charset="0"/>
              <a:buChar char="•"/>
            </a:pP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Nói</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về</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đặc</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điểm</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của</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sự</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vật</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trong</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tranh</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ngôi</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nhà</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và</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cảnh</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vật</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xung</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 </a:t>
            </a:r>
            <a:r>
              <a:rPr lang="en-US" sz="3300" b="1" dirty="0" err="1">
                <a:solidFill>
                  <a:srgbClr val="AA27DA"/>
                </a:solidFill>
                <a:latin typeface="Cambria" panose="02040503050406030204" pitchFamily="18" charset="0"/>
                <a:ea typeface="Cambria" panose="02040503050406030204" pitchFamily="18" charset="0"/>
                <a:cs typeface="Arial-Rounded" panose="020B0500000000000000" pitchFamily="34" charset="0"/>
              </a:rPr>
              <a:t>quanh</a:t>
            </a:r>
            <a:r>
              <a:rPr lang="en-US" sz="3300" b="1" dirty="0">
                <a:solidFill>
                  <a:srgbClr val="AA27DA"/>
                </a:solidFill>
                <a:latin typeface="Cambria" panose="02040503050406030204" pitchFamily="18" charset="0"/>
                <a:ea typeface="Cambria" panose="02040503050406030204" pitchFamily="18" charset="0"/>
                <a:cs typeface="Arial-Rounded" panose="020B0500000000000000" pitchFamily="34" charset="0"/>
              </a:rPr>
              <a:t>)</a:t>
            </a:r>
            <a:endParaRPr kumimoji="0" lang="en-US" sz="33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9" name="Picture 8">
            <a:extLst>
              <a:ext uri="{FF2B5EF4-FFF2-40B4-BE49-F238E27FC236}">
                <a16:creationId xmlns:a16="http://schemas.microsoft.com/office/drawing/2014/main" id="{48EC6C65-FA64-4102-AF4C-630A80B495FD}"/>
              </a:ext>
            </a:extLst>
          </p:cNvPr>
          <p:cNvPicPr>
            <a:picLocks noChangeAspect="1"/>
          </p:cNvPicPr>
          <p:nvPr/>
        </p:nvPicPr>
        <p:blipFill>
          <a:blip r:embed="rId4"/>
          <a:stretch>
            <a:fillRect/>
          </a:stretch>
        </p:blipFill>
        <p:spPr>
          <a:xfrm>
            <a:off x="6434040" y="-133275"/>
            <a:ext cx="5742930" cy="1176630"/>
          </a:xfrm>
          <a:prstGeom prst="rect">
            <a:avLst/>
          </a:prstGeom>
        </p:spPr>
      </p:pic>
    </p:spTree>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727B4E-0F8D-4B3F-A5E7-35B24121D9CB}"/>
              </a:ext>
            </a:extLst>
          </p:cNvPr>
          <p:cNvGrpSpPr/>
          <p:nvPr/>
        </p:nvGrpSpPr>
        <p:grpSpPr>
          <a:xfrm>
            <a:off x="7789713" y="286369"/>
            <a:ext cx="3383280" cy="3383280"/>
            <a:chOff x="7230277" y="650508"/>
            <a:chExt cx="3383280" cy="3383280"/>
          </a:xfrm>
        </p:grpSpPr>
        <p:pic>
          <p:nvPicPr>
            <p:cNvPr id="5" name="Picture 4">
              <a:extLst>
                <a:ext uri="{FF2B5EF4-FFF2-40B4-BE49-F238E27FC236}">
                  <a16:creationId xmlns:a16="http://schemas.microsoft.com/office/drawing/2014/main" id="{AC5229AF-8268-4C9B-9CE9-8C1EDBA44E6F}"/>
                </a:ext>
              </a:extLst>
            </p:cNvPr>
            <p:cNvPicPr>
              <a:picLocks noChangeAspect="1"/>
            </p:cNvPicPr>
            <p:nvPr/>
          </p:nvPicPr>
          <p:blipFill>
            <a:blip r:embed="rId2"/>
            <a:stretch>
              <a:fillRect/>
            </a:stretch>
          </p:blipFill>
          <p:spPr>
            <a:xfrm>
              <a:off x="7230277" y="650508"/>
              <a:ext cx="3383280" cy="3383280"/>
            </a:xfrm>
            <a:prstGeom prst="rect">
              <a:avLst/>
            </a:prstGeom>
          </p:spPr>
        </p:pic>
        <p:sp>
          <p:nvSpPr>
            <p:cNvPr id="6" name="TextBox 5">
              <a:extLst>
                <a:ext uri="{FF2B5EF4-FFF2-40B4-BE49-F238E27FC236}">
                  <a16:creationId xmlns:a16="http://schemas.microsoft.com/office/drawing/2014/main" id="{637AE579-F7B1-4D9E-8C11-6759462CBE75}"/>
                </a:ext>
              </a:extLst>
            </p:cNvPr>
            <p:cNvSpPr txBox="1"/>
            <p:nvPr/>
          </p:nvSpPr>
          <p:spPr>
            <a:xfrm flipH="1">
              <a:off x="7459822" y="1912940"/>
              <a:ext cx="259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Nhận</a:t>
              </a:r>
              <a:r>
                <a:rPr kumimoji="0" lang="en-US" sz="4800" b="0"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rPr>
                <a:t>xét</a:t>
              </a:r>
              <a:endParaRPr kumimoji="0" lang="en-US" sz="4800" b="0"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7" name="TextBox 6">
            <a:extLst>
              <a:ext uri="{FF2B5EF4-FFF2-40B4-BE49-F238E27FC236}">
                <a16:creationId xmlns:a16="http://schemas.microsoft.com/office/drawing/2014/main" id="{14A3E8A5-65A7-4561-B331-7A01E81726AA}"/>
              </a:ext>
            </a:extLst>
          </p:cNvPr>
          <p:cNvSpPr txBox="1"/>
          <p:nvPr/>
        </p:nvSpPr>
        <p:spPr>
          <a:xfrm>
            <a:off x="3727633" y="163397"/>
            <a:ext cx="608771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Chia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sẻ</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trước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8" name="Group 7">
            <a:extLst>
              <a:ext uri="{FF2B5EF4-FFF2-40B4-BE49-F238E27FC236}">
                <a16:creationId xmlns:a16="http://schemas.microsoft.com/office/drawing/2014/main" id="{18F3DAD5-4DEA-4EB3-BE86-32A987E07BEF}"/>
              </a:ext>
            </a:extLst>
          </p:cNvPr>
          <p:cNvGrpSpPr/>
          <p:nvPr/>
        </p:nvGrpSpPr>
        <p:grpSpPr>
          <a:xfrm>
            <a:off x="2554457" y="154936"/>
            <a:ext cx="3383280" cy="3383280"/>
            <a:chOff x="7066657" y="802141"/>
            <a:chExt cx="3383280" cy="3383280"/>
          </a:xfrm>
        </p:grpSpPr>
        <p:pic>
          <p:nvPicPr>
            <p:cNvPr id="9" name="Picture 8">
              <a:extLst>
                <a:ext uri="{FF2B5EF4-FFF2-40B4-BE49-F238E27FC236}">
                  <a16:creationId xmlns:a16="http://schemas.microsoft.com/office/drawing/2014/main" id="{E80FB3F8-CCA4-4EA0-9540-226522E09272}"/>
                </a:ext>
              </a:extLst>
            </p:cNvPr>
            <p:cNvPicPr>
              <a:picLocks noChangeAspect="1"/>
            </p:cNvPicPr>
            <p:nvPr/>
          </p:nvPicPr>
          <p:blipFill>
            <a:blip r:embed="rId2"/>
            <a:stretch>
              <a:fillRect/>
            </a:stretch>
          </p:blipFill>
          <p:spPr>
            <a:xfrm flipH="1">
              <a:off x="7066657" y="802141"/>
              <a:ext cx="3383280" cy="3383280"/>
            </a:xfrm>
            <a:prstGeom prst="rect">
              <a:avLst/>
            </a:prstGeom>
          </p:spPr>
        </p:pic>
        <p:sp>
          <p:nvSpPr>
            <p:cNvPr id="10" name="TextBox 9">
              <a:extLst>
                <a:ext uri="{FF2B5EF4-FFF2-40B4-BE49-F238E27FC236}">
                  <a16:creationId xmlns:a16="http://schemas.microsoft.com/office/drawing/2014/main" id="{DF285280-0089-4646-BEE0-C3A33731143F}"/>
                </a:ext>
              </a:extLst>
            </p:cNvPr>
            <p:cNvSpPr txBox="1"/>
            <p:nvPr/>
          </p:nvSpPr>
          <p:spPr>
            <a:xfrm flipH="1">
              <a:off x="7427925" y="1774716"/>
              <a:ext cx="259695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cs typeface="Arial-Rounded" panose="020B0500000000000000" pitchFamily="34" charset="0"/>
                </a:rPr>
                <a:t>Trình</a:t>
              </a:r>
              <a:r>
                <a:rPr kumimoji="0" lang="en-US" sz="4800" b="0"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0"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cs typeface="Arial-Rounded" panose="020B0500000000000000" pitchFamily="34" charset="0"/>
                </a:rPr>
                <a:t>bày</a:t>
              </a:r>
              <a:endParaRPr kumimoji="0" lang="en-US" sz="4800" b="0"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2" name="Picture 11" descr="Calendar&#10;&#10;Description automatically generated">
            <a:extLst>
              <a:ext uri="{FF2B5EF4-FFF2-40B4-BE49-F238E27FC236}">
                <a16:creationId xmlns:a16="http://schemas.microsoft.com/office/drawing/2014/main" id="{54EB5DB4-553B-49B1-823E-E33E0DEB14AC}"/>
              </a:ext>
            </a:extLst>
          </p:cNvPr>
          <p:cNvPicPr>
            <a:picLocks noChangeAspect="1"/>
          </p:cNvPicPr>
          <p:nvPr/>
        </p:nvPicPr>
        <p:blipFill rotWithShape="1">
          <a:blip r:embed="rId3">
            <a:extLst>
              <a:ext uri="{28A0092B-C50C-407E-A947-70E740481C1C}">
                <a14:useLocalDpi xmlns:a14="http://schemas.microsoft.com/office/drawing/2010/main" val="0"/>
              </a:ext>
            </a:extLst>
          </a:blip>
          <a:srcRect r="2916"/>
          <a:stretch/>
        </p:blipFill>
        <p:spPr>
          <a:xfrm>
            <a:off x="2554457" y="2277708"/>
            <a:ext cx="5886135" cy="6062982"/>
          </a:xfrm>
          <a:prstGeom prst="rect">
            <a:avLst/>
          </a:prstGeom>
        </p:spPr>
      </p:pic>
    </p:spTree>
    <p:extLst>
      <p:ext uri="{BB962C8B-B14F-4D97-AF65-F5344CB8AC3E}">
        <p14:creationId xmlns:p14="http://schemas.microsoft.com/office/powerpoint/2010/main" val="39262720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5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Scale>
                                      <p:cBhvr>
                                        <p:cTn id="15"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2"/>
                                        </p:tgtEl>
                                        <p:attrNameLst>
                                          <p:attrName>ppt_x</p:attrName>
                                          <p:attrName>ppt_y</p:attrName>
                                        </p:attrNameLst>
                                      </p:cBhvr>
                                    </p:animMotion>
                                    <p:animEffect transition="in" filter="fade">
                                      <p:cBhvr>
                                        <p:cTn id="17" dur="1000"/>
                                        <p:tgtEl>
                                          <p:spTgt spid="12"/>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778" y="130522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1715489" y="673778"/>
            <a:ext cx="618599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trong tranh là nhà sàn</a:t>
            </a:r>
            <a:endParaRPr kumimoji="0" lang="en-US" alt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1715489" y="1809392"/>
            <a:ext cx="562943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Ngôi nhà được xây bằng gỗ, tre, nứa,…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1762841" y="3117648"/>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Xung quanh là đồi núi trập trùng.</a:t>
            </a:r>
            <a:endParaRPr kumimoji="0" lang="en-US" alt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06" y="253260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232" y="391528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796655" y="412841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02060"/>
                </a:solidFill>
                <a:latin typeface="Cambria" panose="02040503050406030204" pitchFamily="18" charset="0"/>
                <a:ea typeface="Cambria" panose="02040503050406030204" pitchFamily="18" charset="0"/>
                <a:cs typeface="Arial-Rounded" panose="020B0500000000000000" pitchFamily="34" charset="0"/>
              </a:rPr>
              <a:t>Đây là ngôi nhà của những ngườii sống ở vùng núi.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860" y="4989505"/>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724274" y="1896766"/>
            <a:ext cx="4191000" cy="3111223"/>
          </a:xfrm>
          <a:prstGeom prst="rect">
            <a:avLst/>
          </a:prstGeom>
        </p:spPr>
      </p:pic>
    </p:spTree>
    <p:extLst>
      <p:ext uri="{BB962C8B-B14F-4D97-AF65-F5344CB8AC3E}">
        <p14:creationId xmlns:p14="http://schemas.microsoft.com/office/powerpoint/2010/main" val="297500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569</Words>
  <Application>Microsoft Office PowerPoint</Application>
  <PresentationFormat>Widescreen</PresentationFormat>
  <Paragraphs>92</Paragraphs>
  <Slides>22</Slides>
  <Notes>2</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22</vt:i4>
      </vt:variant>
    </vt:vector>
  </HeadingPairs>
  <TitlesOfParts>
    <vt:vector size="40" baseType="lpstr">
      <vt:lpstr>#9Slide07 HoneyCream</vt:lpstr>
      <vt:lpstr>等线</vt:lpstr>
      <vt:lpstr>Helvetica Light</vt:lpstr>
      <vt:lpstr>Ikaros-Regular</vt:lpstr>
      <vt:lpstr>SVN-Newton</vt:lpstr>
      <vt:lpstr>SVN-Nexa Rush Slab Black Shadow</vt:lpstr>
      <vt:lpstr>SVN-Standly</vt:lpstr>
      <vt:lpstr>仓耳玄三M W05</vt:lpstr>
      <vt:lpstr>Arial</vt:lpstr>
      <vt:lpstr>Calibri</vt:lpstr>
      <vt:lpstr>Cambria</vt:lpstr>
      <vt:lpstr>Helvetica</vt:lpstr>
      <vt:lpstr>Times New Roman</vt:lpstr>
      <vt:lpstr>1_Office Theme</vt:lpstr>
      <vt:lpstr>White</vt:lpstr>
      <vt:lpstr>1_White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vuthuyminh2@outlook.com</cp:lastModifiedBy>
  <cp:revision>59</cp:revision>
  <dcterms:created xsi:type="dcterms:W3CDTF">2022-08-16T02:59:53Z</dcterms:created>
  <dcterms:modified xsi:type="dcterms:W3CDTF">2025-11-23T14:58:13Z</dcterms:modified>
</cp:coreProperties>
</file>