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007577127" r:id="rId2"/>
    <p:sldId id="318" r:id="rId3"/>
    <p:sldId id="2007577148" r:id="rId4"/>
    <p:sldId id="276" r:id="rId5"/>
    <p:sldId id="2007577130" r:id="rId6"/>
    <p:sldId id="2007577143" r:id="rId7"/>
    <p:sldId id="20075771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FB4E-AD4B-4203-9F82-B73B2FB80F4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ACB2-BFAF-4CB4-9CAC-DA8F92A9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3194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03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1B8EC-6A9F-4394-8D29-355C65D2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64AD7-380F-4715-A458-D6D848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13922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769836" y="1192089"/>
            <a:ext cx="8652328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110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917" y="4003194"/>
            <a:ext cx="807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Thanh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Huyền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081" y="2364829"/>
            <a:ext cx="730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BỔ SUNG</a:t>
            </a:r>
          </a:p>
          <a:p>
            <a:pPr algn="ctr">
              <a:lnSpc>
                <a:spcPct val="150000"/>
              </a:lnSpc>
            </a:pP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TUẦN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B9228-4D99-B878-2A7C-492C752E5A81}"/>
              </a:ext>
            </a:extLst>
          </p:cNvPr>
          <p:cNvSpPr txBox="1"/>
          <p:nvPr/>
        </p:nvSpPr>
        <p:spPr>
          <a:xfrm>
            <a:off x="2868148" y="153888"/>
            <a:ext cx="626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Trường Tiểu học Nguyễn Đốc Tín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560" y="-32385"/>
            <a:ext cx="11846560" cy="6858000"/>
            <a:chOff x="256" y="0"/>
            <a:chExt cx="18656" cy="10800"/>
          </a:xfrm>
        </p:grpSpPr>
        <p:sp>
          <p:nvSpPr>
            <p:cNvPr id="4" name="矩形 3"/>
            <p:cNvSpPr/>
            <p:nvPr/>
          </p:nvSpPr>
          <p:spPr>
            <a:xfrm>
              <a:off x="2272" y="0"/>
              <a:ext cx="14288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6" y="561"/>
              <a:ext cx="18656" cy="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EAE5202-25B7-564E-BEEC-20E6E7A6453B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5AFA9E-03B6-8752-84C1-617B8801797D}"/>
              </a:ext>
            </a:extLst>
          </p:cNvPr>
          <p:cNvSpPr/>
          <p:nvPr/>
        </p:nvSpPr>
        <p:spPr>
          <a:xfrm>
            <a:off x="919500" y="74077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448419" y="726753"/>
            <a:ext cx="420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13" y="2194992"/>
            <a:ext cx="12169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= 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 kg + 6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= 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= …			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= 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30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+ 14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			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+ 43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17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	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		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34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546" y="2323086"/>
            <a:ext cx="134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2192" y="3060649"/>
            <a:ext cx="152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85103" y="4526803"/>
            <a:ext cx="212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2561" y="3039270"/>
            <a:ext cx="155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78553" y="2301230"/>
            <a:ext cx="117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38233" y="3793726"/>
            <a:ext cx="142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5245" y="1263996"/>
            <a:ext cx="877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30979" y="3817001"/>
            <a:ext cx="212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8625" y="4545568"/>
            <a:ext cx="212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  <p:bldP spid="54" grpId="0"/>
      <p:bldP spid="55" grpId="0"/>
      <p:bldP spid="5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1298830" y="1371602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+ 6</a:t>
            </a:r>
            <a:endParaRPr lang="en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5317524" y="1393608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+ 8</a:t>
            </a:r>
            <a:endParaRPr lang="en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1201129" y="3835769"/>
            <a:ext cx="200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+ 5</a:t>
            </a:r>
            <a:endParaRPr lang="en-US" sz="4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5227755" y="3835769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+ 9</a:t>
            </a:r>
            <a:endParaRPr lang="en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95917" y="516130"/>
            <a:ext cx="605826" cy="769441"/>
            <a:chOff x="3174278" y="263827"/>
            <a:chExt cx="605826" cy="76944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68403" y="263827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V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608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39391" y="1226391"/>
            <a:ext cx="1494979" cy="18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61785" y="1226391"/>
            <a:ext cx="824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397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256338" y="512948"/>
            <a:ext cx="965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733118" y="57146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298" y="1335281"/>
            <a:ext cx="11066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kg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kg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08059" y="2308266"/>
            <a:ext cx="88731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8869" y="3937362"/>
            <a:ext cx="1084027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9 kg		B. 16 kg		C. 26 kg		D. 36 kg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73079" y="4225702"/>
            <a:ext cx="569842" cy="538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210399" y="1802296"/>
            <a:ext cx="4974436" cy="389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8844" y="2814236"/>
            <a:ext cx="5568947" cy="28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51114" y="1047213"/>
            <a:ext cx="6069495" cy="38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77006" y="2804422"/>
            <a:ext cx="3304246" cy="24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6080" y="3311194"/>
            <a:ext cx="1121979" cy="15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278" y="1"/>
            <a:ext cx="11847443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228011" y="610016"/>
            <a:ext cx="106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704791" y="6715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72209" y="1122675"/>
            <a:ext cx="755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10105" r="31360" b="19845"/>
          <a:stretch/>
        </p:blipFill>
        <p:spPr>
          <a:xfrm rot="16200000">
            <a:off x="3703584" y="-1523857"/>
            <a:ext cx="4784829" cy="10727761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flipV="1">
            <a:off x="2557670" y="2637183"/>
            <a:ext cx="2478156" cy="791500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3419061" y="5102087"/>
            <a:ext cx="3631096" cy="437322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>
            <a:off x="7780869" y="2642863"/>
            <a:ext cx="950473" cy="55659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>
            <a:off x="7381461" y="2771266"/>
            <a:ext cx="2107098" cy="912838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>
            <a:off x="5479245" y="5009323"/>
            <a:ext cx="3055156" cy="728869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58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808059" y="924930"/>
            <a:ext cx="194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1231382" y="98648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12" y="1490707"/>
            <a:ext cx="1104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a) 22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        b) 25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48070" y="1456698"/>
            <a:ext cx="702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2938980" y="3789177"/>
            <a:ext cx="670546" cy="6638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3026732" y="3878298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7661688" y="3785122"/>
            <a:ext cx="670546" cy="6638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7751131" y="387274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2405" y="2113907"/>
            <a:ext cx="20101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4391" y="2124828"/>
            <a:ext cx="566018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731250" y="2124828"/>
            <a:ext cx="1930662" cy="11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9162" y="2862655"/>
            <a:ext cx="3882371" cy="13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53368" y="-130630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042632" y="-130629"/>
            <a:ext cx="6156835" cy="3005011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41565" y="2706526"/>
            <a:ext cx="10177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60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-533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0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156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Amatic SC</vt:lpstr>
      <vt:lpstr>Arial</vt:lpstr>
      <vt:lpstr>Calibri</vt:lpstr>
      <vt:lpstr>HP001 4 hàng</vt:lpstr>
      <vt:lpstr>Nunito</vt:lpstr>
      <vt:lpstr>Times New Roman</vt:lpstr>
      <vt:lpstr>字魂17号-萌趣果冻体</vt:lpstr>
      <vt:lpstr>思源黑体 CN Normal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Huyen</cp:lastModifiedBy>
  <cp:revision>89</cp:revision>
  <dcterms:created xsi:type="dcterms:W3CDTF">2024-04-30T08:58:37Z</dcterms:created>
  <dcterms:modified xsi:type="dcterms:W3CDTF">2025-11-07T00:59:47Z</dcterms:modified>
</cp:coreProperties>
</file>