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007577127" r:id="rId2"/>
    <p:sldId id="318" r:id="rId3"/>
    <p:sldId id="2007577145" r:id="rId4"/>
    <p:sldId id="276" r:id="rId5"/>
    <p:sldId id="2007577130" r:id="rId6"/>
    <p:sldId id="2007577143" r:id="rId7"/>
    <p:sldId id="200757714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FB4E-AD4B-4203-9F82-B73B2FB80F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2ACB2-BFAF-4CB4-9CAC-DA8F92A9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2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4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8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5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2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6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820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5" name="Google Shape;1035;p15"/>
          <p:cNvSpPr/>
          <p:nvPr/>
        </p:nvSpPr>
        <p:spPr>
          <a:xfrm rot="-5028676">
            <a:off x="701206" y="4952426"/>
            <a:ext cx="1322149" cy="2666551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76501" y="5862816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9541318" y="5155623"/>
            <a:ext cx="1322167" cy="2666557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319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3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3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5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1B8EC-6A9F-4394-8D29-355C65D2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764AD7-380F-4715-A458-D6D84815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13922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769836" y="1192089"/>
            <a:ext cx="8652328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7110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kern="10" dirty="0" err="1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kern="10" dirty="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7917" y="4003194"/>
            <a:ext cx="807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Thanh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Huyền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081" y="2364829"/>
            <a:ext cx="730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BỔ SUNG</a:t>
            </a:r>
          </a:p>
          <a:p>
            <a:pPr algn="ctr">
              <a:lnSpc>
                <a:spcPct val="150000"/>
              </a:lnSpc>
            </a:pP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TUẦN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B9228-4D99-B878-2A7C-492C752E5A81}"/>
              </a:ext>
            </a:extLst>
          </p:cNvPr>
          <p:cNvSpPr txBox="1"/>
          <p:nvPr/>
        </p:nvSpPr>
        <p:spPr>
          <a:xfrm>
            <a:off x="2868148" y="153888"/>
            <a:ext cx="626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Trường Tiểu học Nguyễn Đốc Tín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2560" y="-32385"/>
            <a:ext cx="11846560" cy="6858000"/>
            <a:chOff x="256" y="0"/>
            <a:chExt cx="18656" cy="10800"/>
          </a:xfrm>
        </p:grpSpPr>
        <p:sp>
          <p:nvSpPr>
            <p:cNvPr id="4" name="矩形 3"/>
            <p:cNvSpPr/>
            <p:nvPr/>
          </p:nvSpPr>
          <p:spPr>
            <a:xfrm>
              <a:off x="2272" y="0"/>
              <a:ext cx="14288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56" y="561"/>
              <a:ext cx="18656" cy="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EAE5202-25B7-564E-BEEC-20E6E7A6453B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5AFA9E-03B6-8752-84C1-617B8801797D}"/>
              </a:ext>
            </a:extLst>
          </p:cNvPr>
          <p:cNvSpPr/>
          <p:nvPr/>
        </p:nvSpPr>
        <p:spPr>
          <a:xfrm>
            <a:off x="919500" y="740776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448419" y="726753"/>
            <a:ext cx="420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113" y="2194992"/>
            <a:ext cx="12169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8 kg + 9 kg = 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b) 13 kg – 4 kg = …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42 kg + 20 kg = …			     57 kg – 30 kg = …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35 kg + 14 kg = …			     68 kg – 45 kg = …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8608" y="2309213"/>
            <a:ext cx="134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2192" y="3060649"/>
            <a:ext cx="152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20854" y="3794897"/>
            <a:ext cx="212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20857" y="3052522"/>
            <a:ext cx="155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29307" y="2301230"/>
            <a:ext cx="92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94528" y="3790131"/>
            <a:ext cx="142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5245" y="1263996"/>
            <a:ext cx="877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47" y="4596302"/>
            <a:ext cx="3659834" cy="19187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273875" y="1546056"/>
            <a:ext cx="1053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kg + 7 kg = 13 kg;		12 kg – 8 kg = 4 kg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FDEC60-8DF6-42B5-9D74-C270FC2780BC}"/>
              </a:ext>
            </a:extLst>
          </p:cNvPr>
          <p:cNvGrpSpPr/>
          <p:nvPr/>
        </p:nvGrpSpPr>
        <p:grpSpPr>
          <a:xfrm>
            <a:off x="1333184" y="250665"/>
            <a:ext cx="7400000" cy="823752"/>
            <a:chOff x="1188041" y="540950"/>
            <a:chExt cx="7400000" cy="8237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B974B4-8456-47A4-978F-AEE45B4404EA}"/>
                </a:ext>
              </a:extLst>
            </p:cNvPr>
            <p:cNvSpPr/>
            <p:nvPr/>
          </p:nvSpPr>
          <p:spPr>
            <a:xfrm>
              <a:off x="1188041" y="676565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BD434B-606C-4051-8F80-1E2592CE2DEF}"/>
                </a:ext>
              </a:extLst>
            </p:cNvPr>
            <p:cNvSpPr txBox="1"/>
            <p:nvPr/>
          </p:nvSpPr>
          <p:spPr>
            <a:xfrm>
              <a:off x="1711261" y="540950"/>
              <a:ext cx="6876780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3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013405" y="2150618"/>
            <a:ext cx="5307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kg.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D065879-84A0-4485-A472-1D2C7D2BFE24}"/>
              </a:ext>
            </a:extLst>
          </p:cNvPr>
          <p:cNvSpPr/>
          <p:nvPr/>
        </p:nvSpPr>
        <p:spPr>
          <a:xfrm>
            <a:off x="4070162" y="2195872"/>
            <a:ext cx="700620" cy="649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EE021CD-EA66-4C94-9616-FCF22D64A563}"/>
              </a:ext>
            </a:extLst>
          </p:cNvPr>
          <p:cNvSpPr/>
          <p:nvPr/>
        </p:nvSpPr>
        <p:spPr>
          <a:xfrm>
            <a:off x="4172951" y="2248757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013404" y="4608897"/>
            <a:ext cx="5307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87">
            <a:extLst>
              <a:ext uri="{FF2B5EF4-FFF2-40B4-BE49-F238E27FC236}">
                <a16:creationId xmlns:a16="http://schemas.microsoft.com/office/drawing/2014/main" id="{3D065879-84A0-4485-A472-1D2C7D2BFE24}"/>
              </a:ext>
            </a:extLst>
          </p:cNvPr>
          <p:cNvSpPr/>
          <p:nvPr/>
        </p:nvSpPr>
        <p:spPr>
          <a:xfrm>
            <a:off x="4172951" y="4698154"/>
            <a:ext cx="700620" cy="649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89">
            <a:extLst>
              <a:ext uri="{FF2B5EF4-FFF2-40B4-BE49-F238E27FC236}">
                <a16:creationId xmlns:a16="http://schemas.microsoft.com/office/drawing/2014/main" id="{1EE021CD-EA66-4C94-9616-FCF22D64A563}"/>
              </a:ext>
            </a:extLst>
          </p:cNvPr>
          <p:cNvSpPr/>
          <p:nvPr/>
        </p:nvSpPr>
        <p:spPr>
          <a:xfrm>
            <a:off x="4275741" y="478823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t="31124" r="13929" b="42210"/>
          <a:stretch/>
        </p:blipFill>
        <p:spPr>
          <a:xfrm>
            <a:off x="6301203" y="1247670"/>
            <a:ext cx="4273548" cy="2380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 t="61063" r="11868" b="17488"/>
          <a:stretch/>
        </p:blipFill>
        <p:spPr>
          <a:xfrm>
            <a:off x="6301203" y="3964009"/>
            <a:ext cx="4273548" cy="211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3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397" y="0"/>
            <a:ext cx="11807750" cy="6858000"/>
            <a:chOff x="1486" y="0"/>
            <a:chExt cx="17160" cy="10800"/>
          </a:xfrm>
        </p:grpSpPr>
        <p:sp>
          <p:nvSpPr>
            <p:cNvPr id="3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86" y="586"/>
              <a:ext cx="17160" cy="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256338" y="512948"/>
            <a:ext cx="823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733118" y="57146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069" y="857125"/>
            <a:ext cx="10840278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51114" y="1047213"/>
            <a:ext cx="6069495" cy="38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4122" y="5635490"/>
            <a:ext cx="1084027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800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69" y="3555786"/>
            <a:ext cx="10840278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4122" y="3153850"/>
            <a:ext cx="10840278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3151" y="3403360"/>
            <a:ext cx="137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7843" y="5863120"/>
            <a:ext cx="137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9" t="20482" r="26715" b="38359"/>
          <a:stretch/>
        </p:blipFill>
        <p:spPr>
          <a:xfrm rot="16200000">
            <a:off x="5086747" y="-178053"/>
            <a:ext cx="1575553" cy="5406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25325" r="62947" b="30617"/>
          <a:stretch/>
        </p:blipFill>
        <p:spPr>
          <a:xfrm rot="16200000">
            <a:off x="5127519" y="2425269"/>
            <a:ext cx="1494008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9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3300" y="0"/>
            <a:ext cx="11807750" cy="6858000"/>
            <a:chOff x="1486" y="0"/>
            <a:chExt cx="17160" cy="10800"/>
          </a:xfrm>
        </p:grpSpPr>
        <p:sp>
          <p:nvSpPr>
            <p:cNvPr id="3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86" y="586"/>
              <a:ext cx="17160" cy="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174833" y="877747"/>
            <a:ext cx="1067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651613" y="877747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25217" y="1400967"/>
            <a:ext cx="755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341891" y="4576889"/>
            <a:ext cx="147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4035999" y="4576889"/>
            <a:ext cx="147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9828030" y="4541314"/>
            <a:ext cx="147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7011445" y="4553728"/>
            <a:ext cx="147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4172485" y="4522206"/>
            <a:ext cx="147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9691544" y="4487468"/>
            <a:ext cx="231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6968811" y="4498430"/>
            <a:ext cx="204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9" t="16544" r="35926" b="9639"/>
          <a:stretch/>
        </p:blipFill>
        <p:spPr>
          <a:xfrm rot="16200000">
            <a:off x="4961052" y="-2146794"/>
            <a:ext cx="2612247" cy="103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58" y="0"/>
            <a:ext cx="11807750" cy="6858000"/>
            <a:chOff x="1486" y="0"/>
            <a:chExt cx="17160" cy="10800"/>
          </a:xfrm>
        </p:grpSpPr>
        <p:sp>
          <p:nvSpPr>
            <p:cNvPr id="3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86" y="586"/>
              <a:ext cx="17160" cy="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808059" y="924930"/>
            <a:ext cx="194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1231382" y="986486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869" y="1571261"/>
            <a:ext cx="10473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can 5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 2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68558" y="1469950"/>
            <a:ext cx="702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87">
            <a:extLst>
              <a:ext uri="{FF2B5EF4-FFF2-40B4-BE49-F238E27FC236}">
                <a16:creationId xmlns:a16="http://schemas.microsoft.com/office/drawing/2014/main" id="{3D065879-84A0-4485-A472-1D2C7D2BFE24}"/>
              </a:ext>
            </a:extLst>
          </p:cNvPr>
          <p:cNvSpPr/>
          <p:nvPr/>
        </p:nvSpPr>
        <p:spPr>
          <a:xfrm>
            <a:off x="2443939" y="2356091"/>
            <a:ext cx="670546" cy="6638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89">
            <a:extLst>
              <a:ext uri="{FF2B5EF4-FFF2-40B4-BE49-F238E27FC236}">
                <a16:creationId xmlns:a16="http://schemas.microsoft.com/office/drawing/2014/main" id="{1EE021CD-EA66-4C94-9616-FCF22D64A563}"/>
              </a:ext>
            </a:extLst>
          </p:cNvPr>
          <p:cNvSpPr/>
          <p:nvPr/>
        </p:nvSpPr>
        <p:spPr>
          <a:xfrm>
            <a:off x="2518439" y="2418842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7AD6-6F3A-4FEF-B8BA-B3D742F80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53368" y="-130630"/>
            <a:ext cx="5837280" cy="300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6BC3-E4FD-96C9-6E99-769F7EA2C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042632" y="-130629"/>
            <a:ext cx="6156835" cy="3005011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C674C5DC-93DB-4E1B-8A30-8A510A86721C}"/>
              </a:ext>
            </a:extLst>
          </p:cNvPr>
          <p:cNvSpPr txBox="1"/>
          <p:nvPr/>
        </p:nvSpPr>
        <p:spPr>
          <a:xfrm>
            <a:off x="1641565" y="2706526"/>
            <a:ext cx="10177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+mj-lt"/>
              </a:rPr>
              <a:t>Xin trân trọng cảm ơ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6000" dirty="0">
              <a:ln>
                <a:solidFill>
                  <a:sysClr val="windowText" lastClr="000000"/>
                </a:solidFill>
              </a:ln>
              <a:solidFill>
                <a:srgbClr val="D63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EE3964FC-C384-4C20-9A94-757746FDB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27"/>
          <a:stretch/>
        </p:blipFill>
        <p:spPr>
          <a:xfrm>
            <a:off x="-533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0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218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Amatic SC</vt:lpstr>
      <vt:lpstr>Arial</vt:lpstr>
      <vt:lpstr>Calibri</vt:lpstr>
      <vt:lpstr>HP001 4 hàng</vt:lpstr>
      <vt:lpstr>Nunito</vt:lpstr>
      <vt:lpstr>Times New Roman</vt:lpstr>
      <vt:lpstr>字魂17号-萌趣果冻体</vt:lpstr>
      <vt:lpstr>思源黑体 CN Normal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Huyen</cp:lastModifiedBy>
  <cp:revision>84</cp:revision>
  <dcterms:created xsi:type="dcterms:W3CDTF">2024-04-30T08:58:37Z</dcterms:created>
  <dcterms:modified xsi:type="dcterms:W3CDTF">2025-11-04T07:59:30Z</dcterms:modified>
</cp:coreProperties>
</file>