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ags/tag59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media/audio2.wav" ContentType="audio/x-wav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6" r:id="rId2"/>
    <p:sldMasterId id="2147483700" r:id="rId3"/>
    <p:sldMasterId id="2147483712" r:id="rId4"/>
    <p:sldMasterId id="2147483724" r:id="rId5"/>
    <p:sldMasterId id="2147483736" r:id="rId6"/>
    <p:sldMasterId id="2147483748" r:id="rId7"/>
    <p:sldMasterId id="2147483757" r:id="rId8"/>
    <p:sldMasterId id="2147483770" r:id="rId9"/>
    <p:sldMasterId id="2147483783" r:id="rId10"/>
    <p:sldMasterId id="2147483795" r:id="rId11"/>
    <p:sldMasterId id="2147483807" r:id="rId12"/>
    <p:sldMasterId id="2147483819" r:id="rId13"/>
    <p:sldMasterId id="2147483831" r:id="rId14"/>
  </p:sldMasterIdLst>
  <p:notesMasterIdLst>
    <p:notesMasterId r:id="rId54"/>
  </p:notesMasterIdLst>
  <p:sldIdLst>
    <p:sldId id="594" r:id="rId15"/>
    <p:sldId id="256" r:id="rId16"/>
    <p:sldId id="409" r:id="rId17"/>
    <p:sldId id="261" r:id="rId18"/>
    <p:sldId id="4435" r:id="rId19"/>
    <p:sldId id="258" r:id="rId20"/>
    <p:sldId id="4436" r:id="rId21"/>
    <p:sldId id="412" r:id="rId22"/>
    <p:sldId id="4437" r:id="rId23"/>
    <p:sldId id="4414" r:id="rId24"/>
    <p:sldId id="345" r:id="rId25"/>
    <p:sldId id="4417" r:id="rId26"/>
    <p:sldId id="4420" r:id="rId27"/>
    <p:sldId id="4438" r:id="rId28"/>
    <p:sldId id="4419" r:id="rId29"/>
    <p:sldId id="4422" r:id="rId30"/>
    <p:sldId id="4423" r:id="rId31"/>
    <p:sldId id="4425" r:id="rId32"/>
    <p:sldId id="4439" r:id="rId33"/>
    <p:sldId id="732" r:id="rId34"/>
    <p:sldId id="4426" r:id="rId35"/>
    <p:sldId id="4427" r:id="rId36"/>
    <p:sldId id="4428" r:id="rId37"/>
    <p:sldId id="4416" r:id="rId38"/>
    <p:sldId id="276" r:id="rId39"/>
    <p:sldId id="4441" r:id="rId40"/>
    <p:sldId id="398" r:id="rId41"/>
    <p:sldId id="266" r:id="rId42"/>
    <p:sldId id="267" r:id="rId43"/>
    <p:sldId id="317" r:id="rId44"/>
    <p:sldId id="319" r:id="rId45"/>
    <p:sldId id="318" r:id="rId46"/>
    <p:sldId id="320" r:id="rId47"/>
    <p:sldId id="397" r:id="rId48"/>
    <p:sldId id="617" r:id="rId49"/>
    <p:sldId id="270" r:id="rId50"/>
    <p:sldId id="271" r:id="rId51"/>
    <p:sldId id="297" r:id="rId52"/>
    <p:sldId id="4413" r:id="rId5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89686" autoAdjust="0"/>
  </p:normalViewPr>
  <p:slideViewPr>
    <p:cSldViewPr>
      <p:cViewPr varScale="1">
        <p:scale>
          <a:sx n="64" d="100"/>
          <a:sy n="64" d="100"/>
        </p:scale>
        <p:origin x="312" y="48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6EB93DC-47DE-EA0B-11D5-1EB9E61C45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932BC62-856B-85FD-E9F5-8B1287C519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Hay còn gọi là CHIM ĐA ĐA 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4F4C175-9CEB-B830-A134-5870C5EE0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29B9B-8767-4E36-B5FA-8114C21B8F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5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7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997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6895" y="1490400"/>
            <a:ext cx="1094206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910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5875" y="3848400"/>
            <a:ext cx="7749581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38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85875" y="4615200"/>
            <a:ext cx="7749581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2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6895" y="1501200"/>
            <a:ext cx="5163993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95738" y="1501200"/>
            <a:ext cx="5163993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12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6895" y="1429200"/>
            <a:ext cx="5329183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6895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20323" y="1421729"/>
            <a:ext cx="5329183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20323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326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91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8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6895" y="1555200"/>
            <a:ext cx="5220131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34690" y="1555200"/>
            <a:ext cx="5214268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4781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09480" y="914400"/>
            <a:ext cx="1041417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793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2138" y="914400"/>
            <a:ext cx="9146516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029" indent="-228029">
              <a:spcAft>
                <a:spcPts val="998"/>
              </a:spcAft>
              <a:defRPr spc="299"/>
            </a:lvl1pPr>
            <a:lvl2pPr marL="684086" indent="-228029">
              <a:defRPr spc="299"/>
            </a:lvl2pPr>
            <a:lvl3pPr marL="1140143" indent="-228029">
              <a:defRPr spc="299"/>
            </a:lvl3pPr>
            <a:lvl4pPr marL="1596200" indent="-228029">
              <a:defRPr spc="299"/>
            </a:lvl4pPr>
            <a:lvl5pPr marL="2052257" indent="-228029">
              <a:defRPr spc="2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004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6895" y="774000"/>
            <a:ext cx="10945654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929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5834" y="2484000"/>
            <a:ext cx="9774958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985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5834" y="3560400"/>
            <a:ext cx="9774958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394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20139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661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E0D32B-712C-CE77-6B92-D20D3B864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EC092-5ABE-8693-FEE3-29AB6619E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298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318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42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27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99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6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702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39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263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86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65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29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883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386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61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2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18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243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36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42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48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482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200152"/>
            <a:ext cx="5371478" cy="3394075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200152"/>
            <a:ext cx="5371478" cy="3394075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638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4"/>
            <a:ext cx="5373590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61" indent="0">
              <a:buNone/>
              <a:defRPr sz="2660" b="1"/>
            </a:lvl2pPr>
            <a:lvl3pPr marL="1216122" indent="0">
              <a:buNone/>
              <a:defRPr sz="2394" b="1"/>
            </a:lvl3pPr>
            <a:lvl4pPr marL="1824182" indent="0">
              <a:buNone/>
              <a:defRPr sz="2128" b="1"/>
            </a:lvl4pPr>
            <a:lvl5pPr marL="2432243" indent="0">
              <a:buNone/>
              <a:defRPr sz="2128" b="1"/>
            </a:lvl5pPr>
            <a:lvl6pPr marL="3040304" indent="0">
              <a:buNone/>
              <a:defRPr sz="2128" b="1"/>
            </a:lvl6pPr>
            <a:lvl7pPr marL="3648365" indent="0">
              <a:buNone/>
              <a:defRPr sz="2128" b="1"/>
            </a:lvl7pPr>
            <a:lvl8pPr marL="4256425" indent="0">
              <a:buNone/>
              <a:defRPr sz="2128" b="1"/>
            </a:lvl8pPr>
            <a:lvl9pPr marL="4864486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61" indent="0">
              <a:buNone/>
              <a:defRPr sz="2660" b="1"/>
            </a:lvl2pPr>
            <a:lvl3pPr marL="1216122" indent="0">
              <a:buNone/>
              <a:defRPr sz="2394" b="1"/>
            </a:lvl3pPr>
            <a:lvl4pPr marL="1824182" indent="0">
              <a:buNone/>
              <a:defRPr sz="2128" b="1"/>
            </a:lvl4pPr>
            <a:lvl5pPr marL="2432243" indent="0">
              <a:buNone/>
              <a:defRPr sz="2128" b="1"/>
            </a:lvl5pPr>
            <a:lvl6pPr marL="3040304" indent="0">
              <a:buNone/>
              <a:defRPr sz="2128" b="1"/>
            </a:lvl6pPr>
            <a:lvl7pPr marL="3648365" indent="0">
              <a:buNone/>
              <a:defRPr sz="2128" b="1"/>
            </a:lvl7pPr>
            <a:lvl8pPr marL="4256425" indent="0">
              <a:buNone/>
              <a:defRPr sz="2128" b="1"/>
            </a:lvl8pPr>
            <a:lvl9pPr marL="4864486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854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781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609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61" indent="0">
              <a:buNone/>
              <a:defRPr sz="1596"/>
            </a:lvl2pPr>
            <a:lvl3pPr marL="1216122" indent="0">
              <a:buNone/>
              <a:defRPr sz="1330"/>
            </a:lvl3pPr>
            <a:lvl4pPr marL="1824182" indent="0">
              <a:buNone/>
              <a:defRPr sz="1197"/>
            </a:lvl4pPr>
            <a:lvl5pPr marL="2432243" indent="0">
              <a:buNone/>
              <a:defRPr sz="1197"/>
            </a:lvl5pPr>
            <a:lvl6pPr marL="3040304" indent="0">
              <a:buNone/>
              <a:defRPr sz="1197"/>
            </a:lvl6pPr>
            <a:lvl7pPr marL="3648365" indent="0">
              <a:buNone/>
              <a:defRPr sz="1197"/>
            </a:lvl7pPr>
            <a:lvl8pPr marL="4256425" indent="0">
              <a:buNone/>
              <a:defRPr sz="1197"/>
            </a:lvl8pPr>
            <a:lvl9pPr marL="4864486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251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61" indent="0">
              <a:buNone/>
              <a:defRPr sz="3724"/>
            </a:lvl2pPr>
            <a:lvl3pPr marL="1216122" indent="0">
              <a:buNone/>
              <a:defRPr sz="3192"/>
            </a:lvl3pPr>
            <a:lvl4pPr marL="1824182" indent="0">
              <a:buNone/>
              <a:defRPr sz="2660"/>
            </a:lvl4pPr>
            <a:lvl5pPr marL="2432243" indent="0">
              <a:buNone/>
              <a:defRPr sz="2660"/>
            </a:lvl5pPr>
            <a:lvl6pPr marL="3040304" indent="0">
              <a:buNone/>
              <a:defRPr sz="2660"/>
            </a:lvl6pPr>
            <a:lvl7pPr marL="3648365" indent="0">
              <a:buNone/>
              <a:defRPr sz="2660"/>
            </a:lvl7pPr>
            <a:lvl8pPr marL="4256425" indent="0">
              <a:buNone/>
              <a:defRPr sz="2660"/>
            </a:lvl8pPr>
            <a:lvl9pPr marL="4864486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8061" indent="0">
              <a:buNone/>
              <a:defRPr sz="1596"/>
            </a:lvl2pPr>
            <a:lvl3pPr marL="1216122" indent="0">
              <a:buNone/>
              <a:defRPr sz="1330"/>
            </a:lvl3pPr>
            <a:lvl4pPr marL="1824182" indent="0">
              <a:buNone/>
              <a:defRPr sz="1197"/>
            </a:lvl4pPr>
            <a:lvl5pPr marL="2432243" indent="0">
              <a:buNone/>
              <a:defRPr sz="1197"/>
            </a:lvl5pPr>
            <a:lvl6pPr marL="3040304" indent="0">
              <a:buNone/>
              <a:defRPr sz="1197"/>
            </a:lvl6pPr>
            <a:lvl7pPr marL="3648365" indent="0">
              <a:buNone/>
              <a:defRPr sz="1197"/>
            </a:lvl7pPr>
            <a:lvl8pPr marL="4256425" indent="0">
              <a:buNone/>
              <a:defRPr sz="1197"/>
            </a:lvl8pPr>
            <a:lvl9pPr marL="4864486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6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413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586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06376"/>
            <a:ext cx="2736414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06376"/>
            <a:ext cx="8006543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711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05A9FC6-B9DB-4D7B-C2E3-12FFFC529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59" y="-3810000"/>
            <a:ext cx="1575288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38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58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838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891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63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391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22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2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716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964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302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97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8407-755F-47F0-9CEB-F309FB3A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A2111-5480-478D-B456-F599CAEF0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5FEDF-AFBD-4E10-A2DA-EBFE0F2F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2E23D-BE2B-4E29-9361-48FD1983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C0550-872C-4C0D-BCE1-B1CC1CFB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631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5C3F-528A-4A3B-BAC0-1CC14D09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82B4A-27A5-4721-B0CE-E7C3BE4D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0A27-D994-413D-BBA7-C0181725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2560-0EB1-42B5-9201-D1828F50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380CD-AE95-4CB4-BDC6-52A5D240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632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BC3B-DEF9-4FAF-B802-AFB47095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0362A-77A5-4E2A-867D-C301D6D3E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924E2-1284-4A3D-9B6C-78AC6779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4DC1-9E56-4B4F-AAD0-C6CD7A0E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992B3-526C-40AB-B155-D3C4D467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66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BD2E-01D5-44E7-B656-F93326F4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9146E-B096-438E-9D36-C667E46A3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9AFD6-B837-4B68-8322-C5536DD0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8599B-8807-4815-B844-48788A09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C7AE8-77EF-48D1-9354-01216A5AE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13884-A457-4912-9E67-B8E54097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423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05A5-9C5E-4946-945A-C558283E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1CD0D-2166-4F07-BA65-EEC797896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16A15-2FB5-4B77-84DC-17EFDC3CD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C589F-E975-41AC-B3E2-A4B5A59EE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9C324-93C0-40EA-B75D-BED700197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BDEB4-0DD0-46E7-9506-BE03750C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8271A-9957-4368-BA33-2453D9A1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7537B-8F6D-42E9-9E4D-7A9C6B8A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335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8815-88B6-4BAC-B7D2-2E13F601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B284-B437-4CA1-9EBA-83C1A8BC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8454D-E76F-4647-A34E-E3DD46EF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7A1A9-37AF-440A-A554-460DF58F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240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7C9FF-725B-412A-8512-71CE5F7B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A512F-5F58-4609-AE74-BE3458AB8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F0FAA-3D7C-41D3-8BC4-C2F37B41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8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146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344EF-07A7-46C2-B6AC-BDAEBE7B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3A83-DBD0-4414-BB8D-42EA0468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787A7-BB6A-48E7-90C7-048DEF070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71E8F-FF5B-4ED7-80BA-78988291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B6907-C643-409A-86FC-6CAD5050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FFF49-1078-4F94-918B-31E3F143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31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B8E8-4BAF-4D53-875E-4CA82495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4F099-756E-413A-BD5B-054CFB232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07D07-96E0-40A7-B654-86A0E8966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9EFD4-4445-4872-8850-6FB14584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2AE29-0702-45B2-AAD7-D97BC4D4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57FF9-94AD-482D-A509-04A55279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040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940-F236-4A5C-BBF3-2F5E3874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7820A-2853-40A7-B59D-FC2439FFA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BCDD0-A628-4C68-B7C5-8C4CAD24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A34F0-0C3D-4E32-A307-E4B38B6A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33793-B920-42A6-8EB2-AD66CAF4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216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B8FC8F-56AF-4CE3-A174-AC03D2A46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F8B49-48A1-4AA7-8CF2-787804B2C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E8957-5078-42C7-9006-593B4837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B011-B73A-4E89-81C3-9754B194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791D2-683E-4165-A0AA-8A1270D4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2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23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15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8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66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85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7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6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48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82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1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76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7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30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85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46" indent="0" algn="ctr">
              <a:buNone/>
              <a:defRPr sz="1995"/>
            </a:lvl2pPr>
            <a:lvl3pPr marL="912091" indent="0" algn="ctr">
              <a:buNone/>
              <a:defRPr sz="1795"/>
            </a:lvl3pPr>
            <a:lvl4pPr marL="1368137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3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50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87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46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91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3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1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2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3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92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27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46" indent="0">
              <a:buNone/>
              <a:defRPr sz="1995" b="1"/>
            </a:lvl2pPr>
            <a:lvl3pPr marL="912091" indent="0">
              <a:buNone/>
              <a:defRPr sz="1795" b="1"/>
            </a:lvl3pPr>
            <a:lvl4pPr marL="1368137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3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46" indent="0">
              <a:buNone/>
              <a:defRPr sz="1995" b="1"/>
            </a:lvl2pPr>
            <a:lvl3pPr marL="912091" indent="0">
              <a:buNone/>
              <a:defRPr sz="1795" b="1"/>
            </a:lvl3pPr>
            <a:lvl4pPr marL="1368137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3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07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0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32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01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1" indent="0">
              <a:buNone/>
              <a:defRPr sz="1197"/>
            </a:lvl3pPr>
            <a:lvl4pPr marL="1368137" indent="0">
              <a:buNone/>
              <a:defRPr sz="998"/>
            </a:lvl4pPr>
            <a:lvl5pPr marL="1824182" indent="0">
              <a:buNone/>
              <a:defRPr sz="998"/>
            </a:lvl5pPr>
            <a:lvl6pPr marL="2280228" indent="0">
              <a:buNone/>
              <a:defRPr sz="998"/>
            </a:lvl6pPr>
            <a:lvl7pPr marL="2736273" indent="0">
              <a:buNone/>
              <a:defRPr sz="998"/>
            </a:lvl7pPr>
            <a:lvl8pPr marL="3192319" indent="0">
              <a:buNone/>
              <a:defRPr sz="998"/>
            </a:lvl8pPr>
            <a:lvl9pPr marL="3648365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84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1" indent="0">
              <a:buNone/>
              <a:defRPr sz="2394"/>
            </a:lvl3pPr>
            <a:lvl4pPr marL="1368137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3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1" indent="0">
              <a:buNone/>
              <a:defRPr sz="1197"/>
            </a:lvl3pPr>
            <a:lvl4pPr marL="1368137" indent="0">
              <a:buNone/>
              <a:defRPr sz="998"/>
            </a:lvl4pPr>
            <a:lvl5pPr marL="1824182" indent="0">
              <a:buNone/>
              <a:defRPr sz="998"/>
            </a:lvl5pPr>
            <a:lvl6pPr marL="2280228" indent="0">
              <a:buNone/>
              <a:defRPr sz="998"/>
            </a:lvl6pPr>
            <a:lvl7pPr marL="2736273" indent="0">
              <a:buNone/>
              <a:defRPr sz="998"/>
            </a:lvl7pPr>
            <a:lvl8pPr marL="3192319" indent="0">
              <a:buNone/>
              <a:defRPr sz="998"/>
            </a:lvl8pPr>
            <a:lvl9pPr marL="3648365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25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3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7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7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77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4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40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5984" indent="0" algn="ctr">
              <a:buNone/>
              <a:defRPr sz="1995"/>
            </a:lvl2pPr>
            <a:lvl3pPr marL="911970" indent="0" algn="ctr">
              <a:buNone/>
              <a:defRPr sz="1729"/>
            </a:lvl3pPr>
            <a:lvl4pPr marL="1367954" indent="0" algn="ctr">
              <a:buNone/>
              <a:defRPr sz="1596"/>
            </a:lvl4pPr>
            <a:lvl5pPr marL="1823939" indent="0" algn="ctr">
              <a:buNone/>
              <a:defRPr sz="1596"/>
            </a:lvl5pPr>
            <a:lvl6pPr marL="2279924" indent="0" algn="ctr">
              <a:buNone/>
              <a:defRPr sz="1596"/>
            </a:lvl6pPr>
            <a:lvl7pPr marL="2735909" indent="0" algn="ctr">
              <a:buNone/>
              <a:defRPr sz="1596"/>
            </a:lvl7pPr>
            <a:lvl8pPr marL="3191893" indent="0" algn="ctr">
              <a:buNone/>
              <a:defRPr sz="1596"/>
            </a:lvl8pPr>
            <a:lvl9pPr marL="3647878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46944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79902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1" y="1709740"/>
            <a:ext cx="10489585" cy="2852736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1" y="4589463"/>
            <a:ext cx="10489585" cy="1500188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5984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970" indent="0">
              <a:buNone/>
              <a:defRPr sz="1729">
                <a:solidFill>
                  <a:schemeClr val="tx1">
                    <a:tint val="75000"/>
                  </a:schemeClr>
                </a:solidFill>
              </a:defRPr>
            </a:lvl3pPr>
            <a:lvl4pPr marL="136795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393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7992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590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189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787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00119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9"/>
            <a:ext cx="5168781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2" y="1825629"/>
            <a:ext cx="5168781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29099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984" indent="0">
              <a:buNone/>
              <a:defRPr sz="1995" b="1"/>
            </a:lvl2pPr>
            <a:lvl3pPr marL="911970" indent="0">
              <a:buNone/>
              <a:defRPr sz="1729" b="1"/>
            </a:lvl3pPr>
            <a:lvl4pPr marL="1367954" indent="0">
              <a:buNone/>
              <a:defRPr sz="1596" b="1"/>
            </a:lvl4pPr>
            <a:lvl5pPr marL="1823939" indent="0">
              <a:buNone/>
              <a:defRPr sz="1596" b="1"/>
            </a:lvl5pPr>
            <a:lvl6pPr marL="2279924" indent="0">
              <a:buNone/>
              <a:defRPr sz="1596" b="1"/>
            </a:lvl6pPr>
            <a:lvl7pPr marL="2735909" indent="0">
              <a:buNone/>
              <a:defRPr sz="1596" b="1"/>
            </a:lvl7pPr>
            <a:lvl8pPr marL="3191893" indent="0">
              <a:buNone/>
              <a:defRPr sz="1596" b="1"/>
            </a:lvl8pPr>
            <a:lvl9pPr marL="3647878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984" indent="0">
              <a:buNone/>
              <a:defRPr sz="1995" b="1"/>
            </a:lvl2pPr>
            <a:lvl3pPr marL="911970" indent="0">
              <a:buNone/>
              <a:defRPr sz="1729" b="1"/>
            </a:lvl3pPr>
            <a:lvl4pPr marL="1367954" indent="0">
              <a:buNone/>
              <a:defRPr sz="1596" b="1"/>
            </a:lvl4pPr>
            <a:lvl5pPr marL="1823939" indent="0">
              <a:buNone/>
              <a:defRPr sz="1596" b="1"/>
            </a:lvl5pPr>
            <a:lvl6pPr marL="2279924" indent="0">
              <a:buNone/>
              <a:defRPr sz="1596" b="1"/>
            </a:lvl6pPr>
            <a:lvl7pPr marL="2735909" indent="0">
              <a:buNone/>
              <a:defRPr sz="1596" b="1"/>
            </a:lvl7pPr>
            <a:lvl8pPr marL="3191893" indent="0">
              <a:buNone/>
              <a:defRPr sz="1596" b="1"/>
            </a:lvl8pPr>
            <a:lvl9pPr marL="3647878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38673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43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735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4271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1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6" y="987427"/>
            <a:ext cx="6156930" cy="4873624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5984" indent="0">
              <a:buNone/>
              <a:defRPr sz="1330"/>
            </a:lvl2pPr>
            <a:lvl3pPr marL="911970" indent="0">
              <a:buNone/>
              <a:defRPr sz="1197"/>
            </a:lvl3pPr>
            <a:lvl4pPr marL="1367954" indent="0">
              <a:buNone/>
              <a:defRPr sz="931"/>
            </a:lvl4pPr>
            <a:lvl5pPr marL="1823939" indent="0">
              <a:buNone/>
              <a:defRPr sz="931"/>
            </a:lvl5pPr>
            <a:lvl6pPr marL="2279924" indent="0">
              <a:buNone/>
              <a:defRPr sz="931"/>
            </a:lvl6pPr>
            <a:lvl7pPr marL="2735909" indent="0">
              <a:buNone/>
              <a:defRPr sz="931"/>
            </a:lvl7pPr>
            <a:lvl8pPr marL="3191893" indent="0">
              <a:buNone/>
              <a:defRPr sz="931"/>
            </a:lvl8pPr>
            <a:lvl9pPr marL="3647878" indent="0">
              <a:buNone/>
              <a:defRPr sz="9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24502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1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6" y="987427"/>
            <a:ext cx="6156930" cy="4873624"/>
          </a:xfrm>
        </p:spPr>
        <p:txBody>
          <a:bodyPr anchor="t"/>
          <a:lstStyle>
            <a:lvl1pPr marL="0" indent="0">
              <a:buNone/>
              <a:defRPr sz="3192"/>
            </a:lvl1pPr>
            <a:lvl2pPr marL="455984" indent="0">
              <a:buNone/>
              <a:defRPr sz="2793"/>
            </a:lvl2pPr>
            <a:lvl3pPr marL="911970" indent="0">
              <a:buNone/>
              <a:defRPr sz="2394"/>
            </a:lvl3pPr>
            <a:lvl4pPr marL="1367954" indent="0">
              <a:buNone/>
              <a:defRPr sz="1995"/>
            </a:lvl4pPr>
            <a:lvl5pPr marL="1823939" indent="0">
              <a:buNone/>
              <a:defRPr sz="1995"/>
            </a:lvl5pPr>
            <a:lvl6pPr marL="2279924" indent="0">
              <a:buNone/>
              <a:defRPr sz="1995"/>
            </a:lvl6pPr>
            <a:lvl7pPr marL="2735909" indent="0">
              <a:buNone/>
              <a:defRPr sz="1995"/>
            </a:lvl7pPr>
            <a:lvl8pPr marL="3191893" indent="0">
              <a:buNone/>
              <a:defRPr sz="1995"/>
            </a:lvl8pPr>
            <a:lvl9pPr marL="3647878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5984" indent="0">
              <a:buNone/>
              <a:defRPr sz="1330"/>
            </a:lvl2pPr>
            <a:lvl3pPr marL="911970" indent="0">
              <a:buNone/>
              <a:defRPr sz="1197"/>
            </a:lvl3pPr>
            <a:lvl4pPr marL="1367954" indent="0">
              <a:buNone/>
              <a:defRPr sz="931"/>
            </a:lvl4pPr>
            <a:lvl5pPr marL="1823939" indent="0">
              <a:buNone/>
              <a:defRPr sz="931"/>
            </a:lvl5pPr>
            <a:lvl6pPr marL="2279924" indent="0">
              <a:buNone/>
              <a:defRPr sz="931"/>
            </a:lvl6pPr>
            <a:lvl7pPr marL="2735909" indent="0">
              <a:buNone/>
              <a:defRPr sz="931"/>
            </a:lvl7pPr>
            <a:lvl8pPr marL="3191893" indent="0">
              <a:buNone/>
              <a:defRPr sz="931"/>
            </a:lvl8pPr>
            <a:lvl9pPr marL="3647878" indent="0">
              <a:buNone/>
              <a:defRPr sz="9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67713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19714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7"/>
            <a:ext cx="2622396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7"/>
            <a:ext cx="7715166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58606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DAAB-DDBB-7B9E-140F-426CB36B8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9C6C-8F5E-F279-0AB7-FE6D304A8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46" indent="0" algn="ctr">
              <a:buNone/>
              <a:defRPr sz="1995"/>
            </a:lvl2pPr>
            <a:lvl3pPr marL="912091" indent="0" algn="ctr">
              <a:buNone/>
              <a:defRPr sz="1795"/>
            </a:lvl3pPr>
            <a:lvl4pPr marL="1368137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3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D0915-4736-CE45-A58E-C7A88BBB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65175-450F-00EE-2E12-55E5C04F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4826-EC92-5429-9F10-C3AB3BD1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097633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4556-58FE-D47E-F52E-59982236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BFB0-D64F-07C4-3923-ECFA36509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F52F4-1AB4-F24E-76FD-8F71CB36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48832-0AC1-8C49-77D9-AFE9D61B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DEF5-35F5-B5F6-D1B8-81158B18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08196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2C18-BD47-D5E0-C5E0-4076A99E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A87BA-4B63-942A-26F6-74328444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46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91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3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1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2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3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E3DA5-1BD0-8B42-11FD-F85590A9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593F7-DA25-675E-6555-DF7EBCDDE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EFD0-2786-B562-85B4-7C651EF3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733180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21E3-4A4F-B60E-02C1-D1500D33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0FE8-C4B7-EB1F-DDF0-C20C16B9D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668A8-04AF-7E23-12C9-2AB90A211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896BE-B35A-302F-21B6-F45A6663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BD2D1-3357-3FA7-974E-3F86E16F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CA873-3E54-B882-705A-CC7D31F0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1407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0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A539-C9B2-E005-5253-6E995D3A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E4344-E7D7-18C1-1D7B-0DE02B371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46" indent="0">
              <a:buNone/>
              <a:defRPr sz="1995" b="1"/>
            </a:lvl2pPr>
            <a:lvl3pPr marL="912091" indent="0">
              <a:buNone/>
              <a:defRPr sz="1795" b="1"/>
            </a:lvl3pPr>
            <a:lvl4pPr marL="1368137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3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751BF-7E6D-97CA-30F1-E827FBFAC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2371A-10F1-C476-F3EE-B5FFF6F76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46" indent="0">
              <a:buNone/>
              <a:defRPr sz="1995" b="1"/>
            </a:lvl2pPr>
            <a:lvl3pPr marL="912091" indent="0">
              <a:buNone/>
              <a:defRPr sz="1795" b="1"/>
            </a:lvl3pPr>
            <a:lvl4pPr marL="1368137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3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89A14-D6C4-DCDD-9AC3-29E887092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810AC-F684-11D2-D985-7BC23100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27E24-FE7C-9B17-1117-29D2379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1F5DC-5D15-0DEA-64FD-8F15160B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841376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F8AC-8E63-D61A-CF01-C826D05E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FD64B-D73A-DB20-3905-D639EE60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189B6-131A-0172-8F29-AECDCF22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70EB5-E1B4-1E24-8684-8FAEA191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179695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B8C14-266A-85FB-4D26-575F7980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1F75C9-03BB-E787-937A-5C445D2F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E9D23-8C94-B53E-D14C-1F639302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101016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514F-5CF5-B5E7-BF75-D1D32C44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58961-262E-21D8-ECB4-513EBD4E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F7A2F-0A8A-9079-E333-CEDA9C28A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1" indent="0">
              <a:buNone/>
              <a:defRPr sz="1197"/>
            </a:lvl3pPr>
            <a:lvl4pPr marL="1368137" indent="0">
              <a:buNone/>
              <a:defRPr sz="998"/>
            </a:lvl4pPr>
            <a:lvl5pPr marL="1824182" indent="0">
              <a:buNone/>
              <a:defRPr sz="998"/>
            </a:lvl5pPr>
            <a:lvl6pPr marL="2280228" indent="0">
              <a:buNone/>
              <a:defRPr sz="998"/>
            </a:lvl6pPr>
            <a:lvl7pPr marL="2736273" indent="0">
              <a:buNone/>
              <a:defRPr sz="998"/>
            </a:lvl7pPr>
            <a:lvl8pPr marL="3192319" indent="0">
              <a:buNone/>
              <a:defRPr sz="998"/>
            </a:lvl8pPr>
            <a:lvl9pPr marL="3648365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520EB-56C6-C9A8-FF34-9702D662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21441-8044-6CC7-F990-B0167A3C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938DE-F8C8-BB35-2984-98D000E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570141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A14E-4100-3B52-8DC6-948E20FA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D69A8-614F-5D16-385A-A43191291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1" indent="0">
              <a:buNone/>
              <a:defRPr sz="2394"/>
            </a:lvl3pPr>
            <a:lvl4pPr marL="1368137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3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C6EFA-003B-BFFC-DA6E-B9A3F5903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1" indent="0">
              <a:buNone/>
              <a:defRPr sz="1197"/>
            </a:lvl3pPr>
            <a:lvl4pPr marL="1368137" indent="0">
              <a:buNone/>
              <a:defRPr sz="998"/>
            </a:lvl4pPr>
            <a:lvl5pPr marL="1824182" indent="0">
              <a:buNone/>
              <a:defRPr sz="998"/>
            </a:lvl5pPr>
            <a:lvl6pPr marL="2280228" indent="0">
              <a:buNone/>
              <a:defRPr sz="998"/>
            </a:lvl6pPr>
            <a:lvl7pPr marL="2736273" indent="0">
              <a:buNone/>
              <a:defRPr sz="998"/>
            </a:lvl7pPr>
            <a:lvl8pPr marL="3192319" indent="0">
              <a:buNone/>
              <a:defRPr sz="998"/>
            </a:lvl8pPr>
            <a:lvl9pPr marL="3648365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BE542-9E02-4462-E1B7-34673F3B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EA1EF-803A-5B6C-84C2-8B42B490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CAED-B8A5-DCB8-8B49-778DE786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726356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4069-28F3-9C48-AB67-E2FAC648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C6415-F43A-5AF2-B8DD-E7063F216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97F57-2BE5-5B15-A689-BF1E5AF8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DEF89-57D7-A2E2-D271-99677C1B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D3DE9-2D9E-F682-D9E2-8BD1186E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22104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B4622-0DE4-A57F-C5DA-0E20C4FC5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7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7036D-16F2-A726-7C0E-36B4736A1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7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F82F-1E9B-1EE0-3F9E-5DAECA11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DB2F-960C-C6EC-FFC9-0F28DB7F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25071-0008-9AFF-C4F3-85B06AE2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494820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398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532000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2226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22" lvl="1" indent="-40537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182" lvl="2" indent="-40537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243" lvl="3" indent="-40537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04" lvl="4" indent="-40537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365" lvl="5" indent="-40537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425" lvl="6" indent="-40537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486" lvl="7" indent="-40537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547" lvl="8" indent="-40537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27260" y="1536633"/>
            <a:ext cx="532000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2226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22" lvl="1" indent="-40537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182" lvl="2" indent="-40537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243" lvl="3" indent="-40537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04" lvl="4" indent="-40537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365" lvl="5" indent="-40537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425" lvl="6" indent="-40537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486" lvl="7" indent="-40537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547" lvl="8" indent="-40537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275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3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93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80919" y="-167"/>
            <a:ext cx="608091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08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4572" y="1474833"/>
            <a:ext cx="11332694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 algn="ctr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633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E24A-B736-458F-8E45-1DC8BCB99BB4}" type="datetimeFigureOut">
              <a:rPr lang="en-US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FEF3A-9ED7-4AF9-8B33-E4923E5B0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82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46" indent="0" algn="ctr">
              <a:buNone/>
              <a:defRPr sz="1995"/>
            </a:lvl2pPr>
            <a:lvl3pPr marL="912091" indent="0" algn="ctr">
              <a:buNone/>
              <a:defRPr sz="1795"/>
            </a:lvl3pPr>
            <a:lvl4pPr marL="1368137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3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3BCC-5AD1-4543-8667-0EADB9CC7F0A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DD0A4-C4CF-4D30-B81B-7B17F3D9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86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D7EC-0600-4280-828E-E906F703D05C}" type="datetimeFigureOut">
              <a:rPr lang="en-US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6BECB-AE47-4493-B1C7-4DD6F9343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70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1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1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88"/>
            </a:lvl1pPr>
            <a:lvl2pPr marL="454917" indent="0" algn="ctr">
              <a:buNone/>
              <a:defRPr sz="1990"/>
            </a:lvl2pPr>
            <a:lvl3pPr marL="909834" indent="0" algn="ctr">
              <a:buNone/>
              <a:defRPr sz="1791"/>
            </a:lvl3pPr>
            <a:lvl4pPr marL="1364751" indent="0" algn="ctr">
              <a:buNone/>
              <a:defRPr sz="1592"/>
            </a:lvl4pPr>
            <a:lvl5pPr marL="1819667" indent="0" algn="ctr">
              <a:buNone/>
              <a:defRPr sz="1592"/>
            </a:lvl5pPr>
            <a:lvl6pPr marL="2274584" indent="0" algn="ctr">
              <a:buNone/>
              <a:defRPr sz="1592"/>
            </a:lvl6pPr>
            <a:lvl7pPr marL="2729501" indent="0" algn="ctr">
              <a:buNone/>
              <a:defRPr sz="1592"/>
            </a:lvl7pPr>
            <a:lvl8pPr marL="3184418" indent="0" algn="ctr">
              <a:buNone/>
              <a:defRPr sz="1592"/>
            </a:lvl8pPr>
            <a:lvl9pPr marL="3639335" indent="0" algn="ctr">
              <a:buNone/>
              <a:defRPr sz="159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38920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70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2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1"/>
          </a:p>
        </p:txBody>
      </p:sp>
    </p:spTree>
    <p:extLst>
      <p:ext uri="{BB962C8B-B14F-4D97-AF65-F5344CB8AC3E}">
        <p14:creationId xmlns:p14="http://schemas.microsoft.com/office/powerpoint/2010/main" val="2237930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07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41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6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454917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09834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475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19667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4584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2950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441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393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5288" y="836511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1"/>
          </a:p>
        </p:txBody>
      </p:sp>
    </p:spTree>
    <p:extLst>
      <p:ext uri="{BB962C8B-B14F-4D97-AF65-F5344CB8AC3E}">
        <p14:creationId xmlns:p14="http://schemas.microsoft.com/office/powerpoint/2010/main" val="1201087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2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1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949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2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85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618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3" y="5230854"/>
            <a:ext cx="12161838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09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8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616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8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4"/>
            </a:lvl1pPr>
            <a:lvl2pPr marL="454917" indent="0">
              <a:buNone/>
              <a:defRPr sz="2786"/>
            </a:lvl2pPr>
            <a:lvl3pPr marL="909834" indent="0">
              <a:buNone/>
              <a:defRPr sz="2388"/>
            </a:lvl3pPr>
            <a:lvl4pPr marL="1364751" indent="0">
              <a:buNone/>
              <a:defRPr sz="1990"/>
            </a:lvl4pPr>
            <a:lvl5pPr marL="1819667" indent="0">
              <a:buNone/>
              <a:defRPr sz="1990"/>
            </a:lvl5pPr>
            <a:lvl6pPr marL="2274584" indent="0">
              <a:buNone/>
              <a:defRPr sz="1990"/>
            </a:lvl6pPr>
            <a:lvl7pPr marL="2729501" indent="0">
              <a:buNone/>
              <a:defRPr sz="1990"/>
            </a:lvl7pPr>
            <a:lvl8pPr marL="3184418" indent="0">
              <a:buNone/>
              <a:defRPr sz="1990"/>
            </a:lvl8pPr>
            <a:lvl9pPr marL="3639335" indent="0">
              <a:buNone/>
              <a:defRPr sz="199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3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9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83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1" y="1122363"/>
            <a:ext cx="9121379" cy="2387600"/>
          </a:xfrm>
        </p:spPr>
        <p:txBody>
          <a:bodyPr anchor="b"/>
          <a:lstStyle>
            <a:lvl1pPr algn="ctr">
              <a:defRPr sz="59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1" y="3602038"/>
            <a:ext cx="9121379" cy="1655762"/>
          </a:xfrm>
        </p:spPr>
        <p:txBody>
          <a:bodyPr/>
          <a:lstStyle>
            <a:lvl1pPr marL="0" indent="0" algn="ctr">
              <a:buNone/>
              <a:defRPr sz="2388"/>
            </a:lvl1pPr>
            <a:lvl2pPr marL="454917" indent="0" algn="ctr">
              <a:buNone/>
              <a:defRPr sz="1990"/>
            </a:lvl2pPr>
            <a:lvl3pPr marL="909834" indent="0" algn="ctr">
              <a:buNone/>
              <a:defRPr sz="1791"/>
            </a:lvl3pPr>
            <a:lvl4pPr marL="1364751" indent="0" algn="ctr">
              <a:buNone/>
              <a:defRPr sz="1592"/>
            </a:lvl4pPr>
            <a:lvl5pPr marL="1819667" indent="0" algn="ctr">
              <a:buNone/>
              <a:defRPr sz="1592"/>
            </a:lvl5pPr>
            <a:lvl6pPr marL="2274584" indent="0" algn="ctr">
              <a:buNone/>
              <a:defRPr sz="1592"/>
            </a:lvl6pPr>
            <a:lvl7pPr marL="2729501" indent="0" algn="ctr">
              <a:buNone/>
              <a:defRPr sz="1592"/>
            </a:lvl7pPr>
            <a:lvl8pPr marL="3184418" indent="0" algn="ctr">
              <a:buNone/>
              <a:defRPr sz="1592"/>
            </a:lvl8pPr>
            <a:lvl9pPr marL="3639335" indent="0" algn="ctr">
              <a:buNone/>
              <a:defRPr sz="159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22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AAF6A7-6435-65A1-C498-5A4A0F7AB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091D7B-1743-D25B-0E24-062B06CA0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088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41"/>
            <a:ext cx="10489585" cy="2852737"/>
          </a:xfrm>
        </p:spPr>
        <p:txBody>
          <a:bodyPr anchor="b"/>
          <a:lstStyle>
            <a:lvl1pPr>
              <a:defRPr sz="59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6"/>
            <a:ext cx="10489585" cy="1500187"/>
          </a:xfrm>
        </p:spPr>
        <p:txBody>
          <a:bodyPr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454917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09834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475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19667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4584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2950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441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393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77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85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2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490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17" indent="0">
              <a:buNone/>
              <a:defRPr sz="1990" b="1"/>
            </a:lvl2pPr>
            <a:lvl3pPr marL="909834" indent="0">
              <a:buNone/>
              <a:defRPr sz="1791" b="1"/>
            </a:lvl3pPr>
            <a:lvl4pPr marL="1364751" indent="0">
              <a:buNone/>
              <a:defRPr sz="1592" b="1"/>
            </a:lvl4pPr>
            <a:lvl5pPr marL="1819667" indent="0">
              <a:buNone/>
              <a:defRPr sz="1592" b="1"/>
            </a:lvl5pPr>
            <a:lvl6pPr marL="2274584" indent="0">
              <a:buNone/>
              <a:defRPr sz="1592" b="1"/>
            </a:lvl6pPr>
            <a:lvl7pPr marL="2729501" indent="0">
              <a:buNone/>
              <a:defRPr sz="1592" b="1"/>
            </a:lvl7pPr>
            <a:lvl8pPr marL="3184418" indent="0">
              <a:buNone/>
              <a:defRPr sz="1592" b="1"/>
            </a:lvl8pPr>
            <a:lvl9pPr marL="3639335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13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1195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1549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8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3690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8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 marL="0" indent="0">
              <a:buNone/>
              <a:defRPr sz="3184"/>
            </a:lvl1pPr>
            <a:lvl2pPr marL="454917" indent="0">
              <a:buNone/>
              <a:defRPr sz="2786"/>
            </a:lvl2pPr>
            <a:lvl3pPr marL="909834" indent="0">
              <a:buNone/>
              <a:defRPr sz="2388"/>
            </a:lvl3pPr>
            <a:lvl4pPr marL="1364751" indent="0">
              <a:buNone/>
              <a:defRPr sz="1990"/>
            </a:lvl4pPr>
            <a:lvl5pPr marL="1819667" indent="0">
              <a:buNone/>
              <a:defRPr sz="1990"/>
            </a:lvl5pPr>
            <a:lvl6pPr marL="2274584" indent="0">
              <a:buNone/>
              <a:defRPr sz="1990"/>
            </a:lvl6pPr>
            <a:lvl7pPr marL="2729501" indent="0">
              <a:buNone/>
              <a:defRPr sz="1990"/>
            </a:lvl7pPr>
            <a:lvl8pPr marL="3184418" indent="0">
              <a:buNone/>
              <a:defRPr sz="1990"/>
            </a:lvl8pPr>
            <a:lvl9pPr marL="3639335" indent="0">
              <a:buNone/>
              <a:defRPr sz="199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2"/>
            </a:lvl1pPr>
            <a:lvl2pPr marL="454917" indent="0">
              <a:buNone/>
              <a:defRPr sz="1394"/>
            </a:lvl2pPr>
            <a:lvl3pPr marL="909834" indent="0">
              <a:buNone/>
              <a:defRPr sz="1194"/>
            </a:lvl3pPr>
            <a:lvl4pPr marL="1364751" indent="0">
              <a:buNone/>
              <a:defRPr sz="996"/>
            </a:lvl4pPr>
            <a:lvl5pPr marL="1819667" indent="0">
              <a:buNone/>
              <a:defRPr sz="996"/>
            </a:lvl5pPr>
            <a:lvl6pPr marL="2274584" indent="0">
              <a:buNone/>
              <a:defRPr sz="996"/>
            </a:lvl6pPr>
            <a:lvl7pPr marL="2729501" indent="0">
              <a:buNone/>
              <a:defRPr sz="996"/>
            </a:lvl7pPr>
            <a:lvl8pPr marL="3184418" indent="0">
              <a:buNone/>
              <a:defRPr sz="996"/>
            </a:lvl8pPr>
            <a:lvl9pPr marL="3639335" indent="0">
              <a:buNone/>
              <a:defRPr sz="9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7337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86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9843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6541" lvl="0" indent="-45490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3082" lvl="1" indent="-421209">
              <a:spcBef>
                <a:spcPts val="2123"/>
              </a:spcBef>
              <a:spcAft>
                <a:spcPts val="0"/>
              </a:spcAft>
              <a:buSzPts val="1400"/>
              <a:buChar char="○"/>
              <a:defRPr/>
            </a:lvl2pPr>
            <a:lvl3pPr marL="1819622" lvl="2" indent="-421209">
              <a:spcBef>
                <a:spcPts val="2123"/>
              </a:spcBef>
              <a:spcAft>
                <a:spcPts val="0"/>
              </a:spcAft>
              <a:buSzPts val="1400"/>
              <a:buChar char="■"/>
              <a:defRPr/>
            </a:lvl3pPr>
            <a:lvl4pPr marL="2426162" lvl="3" indent="-421209">
              <a:spcBef>
                <a:spcPts val="2123"/>
              </a:spcBef>
              <a:spcAft>
                <a:spcPts val="0"/>
              </a:spcAft>
              <a:buSzPts val="1400"/>
              <a:buChar char="●"/>
              <a:defRPr/>
            </a:lvl4pPr>
            <a:lvl5pPr marL="3032703" lvl="4" indent="-421209">
              <a:spcBef>
                <a:spcPts val="2123"/>
              </a:spcBef>
              <a:spcAft>
                <a:spcPts val="0"/>
              </a:spcAft>
              <a:buSzPts val="1400"/>
              <a:buChar char="○"/>
              <a:defRPr/>
            </a:lvl5pPr>
            <a:lvl6pPr marL="3639244" lvl="5" indent="-421209">
              <a:spcBef>
                <a:spcPts val="2123"/>
              </a:spcBef>
              <a:spcAft>
                <a:spcPts val="0"/>
              </a:spcAft>
              <a:buSzPts val="1400"/>
              <a:buChar char="■"/>
              <a:defRPr/>
            </a:lvl6pPr>
            <a:lvl7pPr marL="4245784" lvl="6" indent="-421209">
              <a:spcBef>
                <a:spcPts val="2123"/>
              </a:spcBef>
              <a:spcAft>
                <a:spcPts val="0"/>
              </a:spcAft>
              <a:buSzPts val="1400"/>
              <a:buChar char="●"/>
              <a:defRPr/>
            </a:lvl7pPr>
            <a:lvl8pPr marL="4852325" lvl="7" indent="-421209">
              <a:spcBef>
                <a:spcPts val="2123"/>
              </a:spcBef>
              <a:spcAft>
                <a:spcPts val="0"/>
              </a:spcAft>
              <a:buSzPts val="1400"/>
              <a:buChar char="○"/>
              <a:defRPr/>
            </a:lvl8pPr>
            <a:lvl9pPr marL="5458866" lvl="8" indent="-421209">
              <a:spcBef>
                <a:spcPts val="2123"/>
              </a:spcBef>
              <a:spcAft>
                <a:spcPts val="212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27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394" spc="200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337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10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F8FB46-19BF-0789-FD3D-140756AA3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854DC92F-F6B0-A9E4-4B40-45FFF2CCD69E}"/>
              </a:ext>
            </a:extLst>
          </p:cNvPr>
          <p:cNvSpPr/>
          <p:nvPr userDrawn="1"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7DF635-3D85-B6BD-ABD4-65D29A41C8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728" y="-152399"/>
            <a:ext cx="1524000" cy="15240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5AD0FF-CC56-AC36-1BD0-F9EE68C956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054" y="48768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1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38836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fontAlgn="auto" latinLnBrk="0" hangingPunct="1">
        <a:lnSpc>
          <a:spcPct val="100000"/>
        </a:lnSpc>
        <a:spcBef>
          <a:spcPct val="0"/>
        </a:spcBef>
        <a:buNone/>
        <a:defRPr sz="3591" b="1" u="none" strike="noStrike" kern="1200" cap="none" spc="299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fontAlgn="auto" latinLnBrk="0" hangingPunct="1">
        <a:lnSpc>
          <a:spcPct val="130000"/>
        </a:lnSpc>
        <a:spcBef>
          <a:spcPts val="0"/>
        </a:spcBef>
        <a:spcAft>
          <a:spcPts val="998"/>
        </a:spcAft>
        <a:buFont typeface="Arial" panose="020B0604020202020204" pitchFamily="34" charset="0"/>
        <a:buChar char="●"/>
        <a:defRPr sz="17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4086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tabLst>
          <a:tab pos="1605701" algn="l"/>
          <a:tab pos="1605701" algn="l"/>
          <a:tab pos="1605701" algn="l"/>
          <a:tab pos="1605701" algn="l"/>
        </a:tabLst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0143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96200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Wingdings" panose="05000000000000000000" charset="0"/>
        <a:buChar char="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2257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Arial" panose="020B0604020202020204" pitchFamily="34" charset="0"/>
        <a:buChar char="•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A1CE4A9B-5CD6-61C1-E58E-92F175206907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2A46B069-B3C9-0ADA-14DA-1935C4E534A8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173FA0-97B2-B5C0-DE3C-25A8A6E3B1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61B323-E422-07F3-9663-0401FE6060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22"/>
            <a:fld id="{36D27989-56F6-4EAD-8740-D8DEF9FF9F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22"/>
            <a:fld id="{4C1D0EA5-2AF5-424B-8C9A-D8D4A703B5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3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FF3623-BD96-29A4-31A8-099E68126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59" y="-3810000"/>
            <a:ext cx="1575288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E874B4-CC26-4EE8-8AC1-5C0FB603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1B0F4-2B14-41EB-9B11-BBB7A51E7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85864-FBB7-4213-BCA6-C66E219F5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defRPr/>
            </a:pPr>
            <a:fld id="{9068EB7D-224F-4922-A5B6-BE5A7CDC26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9C414-BABA-4E35-B074-C937A45F9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8B7E-DDB1-4735-B9C6-7BA7141EB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defRPr/>
            </a:pPr>
            <a:fld id="{CDE79888-12D5-4BD0-998B-ADDA236F6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F3B59F-0135-D84E-4D0A-863CC1461C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728" y="-152399"/>
            <a:ext cx="1524000" cy="1524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55BFD-8B98-670F-D2CA-2A6601528ED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054" y="48768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9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1A2847F-ED33-9958-C05E-9C7B279865E8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1391A-6206-F02D-B6E6-62E82E47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6F3E-EEBC-A6EC-3721-972EA14F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2364A-65C9-D9B5-0AE0-6CD9E8984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9EED1-961A-447F-8776-EF78DCF54E5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F7E7-03B6-B5BD-4B2E-921B06794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0A04-3F76-DB86-065C-AABDCCE6A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4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1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21/10/2025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1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1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2091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3" indent="-228023" algn="l" defTabSz="91209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69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4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6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1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2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1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7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3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03" tIns="45702" rIns="91403" bIns="4570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9"/>
            <a:ext cx="10489585" cy="4351337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4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4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4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7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zoom/>
  </p:transition>
  <p:txStyles>
    <p:titleStyle>
      <a:lvl1pPr algn="l" defTabSz="911970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93" indent="-227993" algn="l" defTabSz="91197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3977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39962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5947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4pPr>
      <a:lvl5pPr marL="2051931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5pPr>
      <a:lvl6pPr marL="2507915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6pPr>
      <a:lvl7pPr marL="2963900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7pPr>
      <a:lvl8pPr marL="3419886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8pPr>
      <a:lvl9pPr marL="3875870" indent="-227993" algn="l" defTabSz="91197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1pPr>
      <a:lvl2pPr marL="455984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2pPr>
      <a:lvl3pPr marL="911970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3pPr>
      <a:lvl4pPr marL="1367954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4pPr>
      <a:lvl5pPr marL="1823939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5pPr>
      <a:lvl6pPr marL="2279924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6pPr>
      <a:lvl7pPr marL="2735909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7pPr>
      <a:lvl8pPr marL="3191893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8pPr>
      <a:lvl9pPr marL="3647878" algn="l" defTabSz="911970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49A57-097B-16CB-9687-901DDE5C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6B51A-E5BB-7F92-B003-94D679D0C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1913-45D7-221A-D4EC-A46EE0EC2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FD210-9377-AD08-2EC7-3CB469FA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37CF9-704D-E90B-F538-C2B293894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zoom/>
  </p:transition>
  <p:txStyles>
    <p:titleStyle>
      <a:lvl1pPr algn="l" defTabSz="912091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3" indent="-228023" algn="l" defTabSz="91209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69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4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6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1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2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3" algn="l" defTabSz="91209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1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7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3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0">
                <a:solidFill>
                  <a:schemeClr val="dk2"/>
                </a:solidFill>
              </a:defRPr>
            </a:lvl1pPr>
            <a:lvl2pPr lvl="1" algn="r">
              <a:buNone/>
              <a:defRPr sz="1330">
                <a:solidFill>
                  <a:schemeClr val="dk2"/>
                </a:solidFill>
              </a:defRPr>
            </a:lvl2pPr>
            <a:lvl3pPr lvl="2" algn="r">
              <a:buNone/>
              <a:defRPr sz="1330">
                <a:solidFill>
                  <a:schemeClr val="dk2"/>
                </a:solidFill>
              </a:defRPr>
            </a:lvl3pPr>
            <a:lvl4pPr lvl="3" algn="r">
              <a:buNone/>
              <a:defRPr sz="1330">
                <a:solidFill>
                  <a:schemeClr val="dk2"/>
                </a:solidFill>
              </a:defRPr>
            </a:lvl4pPr>
            <a:lvl5pPr lvl="4" algn="r">
              <a:buNone/>
              <a:defRPr sz="1330">
                <a:solidFill>
                  <a:schemeClr val="dk2"/>
                </a:solidFill>
              </a:defRPr>
            </a:lvl5pPr>
            <a:lvl6pPr lvl="5" algn="r">
              <a:buNone/>
              <a:defRPr sz="1330">
                <a:solidFill>
                  <a:schemeClr val="dk2"/>
                </a:solidFill>
              </a:defRPr>
            </a:lvl6pPr>
            <a:lvl7pPr lvl="6" algn="r">
              <a:buNone/>
              <a:defRPr sz="1330">
                <a:solidFill>
                  <a:schemeClr val="dk2"/>
                </a:solidFill>
              </a:defRPr>
            </a:lvl7pPr>
            <a:lvl8pPr lvl="7" algn="r">
              <a:buNone/>
              <a:defRPr sz="1330">
                <a:solidFill>
                  <a:schemeClr val="dk2"/>
                </a:solidFill>
              </a:defRPr>
            </a:lvl8pPr>
            <a:lvl9pPr lvl="8" algn="r">
              <a:buNone/>
              <a:defRPr sz="133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45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E04A0F-0DC7-670A-9DF2-382AF56A9B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87C6CE-4A1B-8D18-1B97-7C967961CF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0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09834" rtl="0" eaLnBrk="1" latinLnBrk="0" hangingPunct="1">
        <a:lnSpc>
          <a:spcPct val="90000"/>
        </a:lnSpc>
        <a:spcBef>
          <a:spcPct val="0"/>
        </a:spcBef>
        <a:buNone/>
        <a:defRPr sz="4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59" indent="-227459" algn="l" defTabSz="909834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37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729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21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204712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50204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95696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411877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866794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1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83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75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66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58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50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418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335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4CF6EDA-E59E-48EF-E429-E61CB9E46F03}"/>
              </a:ext>
            </a:extLst>
          </p:cNvPr>
          <p:cNvSpPr txBox="1">
            <a:spLocks/>
          </p:cNvSpPr>
          <p:nvPr userDrawn="1"/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214" tIns="45607" rIns="91214" bIns="45607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8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78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6DF7EA2-FC3F-660F-4F78-9BDE54FD1C31}"/>
              </a:ext>
            </a:extLst>
          </p:cNvPr>
          <p:cNvSpPr txBox="1">
            <a:spLocks/>
          </p:cNvSpPr>
          <p:nvPr userDrawn="1"/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214" tIns="45607" rIns="91214" bIns="45607" rtlCol="0">
            <a:norm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86"/>
              <a:t>Click to edit Master text styles</a:t>
            </a:r>
          </a:p>
          <a:p>
            <a:pPr lvl="1"/>
            <a:r>
              <a:rPr lang="en-US" sz="2388"/>
              <a:t>Second level</a:t>
            </a:r>
          </a:p>
          <a:p>
            <a:pPr lvl="2"/>
            <a:r>
              <a:rPr lang="en-US" sz="1990"/>
              <a:t>Third level</a:t>
            </a:r>
          </a:p>
          <a:p>
            <a:pPr lvl="3"/>
            <a:r>
              <a:rPr lang="en-US" sz="1791"/>
              <a:t>Fourth level</a:t>
            </a:r>
          </a:p>
          <a:p>
            <a:pPr lvl="4"/>
            <a:r>
              <a:rPr lang="en-US" sz="1791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65A257C-50AA-0D9E-1136-877464E12396}"/>
              </a:ext>
            </a:extLst>
          </p:cNvPr>
          <p:cNvSpPr txBox="1">
            <a:spLocks/>
          </p:cNvSpPr>
          <p:nvPr userDrawn="1"/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214" tIns="45607" rIns="91214" bIns="45607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z="1197" smtClean="0"/>
              <a:pPr/>
              <a:t>21/10/2025</a:t>
            </a:fld>
            <a:endParaRPr lang="en-US" sz="1197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B79FEB-1CC3-4980-7594-77CF8796228C}"/>
              </a:ext>
            </a:extLst>
          </p:cNvPr>
          <p:cNvSpPr txBox="1">
            <a:spLocks/>
          </p:cNvSpPr>
          <p:nvPr userDrawn="1"/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214" tIns="45607" rIns="91214" bIns="45607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z="1197" smtClean="0"/>
              <a:pPr/>
              <a:t>‹#›</a:t>
            </a:fld>
            <a:endParaRPr lang="en-US" sz="1197"/>
          </a:p>
        </p:txBody>
      </p:sp>
      <p:pic>
        <p:nvPicPr>
          <p:cNvPr id="11" name="图片 3" descr="2">
            <a:extLst>
              <a:ext uri="{FF2B5EF4-FFF2-40B4-BE49-F238E27FC236}">
                <a16:creationId xmlns:a16="http://schemas.microsoft.com/office/drawing/2014/main" id="{D0A4D630-F418-307A-EF37-5F80C91EC2EE}"/>
              </a:ext>
            </a:extLst>
          </p:cNvPr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12" name="矩形: 对角圆角 6">
            <a:extLst>
              <a:ext uri="{FF2B5EF4-FFF2-40B4-BE49-F238E27FC236}">
                <a16:creationId xmlns:a16="http://schemas.microsoft.com/office/drawing/2014/main" id="{9F845BF9-966A-73A1-B550-138582BEAC60}"/>
              </a:ext>
            </a:extLst>
          </p:cNvPr>
          <p:cNvSpPr/>
          <p:nvPr userDrawn="1"/>
        </p:nvSpPr>
        <p:spPr>
          <a:xfrm>
            <a:off x="365919" y="228602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4EF9DD-F2D1-7397-E3CB-84A7A53D113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8AD782-EC07-FA01-DEC4-F7FB207CA13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09834" rtl="0" eaLnBrk="1" latinLnBrk="0" hangingPunct="1">
        <a:lnSpc>
          <a:spcPct val="90000"/>
        </a:lnSpc>
        <a:spcBef>
          <a:spcPct val="0"/>
        </a:spcBef>
        <a:buNone/>
        <a:defRPr sz="4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59" indent="-227459" algn="l" defTabSz="909834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37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729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21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2047126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502043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956960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411877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866794" indent="-227459" algn="l" defTabSz="90983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1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83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75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667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584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501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418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335" algn="l" defTabSz="909834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13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0.xml"/><Relationship Id="rId6" Type="http://schemas.openxmlformats.org/officeDocument/2006/relationships/image" Target="../media/image44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132.xml"/><Relationship Id="rId21" Type="http://schemas.openxmlformats.org/officeDocument/2006/relationships/image" Target="../media/image29.png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microsoft.com/office/2007/relationships/hdphoto" Target="../media/hdphoto9.wdp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31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1.gif"/><Relationship Id="rId14" Type="http://schemas.openxmlformats.org/officeDocument/2006/relationships/image" Target="../media/image25.gif"/><Relationship Id="rId22" Type="http://schemas.microsoft.com/office/2007/relationships/hdphoto" Target="../media/hdphoto6.wdp"/><Relationship Id="rId27" Type="http://schemas.openxmlformats.org/officeDocument/2006/relationships/image" Target="../media/image32.png"/><Relationship Id="rId30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gif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32" Type="http://schemas.openxmlformats.org/officeDocument/2006/relationships/image" Target="../media/image18.png"/><Relationship Id="rId5" Type="http://schemas.openxmlformats.org/officeDocument/2006/relationships/slideLayout" Target="../slideLayouts/slideLayout132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microsoft.com/office/2007/relationships/hdphoto" Target="../media/hdphoto5.wdp"/><Relationship Id="rId31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21.gif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9.wdp"/><Relationship Id="rId30" Type="http://schemas.openxmlformats.org/officeDocument/2006/relationships/image" Target="../media/image22.png"/><Relationship Id="rId8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74.png"/><Relationship Id="rId2" Type="http://schemas.openxmlformats.org/officeDocument/2006/relationships/audio" Target="file:///C:\Dj%20remix\DieuDanVuRuaTay-V%20(mp3cut.net).mp3" TargetMode="External"/><Relationship Id="rId1" Type="http://schemas.openxmlformats.org/officeDocument/2006/relationships/audio" Target="file:///D:\Downloads\music\Tim%20ban%20than%20-%20Dang%20cap%20nhat%20%5bNCT%2006633940734116517500%5d.mp3" TargetMode="External"/><Relationship Id="rId6" Type="http://schemas.openxmlformats.org/officeDocument/2006/relationships/audio" Target="../media/audio3.wav"/><Relationship Id="rId5" Type="http://schemas.openxmlformats.org/officeDocument/2006/relationships/image" Target="../media/image73.png"/><Relationship Id="rId4" Type="http://schemas.openxmlformats.org/officeDocument/2006/relationships/image" Target="../media/image16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17" Type="http://schemas.openxmlformats.org/officeDocument/2006/relationships/image" Target="../media/image90.gif"/><Relationship Id="rId2" Type="http://schemas.openxmlformats.org/officeDocument/2006/relationships/image" Target="../media/image75.jpeg"/><Relationship Id="rId16" Type="http://schemas.openxmlformats.org/officeDocument/2006/relationships/image" Target="../media/image89.gif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88.gif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95.jpe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93.jpeg"/><Relationship Id="rId12" Type="http://schemas.openxmlformats.org/officeDocument/2006/relationships/slide" Target="slide39.xml"/><Relationship Id="rId17" Type="http://schemas.openxmlformats.org/officeDocument/2006/relationships/image" Target="../media/image97.png"/><Relationship Id="rId2" Type="http://schemas.openxmlformats.org/officeDocument/2006/relationships/audio" Target="../media/media8.mp3"/><Relationship Id="rId16" Type="http://schemas.openxmlformats.org/officeDocument/2006/relationships/slide" Target="slide24.xml"/><Relationship Id="rId1" Type="http://schemas.microsoft.com/office/2007/relationships/media" Target="../media/media8.mp3"/><Relationship Id="rId6" Type="http://schemas.openxmlformats.org/officeDocument/2006/relationships/image" Target="../media/image92.jpeg"/><Relationship Id="rId11" Type="http://schemas.openxmlformats.org/officeDocument/2006/relationships/slide" Target="slide29.xml"/><Relationship Id="rId5" Type="http://schemas.openxmlformats.org/officeDocument/2006/relationships/image" Target="../media/image91.jpeg"/><Relationship Id="rId15" Type="http://schemas.openxmlformats.org/officeDocument/2006/relationships/image" Target="../media/image96.jpeg"/><Relationship Id="rId10" Type="http://schemas.openxmlformats.org/officeDocument/2006/relationships/slide" Target="slide23.xml"/><Relationship Id="rId4" Type="http://schemas.openxmlformats.org/officeDocument/2006/relationships/image" Target="../media/image75.jpeg"/><Relationship Id="rId9" Type="http://schemas.openxmlformats.org/officeDocument/2006/relationships/image" Target="../media/image94.png"/><Relationship Id="rId14" Type="http://schemas.openxmlformats.org/officeDocument/2006/relationships/slide" Target="slide10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05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microsoft.com/office/2007/relationships/hdphoto" Target="../media/hdphoto1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100.gif"/><Relationship Id="rId15" Type="http://schemas.openxmlformats.org/officeDocument/2006/relationships/image" Target="../media/image106.png"/><Relationship Id="rId10" Type="http://schemas.microsoft.com/office/2007/relationships/hdphoto" Target="../media/hdphoto18.wdp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microsoft.com/office/2007/relationships/hdphoto" Target="../media/hdphoto20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0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7.png"/><Relationship Id="rId5" Type="http://schemas.openxmlformats.org/officeDocument/2006/relationships/audio" Target="../media/audio5.wav"/><Relationship Id="rId10" Type="http://schemas.openxmlformats.org/officeDocument/2006/relationships/slide" Target="slide13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36.gif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25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24.png"/><Relationship Id="rId10" Type="http://schemas.openxmlformats.org/officeDocument/2006/relationships/image" Target="../media/image19.gif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gif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26.png"/><Relationship Id="rId23" Type="http://schemas.openxmlformats.org/officeDocument/2006/relationships/image" Target="../media/image35.png"/><Relationship Id="rId10" Type="http://schemas.openxmlformats.org/officeDocument/2006/relationships/image" Target="../media/image19.gif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6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gif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25.gif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19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132.xml"/><Relationship Id="rId1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gif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25.gif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34.png"/><Relationship Id="rId10" Type="http://schemas.openxmlformats.org/officeDocument/2006/relationships/image" Target="../media/image21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132.xml"/><Relationship Id="rId7" Type="http://schemas.microsoft.com/office/2007/relationships/hdphoto" Target="../media/hdphoto1.wdp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gif"/><Relationship Id="rId1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51348" y="23322"/>
            <a:ext cx="11847162" cy="6826195"/>
            <a:chOff x="-29" y="-10"/>
            <a:chExt cx="5885" cy="4380"/>
          </a:xfrm>
        </p:grpSpPr>
        <p:pic>
          <p:nvPicPr>
            <p:cNvPr id="5" name="Picture 9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-2161" y="2132"/>
              <a:ext cx="4294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24" y="2055"/>
              <a:ext cx="429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6933" y="8483"/>
            <a:ext cx="11952983" cy="6841034"/>
            <a:chOff x="-29" y="-10"/>
            <a:chExt cx="5885" cy="4380"/>
          </a:xfrm>
        </p:grpSpPr>
        <p:pic>
          <p:nvPicPr>
            <p:cNvPr id="10" name="Picture 9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-2161" y="2132"/>
              <a:ext cx="4294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24" y="2055"/>
              <a:ext cx="429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WordArt 5"/>
          <p:cNvSpPr>
            <a:spLocks noChangeArrowheads="1" noChangeShapeType="1" noTextEdit="1"/>
          </p:cNvSpPr>
          <p:nvPr/>
        </p:nvSpPr>
        <p:spPr bwMode="auto">
          <a:xfrm>
            <a:off x="805074" y="1136965"/>
            <a:ext cx="10311457" cy="136699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95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CHÀO MỪNG QUÝ THẦY CÔ VỀ DỰ GIỜ 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255539" y="5410809"/>
            <a:ext cx="8589298" cy="78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793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altLang="en-US" sz="2793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793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altLang="en-US" sz="2793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: 2025 - 2026</a:t>
            </a:r>
            <a:endParaRPr kumimoji="0" lang="en-US" altLang="en-US" sz="2793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095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41090" y="2639170"/>
            <a:ext cx="4782822" cy="70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99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alt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99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Tiếng</a:t>
            </a:r>
            <a:r>
              <a:rPr kumimoji="0" lang="en-US" alt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99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Việt</a:t>
            </a:r>
            <a:r>
              <a:rPr kumimoji="0" lang="lv-LV" alt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US" altLang="en-US" sz="399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DD26F4-2CE8-4977-8F5B-994C8232E787}"/>
              </a:ext>
            </a:extLst>
          </p:cNvPr>
          <p:cNvGrpSpPr>
            <a:grpSpLocks/>
          </p:cNvGrpSpPr>
          <p:nvPr/>
        </p:nvGrpSpPr>
        <p:grpSpPr bwMode="auto">
          <a:xfrm>
            <a:off x="837264" y="5787360"/>
            <a:ext cx="10218697" cy="760115"/>
            <a:chOff x="-192" y="3393"/>
            <a:chExt cx="5952" cy="927"/>
          </a:xfrm>
        </p:grpSpPr>
        <p:pic>
          <p:nvPicPr>
            <p:cNvPr id="24" name="Picture 12" descr="FLOWERS5">
              <a:extLst>
                <a:ext uri="{FF2B5EF4-FFF2-40B4-BE49-F238E27FC236}">
                  <a16:creationId xmlns:a16="http://schemas.microsoft.com/office/drawing/2014/main" id="{7B57DC88-9ACD-492F-B36B-D46F62DEC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FLOWERS5">
              <a:extLst>
                <a:ext uri="{FF2B5EF4-FFF2-40B4-BE49-F238E27FC236}">
                  <a16:creationId xmlns:a16="http://schemas.microsoft.com/office/drawing/2014/main" id="{5AF94238-9660-4BA2-ABFA-0C34A946B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FLOWERS5">
              <a:extLst>
                <a:ext uri="{FF2B5EF4-FFF2-40B4-BE49-F238E27FC236}">
                  <a16:creationId xmlns:a16="http://schemas.microsoft.com/office/drawing/2014/main" id="{68AF0177-F520-450B-A571-454450C44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FLOWERS5">
              <a:extLst>
                <a:ext uri="{FF2B5EF4-FFF2-40B4-BE49-F238E27FC236}">
                  <a16:creationId xmlns:a16="http://schemas.microsoft.com/office/drawing/2014/main" id="{C496387F-A783-4705-AD6B-09DBFFB3E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FLOWERS5">
              <a:extLst>
                <a:ext uri="{FF2B5EF4-FFF2-40B4-BE49-F238E27FC236}">
                  <a16:creationId xmlns:a16="http://schemas.microsoft.com/office/drawing/2014/main" id="{1067CD27-0985-40B5-B1AD-5D025A2CB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7" descr="FLOWERS5">
              <a:extLst>
                <a:ext uri="{FF2B5EF4-FFF2-40B4-BE49-F238E27FC236}">
                  <a16:creationId xmlns:a16="http://schemas.microsoft.com/office/drawing/2014/main" id="{D9824E0A-B3FD-4CBC-B780-935EEE90F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AC7447-45AF-498C-917E-10FD27D8132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07837" y="284346"/>
            <a:ext cx="10308694" cy="434366"/>
            <a:chOff x="-192" y="3393"/>
            <a:chExt cx="5952" cy="927"/>
          </a:xfrm>
        </p:grpSpPr>
        <p:pic>
          <p:nvPicPr>
            <p:cNvPr id="31" name="Picture 5" descr="FLOWERS5">
              <a:extLst>
                <a:ext uri="{FF2B5EF4-FFF2-40B4-BE49-F238E27FC236}">
                  <a16:creationId xmlns:a16="http://schemas.microsoft.com/office/drawing/2014/main" id="{DF88D985-69B5-427F-A61F-1B3E973B4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 descr="FLOWERS5">
              <a:extLst>
                <a:ext uri="{FF2B5EF4-FFF2-40B4-BE49-F238E27FC236}">
                  <a16:creationId xmlns:a16="http://schemas.microsoft.com/office/drawing/2014/main" id="{D2F21D31-131B-4865-B936-767EF33F5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7" descr="FLOWERS5">
              <a:extLst>
                <a:ext uri="{FF2B5EF4-FFF2-40B4-BE49-F238E27FC236}">
                  <a16:creationId xmlns:a16="http://schemas.microsoft.com/office/drawing/2014/main" id="{B2164C94-DF35-421D-A2F9-3B1D8D3BE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" descr="FLOWERS5">
              <a:extLst>
                <a:ext uri="{FF2B5EF4-FFF2-40B4-BE49-F238E27FC236}">
                  <a16:creationId xmlns:a16="http://schemas.microsoft.com/office/drawing/2014/main" id="{80733618-7823-4D9C-BFC7-C086B20B8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9" descr="FLOWERS5">
              <a:extLst>
                <a:ext uri="{FF2B5EF4-FFF2-40B4-BE49-F238E27FC236}">
                  <a16:creationId xmlns:a16="http://schemas.microsoft.com/office/drawing/2014/main" id="{27AAEAE2-BDE9-469A-A7CD-2A2199A07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0" descr="FLOWERS5">
              <a:extLst>
                <a:ext uri="{FF2B5EF4-FFF2-40B4-BE49-F238E27FC236}">
                  <a16:creationId xmlns:a16="http://schemas.microsoft.com/office/drawing/2014/main" id="{5C9123A6-0B79-4AFE-85A6-A636A07B1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27">
            <a:extLst>
              <a:ext uri="{FF2B5EF4-FFF2-40B4-BE49-F238E27FC236}">
                <a16:creationId xmlns:a16="http://schemas.microsoft.com/office/drawing/2014/main" id="{733FCA93-E66A-446A-9D6E-06E10759353D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-2646515" y="3069736"/>
            <a:ext cx="6308953" cy="498826"/>
            <a:chOff x="-192" y="3393"/>
            <a:chExt cx="5952" cy="927"/>
          </a:xfrm>
        </p:grpSpPr>
        <p:pic>
          <p:nvPicPr>
            <p:cNvPr id="38" name="Picture 28" descr="FLOWERS5">
              <a:extLst>
                <a:ext uri="{FF2B5EF4-FFF2-40B4-BE49-F238E27FC236}">
                  <a16:creationId xmlns:a16="http://schemas.microsoft.com/office/drawing/2014/main" id="{28DB0EAE-18AC-4C01-A41D-E32FDE6FD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FLOWERS5">
              <a:extLst>
                <a:ext uri="{FF2B5EF4-FFF2-40B4-BE49-F238E27FC236}">
                  <a16:creationId xmlns:a16="http://schemas.microsoft.com/office/drawing/2014/main" id="{B9B03C6E-60AB-4B62-B503-EE5CDEC00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FLOWERS5">
              <a:extLst>
                <a:ext uri="{FF2B5EF4-FFF2-40B4-BE49-F238E27FC236}">
                  <a16:creationId xmlns:a16="http://schemas.microsoft.com/office/drawing/2014/main" id="{FC92C62E-FC60-4594-ACE7-3342BBF70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1" descr="FLOWERS5">
              <a:extLst>
                <a:ext uri="{FF2B5EF4-FFF2-40B4-BE49-F238E27FC236}">
                  <a16:creationId xmlns:a16="http://schemas.microsoft.com/office/drawing/2014/main" id="{62E48F1D-A4B7-47B8-96BB-EE78D9497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2" descr="FLOWERS5">
              <a:extLst>
                <a:ext uri="{FF2B5EF4-FFF2-40B4-BE49-F238E27FC236}">
                  <a16:creationId xmlns:a16="http://schemas.microsoft.com/office/drawing/2014/main" id="{C2615F14-BDF8-4BED-91A8-110C58AAC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3" descr="FLOWERS5">
              <a:extLst>
                <a:ext uri="{FF2B5EF4-FFF2-40B4-BE49-F238E27FC236}">
                  <a16:creationId xmlns:a16="http://schemas.microsoft.com/office/drawing/2014/main" id="{0FF97846-B885-4B0C-B2DC-E214C2778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07656C-2E4F-4275-A2EB-68AF22AC5105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233834" y="3104838"/>
            <a:ext cx="6308953" cy="272430"/>
            <a:chOff x="-192" y="3393"/>
            <a:chExt cx="5952" cy="927"/>
          </a:xfrm>
        </p:grpSpPr>
        <p:pic>
          <p:nvPicPr>
            <p:cNvPr id="45" name="Picture 19" descr="FLOWERS5">
              <a:extLst>
                <a:ext uri="{FF2B5EF4-FFF2-40B4-BE49-F238E27FC236}">
                  <a16:creationId xmlns:a16="http://schemas.microsoft.com/office/drawing/2014/main" id="{3C5FCD63-B0B8-46F1-A646-002C84C64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0" descr="FLOWERS5">
              <a:extLst>
                <a:ext uri="{FF2B5EF4-FFF2-40B4-BE49-F238E27FC236}">
                  <a16:creationId xmlns:a16="http://schemas.microsoft.com/office/drawing/2014/main" id="{BAA52CBE-8AD2-4D1F-A927-39D2A6935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1" descr="FLOWERS5">
              <a:extLst>
                <a:ext uri="{FF2B5EF4-FFF2-40B4-BE49-F238E27FC236}">
                  <a16:creationId xmlns:a16="http://schemas.microsoft.com/office/drawing/2014/main" id="{38903B52-9E54-4B42-A9EB-BA84485ED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2" descr="FLOWERS5">
              <a:extLst>
                <a:ext uri="{FF2B5EF4-FFF2-40B4-BE49-F238E27FC236}">
                  <a16:creationId xmlns:a16="http://schemas.microsoft.com/office/drawing/2014/main" id="{FB9809AF-4650-4887-9C1D-0EA563098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3" descr="FLOWERS5">
              <a:extLst>
                <a:ext uri="{FF2B5EF4-FFF2-40B4-BE49-F238E27FC236}">
                  <a16:creationId xmlns:a16="http://schemas.microsoft.com/office/drawing/2014/main" id="{089D81B5-EBC6-4F8D-9EBD-D044804D9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4" descr="FLOWERS5">
              <a:extLst>
                <a:ext uri="{FF2B5EF4-FFF2-40B4-BE49-F238E27FC236}">
                  <a16:creationId xmlns:a16="http://schemas.microsoft.com/office/drawing/2014/main" id="{E4C3E878-3865-4F72-AC05-0F44911BA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6613158-B66F-4818-BEE7-DBB7955BF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44" y="193449"/>
            <a:ext cx="9466389" cy="119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lv-LV" altLang="en-US" sz="718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2394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HỌC NGUYỄN ĐỐC TÍN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66A0A4-2E55-4BDA-B5CA-39F8A475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46" y="3483265"/>
            <a:ext cx="1131379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Bài34:</a:t>
            </a:r>
            <a:r>
              <a:rPr kumimoji="0" lang="en-US" altLang="en-US" sz="7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am, </a:t>
            </a:r>
            <a:r>
              <a:rPr kumimoji="0" lang="en-US" altLang="en-US" sz="7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ăm</a:t>
            </a:r>
            <a:r>
              <a:rPr kumimoji="0" lang="en-US" altLang="en-US" sz="7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altLang="en-US" sz="7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âm</a:t>
            </a:r>
            <a:r>
              <a:rPr kumimoji="0" lang="en-US" alt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US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1)</a:t>
            </a:r>
            <a:r>
              <a:rPr kumimoji="0" lang="lv-LV" alt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US" altLang="en-US" sz="7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E87D34-4047-4767-9A24-3791FFFE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675" y="4784023"/>
            <a:ext cx="8665042" cy="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192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Giáo</a:t>
            </a:r>
            <a:r>
              <a:rPr kumimoji="0" lang="en-US" altLang="en-US" sz="3192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192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viên</a:t>
            </a:r>
            <a:r>
              <a:rPr kumimoji="0" lang="en-US" altLang="en-US" sz="3192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altLang="en-US" sz="3192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Phạm</a:t>
            </a:r>
            <a:r>
              <a:rPr kumimoji="0" lang="en-US" altLang="en-US" sz="3192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192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Thị</a:t>
            </a:r>
            <a:r>
              <a:rPr kumimoji="0" lang="en-US" altLang="en-US" sz="3192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192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Sơn</a:t>
            </a:r>
            <a:r>
              <a:rPr kumimoji="0" lang="lv-LV" altLang="en-US" sz="3192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US" altLang="en-US" sz="3192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0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51" grpId="0"/>
      <p:bldP spid="52" grpId="0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ện">
            <a:hlinkClick r:id="" action="ppaction://media"/>
            <a:extLst>
              <a:ext uri="{FF2B5EF4-FFF2-40B4-BE49-F238E27FC236}">
                <a16:creationId xmlns:a16="http://schemas.microsoft.com/office/drawing/2014/main" id="{B5BE5B7E-6639-45E7-AA53-C8187713B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29319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6858E-BC58-4D65-BF27-01B52E2505E7}"/>
              </a:ext>
            </a:extLst>
          </p:cNvPr>
          <p:cNvSpPr txBox="1"/>
          <p:nvPr/>
        </p:nvSpPr>
        <p:spPr>
          <a:xfrm>
            <a:off x="435099" y="5867400"/>
            <a:ext cx="11751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NhÖn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ng¾m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nghÝa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tÊm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l­</a:t>
            </a:r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ư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íi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võa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lµm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xong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7A2B0-EFC6-49F1-AEAE-9DCFF3A6AB27}"/>
              </a:ext>
            </a:extLst>
          </p:cNvPr>
          <p:cNvSpPr txBox="1"/>
          <p:nvPr/>
        </p:nvSpPr>
        <p:spPr>
          <a:xfrm>
            <a:off x="435099" y="5867400"/>
            <a:ext cx="11751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NhÖn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ng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ea typeface="微软雅黑"/>
              </a:rPr>
              <a:t>¾m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nghÝa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t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ea typeface="微软雅黑"/>
              </a:rPr>
              <a:t>Êm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l­</a:t>
            </a:r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ư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íi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võa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l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ea typeface="微软雅黑"/>
              </a:rPr>
              <a:t>µm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xong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微软雅黑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338AC5-C730-4185-9C5B-EE9D9C8A9581}"/>
              </a:ext>
            </a:extLst>
          </p:cNvPr>
          <p:cNvGrpSpPr/>
          <p:nvPr/>
        </p:nvGrpSpPr>
        <p:grpSpPr>
          <a:xfrm>
            <a:off x="0" y="-47609"/>
            <a:ext cx="3025499" cy="834787"/>
            <a:chOff x="63501" y="1386522"/>
            <a:chExt cx="1888818" cy="748582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655AAC87-A3D4-40DD-BA6D-738B3DC582BA}"/>
                </a:ext>
              </a:extLst>
            </p:cNvPr>
            <p:cNvSpPr/>
            <p:nvPr/>
          </p:nvSpPr>
          <p:spPr>
            <a:xfrm>
              <a:off x="302364" y="1429215"/>
              <a:ext cx="1649955" cy="705889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3200" kern="0" dirty="0" err="1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NhËn</a:t>
              </a:r>
              <a:r>
                <a:rPr lang="en-US" sz="3200" kern="0" dirty="0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kern="0" dirty="0" err="1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biÕt</a:t>
              </a:r>
              <a:endParaRPr lang="en-US" sz="3200" kern="0" dirty="0">
                <a:solidFill>
                  <a:prstClr val="white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21C7F3-E900-4384-B5C2-0036A634F93F}"/>
                </a:ext>
              </a:extLst>
            </p:cNvPr>
            <p:cNvSpPr/>
            <p:nvPr/>
          </p:nvSpPr>
          <p:spPr>
            <a:xfrm>
              <a:off x="63501" y="1386522"/>
              <a:ext cx="443340" cy="64171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1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14" y="-72324"/>
            <a:ext cx="12206551" cy="6921840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41811" y="1637656"/>
            <a:ext cx="4215817" cy="5389842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7785" y="1859714"/>
            <a:ext cx="3644094" cy="5172703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698725" y="1785402"/>
            <a:ext cx="4552793" cy="4920571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16699" y="1817295"/>
            <a:ext cx="3997454" cy="5215122"/>
          </a:xfrm>
          <a:prstGeom prst="rect">
            <a:avLst/>
          </a:prstGeom>
        </p:spPr>
      </p:pic>
      <p:sp>
        <p:nvSpPr>
          <p:cNvPr id="8" name="PA_文本框 2028">
            <a:extLst>
              <a:ext uri="{FF2B5EF4-FFF2-40B4-BE49-F238E27FC236}">
                <a16:creationId xmlns:a16="http://schemas.microsoft.com/office/drawing/2014/main" id="{7045D0F7-E9FF-4239-9AD6-6B046B4DBA4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220" y="128001"/>
            <a:ext cx="12587550" cy="144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defRPr/>
            </a:pPr>
            <a:r>
              <a:rPr lang="en-US" altLang="zh-CN" sz="8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8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34: </a:t>
            </a:r>
            <a:r>
              <a:rPr lang="en-US" altLang="zh-CN" sz="8000" b="1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zh-CN" sz="8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zh-CN" sz="8000" b="1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zh-CN" sz="8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zh-CN" sz="8000" b="1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©m (Tiết1</a:t>
            </a:r>
            <a:r>
              <a:rPr lang="en-US" altLang="zh-CN" sz="8800" b="1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8800" b="1" dirty="0">
              <a:solidFill>
                <a:srgbClr val="FFFF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5936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5A1D44-88B9-40DE-ABBF-49873E0931C8}"/>
              </a:ext>
            </a:extLst>
          </p:cNvPr>
          <p:cNvGrpSpPr/>
          <p:nvPr/>
        </p:nvGrpSpPr>
        <p:grpSpPr>
          <a:xfrm>
            <a:off x="0" y="0"/>
            <a:ext cx="1889919" cy="787177"/>
            <a:chOff x="63501" y="1429216"/>
            <a:chExt cx="1970812" cy="705889"/>
          </a:xfrm>
        </p:grpSpPr>
        <p:sp>
          <p:nvSpPr>
            <p:cNvPr id="5" name="Rounded Rectangle 34">
              <a:extLst>
                <a:ext uri="{FF2B5EF4-FFF2-40B4-BE49-F238E27FC236}">
                  <a16:creationId xmlns:a16="http://schemas.microsoft.com/office/drawing/2014/main" id="{72C6024F-BD41-4C27-BA59-8C683D6D062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96329C-9ED4-4F19-8C99-230DD4F04D60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970DAE9-702B-4BAC-87E6-1AE5824C0554}"/>
              </a:ext>
            </a:extLst>
          </p:cNvPr>
          <p:cNvSpPr txBox="1"/>
          <p:nvPr/>
        </p:nvSpPr>
        <p:spPr>
          <a:xfrm>
            <a:off x="2347119" y="2921168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am           ¨m         ©m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062E29-86CB-4B30-9817-DF2FFF5881CF}"/>
              </a:ext>
            </a:extLst>
          </p:cNvPr>
          <p:cNvSpPr txBox="1"/>
          <p:nvPr/>
        </p:nvSpPr>
        <p:spPr>
          <a:xfrm>
            <a:off x="2347119" y="292116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6000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          ¨</a:t>
            </a:r>
            <a:r>
              <a:rPr lang="en-US" sz="6000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        ©</a:t>
            </a:r>
            <a:r>
              <a:rPr lang="en-US" sz="6000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362CEE-A8FE-421D-B2F9-9F78B3DFB05A}"/>
              </a:ext>
            </a:extLst>
          </p:cNvPr>
          <p:cNvSpPr txBox="1"/>
          <p:nvPr/>
        </p:nvSpPr>
        <p:spPr>
          <a:xfrm>
            <a:off x="2347119" y="2921166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m           </a:t>
            </a: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¨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m         </a:t>
            </a:r>
            <a:r>
              <a:rPr lang="en-US" sz="6000" dirty="0">
                <a:solidFill>
                  <a:schemeClr val="accent3"/>
                </a:solidFill>
                <a:latin typeface=".VnAvant" panose="020B7200000000000000" pitchFamily="34" charset="0"/>
              </a:rPr>
              <a:t>©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2" name="Oval Callout 9">
            <a:extLst>
              <a:ext uri="{FF2B5EF4-FFF2-40B4-BE49-F238E27FC236}">
                <a16:creationId xmlns:a16="http://schemas.microsoft.com/office/drawing/2014/main" id="{A3437B1A-4EDC-49F1-BEA2-AF2178FB82F9}"/>
              </a:ext>
            </a:extLst>
          </p:cNvPr>
          <p:cNvSpPr/>
          <p:nvPr/>
        </p:nvSpPr>
        <p:spPr>
          <a:xfrm>
            <a:off x="4633119" y="228600"/>
            <a:ext cx="5867400" cy="1902411"/>
          </a:xfrm>
          <a:prstGeom prst="wedgeEllipseCallout">
            <a:avLst>
              <a:gd name="adj1" fmla="val -59427"/>
              <a:gd name="adj2" fmla="val 80502"/>
            </a:avLst>
          </a:prstGeom>
          <a:solidFill>
            <a:srgbClr val="00B0F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78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0" noProof="0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So </a:t>
            </a:r>
            <a:r>
              <a:rPr lang="en-US" sz="6000" kern="0" noProof="0" dirty="0" err="1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s¸nh</a:t>
            </a:r>
            <a:r>
              <a:rPr lang="en-US" sz="6000" kern="0" noProof="0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0" noProof="0" dirty="0" err="1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6000" kern="0" noProof="0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0" noProof="0" dirty="0" err="1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vÇn</a:t>
            </a:r>
            <a:r>
              <a:rPr lang="en-US" sz="6000" kern="0" noProof="0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70DAE9-702B-4BAC-87E6-1AE5824C0554}"/>
              </a:ext>
            </a:extLst>
          </p:cNvPr>
          <p:cNvSpPr txBox="1"/>
          <p:nvPr/>
        </p:nvSpPr>
        <p:spPr>
          <a:xfrm>
            <a:off x="2534109" y="700126"/>
            <a:ext cx="6975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am     ¨m    ©m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E887A-95F1-4248-904A-60D2F2BD8EC2}"/>
              </a:ext>
            </a:extLst>
          </p:cNvPr>
          <p:cNvSpPr/>
          <p:nvPr/>
        </p:nvSpPr>
        <p:spPr>
          <a:xfrm>
            <a:off x="4099719" y="2667000"/>
            <a:ext cx="3056335" cy="10156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lµm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C08D26-642B-4A65-8BAE-EE53B8D03085}"/>
              </a:ext>
            </a:extLst>
          </p:cNvPr>
          <p:cNvSpPr/>
          <p:nvPr/>
        </p:nvSpPr>
        <p:spPr>
          <a:xfrm>
            <a:off x="5547519" y="1828800"/>
            <a:ext cx="1620142" cy="84415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1183D3-A88E-4D20-82AD-5FBEA5A980A4}"/>
              </a:ext>
            </a:extLst>
          </p:cNvPr>
          <p:cNvSpPr/>
          <p:nvPr/>
        </p:nvSpPr>
        <p:spPr>
          <a:xfrm>
            <a:off x="4099719" y="1828800"/>
            <a:ext cx="1411482" cy="84415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C6993B-76CE-470A-BEF8-FD049798C110}"/>
              </a:ext>
            </a:extLst>
          </p:cNvPr>
          <p:cNvSpPr txBox="1"/>
          <p:nvPr/>
        </p:nvSpPr>
        <p:spPr>
          <a:xfrm>
            <a:off x="4987514" y="2667000"/>
            <a:ext cx="1637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69DF5-6F9B-48CE-982E-8BA9839DF2FF}"/>
              </a:ext>
            </a:extLst>
          </p:cNvPr>
          <p:cNvGrpSpPr/>
          <p:nvPr/>
        </p:nvGrpSpPr>
        <p:grpSpPr>
          <a:xfrm>
            <a:off x="0" y="0"/>
            <a:ext cx="1889919" cy="787177"/>
            <a:chOff x="63501" y="1429216"/>
            <a:chExt cx="1970812" cy="705889"/>
          </a:xfrm>
        </p:grpSpPr>
        <p:sp>
          <p:nvSpPr>
            <p:cNvPr id="23" name="Rounded Rectangle 34">
              <a:extLst>
                <a:ext uri="{FF2B5EF4-FFF2-40B4-BE49-F238E27FC236}">
                  <a16:creationId xmlns:a16="http://schemas.microsoft.com/office/drawing/2014/main" id="{55A2B786-8372-4092-ADA8-988332D0C72A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8C28AD-6E83-41AB-AE83-26E95B5E0C42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1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1D0624-19F0-4F9A-8FE9-838C58F94EF8}"/>
              </a:ext>
            </a:extLst>
          </p:cNvPr>
          <p:cNvSpPr txBox="1"/>
          <p:nvPr/>
        </p:nvSpPr>
        <p:spPr>
          <a:xfrm>
            <a:off x="137319" y="2967335"/>
            <a:ext cx="450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Avant" panose="020B7200000000000000" pitchFamily="34" charset="0"/>
              </a:rPr>
              <a:t>cam   </a:t>
            </a:r>
            <a:r>
              <a:rPr lang="en-US" sz="5400" dirty="0" err="1">
                <a:latin typeface=".VnAvant" panose="020B7200000000000000" pitchFamily="34" charset="0"/>
              </a:rPr>
              <a:t>kh¸m</a:t>
            </a:r>
            <a:endParaRPr lang="en-US" sz="5400" dirty="0">
              <a:latin typeface=".VnAvant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54ED38-0ABD-4939-89F2-B47E1ED08F0E}"/>
              </a:ext>
            </a:extLst>
          </p:cNvPr>
          <p:cNvGrpSpPr/>
          <p:nvPr/>
        </p:nvGrpSpPr>
        <p:grpSpPr>
          <a:xfrm>
            <a:off x="289719" y="304800"/>
            <a:ext cx="1889919" cy="787177"/>
            <a:chOff x="63501" y="1429216"/>
            <a:chExt cx="1970812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F288DCF2-2D83-4FB8-BE55-D2AC814BD01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5B9FAE-9AAD-4DC3-B7A3-0743EB26CB8B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0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gười bác sĩ tận tâm với nghề chữa bệnh cứu người">
            <a:extLst>
              <a:ext uri="{FF2B5EF4-FFF2-40B4-BE49-F238E27FC236}">
                <a16:creationId xmlns:a16="http://schemas.microsoft.com/office/drawing/2014/main" id="{7043D6A1-964B-4C55-8C6C-DF9A8882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-3748"/>
            <a:ext cx="604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2 Bài văn mô tả bác sĩ (y tá, điều dưỡng) đang làm việc ...">
            <a:extLst>
              <a:ext uri="{FF2B5EF4-FFF2-40B4-BE49-F238E27FC236}">
                <a16:creationId xmlns:a16="http://schemas.microsoft.com/office/drawing/2014/main" id="{373BEEE3-BAA0-46BB-87E7-D1F38979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" y="0"/>
            <a:ext cx="5715000" cy="68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3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F1824-C25B-4258-98CE-B96E94B0A96B}"/>
              </a:ext>
            </a:extLst>
          </p:cNvPr>
          <p:cNvSpPr txBox="1"/>
          <p:nvPr/>
        </p:nvSpPr>
        <p:spPr>
          <a:xfrm>
            <a:off x="129617" y="2304295"/>
            <a:ext cx="450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cam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kh¸m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6E6B16-D50A-4BC9-A1C9-B2DB1390AAA9}"/>
              </a:ext>
            </a:extLst>
          </p:cNvPr>
          <p:cNvSpPr txBox="1"/>
          <p:nvPr/>
        </p:nvSpPr>
        <p:spPr>
          <a:xfrm>
            <a:off x="4638673" y="2329279"/>
            <a:ext cx="3300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.VnAvant" panose="020B7200000000000000" pitchFamily="34" charset="0"/>
              </a:rPr>
              <a:t>½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c»m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5E18B9-AE52-455A-8537-183086ABE0CA}"/>
              </a:ext>
            </a:extLst>
          </p:cNvPr>
          <p:cNvGrpSpPr/>
          <p:nvPr/>
        </p:nvGrpSpPr>
        <p:grpSpPr>
          <a:xfrm>
            <a:off x="0" y="0"/>
            <a:ext cx="1889919" cy="787177"/>
            <a:chOff x="63501" y="1429216"/>
            <a:chExt cx="1970812" cy="705889"/>
          </a:xfrm>
        </p:grpSpPr>
        <p:sp>
          <p:nvSpPr>
            <p:cNvPr id="25" name="Rounded Rectangle 34">
              <a:extLst>
                <a:ext uri="{FF2B5EF4-FFF2-40B4-BE49-F238E27FC236}">
                  <a16:creationId xmlns:a16="http://schemas.microsoft.com/office/drawing/2014/main" id="{3115063B-F2D7-4DF7-9064-A61330214F1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A51ADE5-F300-45A8-B05E-FA1852C9F4D6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10BB485-916F-42B2-9183-D5CDAA314167}"/>
              </a:ext>
            </a:extLst>
          </p:cNvPr>
          <p:cNvSpPr txBox="1"/>
          <p:nvPr/>
        </p:nvSpPr>
        <p:spPr>
          <a:xfrm>
            <a:off x="129616" y="2304295"/>
            <a:ext cx="450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kh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4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ìn ngắm vẻ đẹp thiêng liêng của Mẹ và Bé">
            <a:extLst>
              <a:ext uri="{FF2B5EF4-FFF2-40B4-BE49-F238E27FC236}">
                <a16:creationId xmlns:a16="http://schemas.microsoft.com/office/drawing/2014/main" id="{C97F26B4-F2E2-4C43-8FCC-4D16743AF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4"/>
            <a:ext cx="4095189" cy="6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cept chụp ảnh mẹ con: 7+ ý tưởng để sở hữu một bức hình đẹp">
            <a:extLst>
              <a:ext uri="{FF2B5EF4-FFF2-40B4-BE49-F238E27FC236}">
                <a16:creationId xmlns:a16="http://schemas.microsoft.com/office/drawing/2014/main" id="{FC00F366-B6A2-4677-B52F-592A344D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11243"/>
            <a:ext cx="4185444" cy="68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cept chụp ảnh mẹ con: 7+ ý tưởng để sở hữu một bức hình đẹp">
            <a:extLst>
              <a:ext uri="{FF2B5EF4-FFF2-40B4-BE49-F238E27FC236}">
                <a16:creationId xmlns:a16="http://schemas.microsoft.com/office/drawing/2014/main" id="{EEE03E05-1319-4243-96C8-43A1C503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-31230"/>
            <a:ext cx="3800475" cy="68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F1824-C25B-4258-98CE-B96E94B0A96B}"/>
              </a:ext>
            </a:extLst>
          </p:cNvPr>
          <p:cNvSpPr txBox="1"/>
          <p:nvPr/>
        </p:nvSpPr>
        <p:spPr>
          <a:xfrm>
            <a:off x="24766" y="2743200"/>
            <a:ext cx="450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cam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kh¸m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6E6B16-D50A-4BC9-A1C9-B2DB1390AAA9}"/>
              </a:ext>
            </a:extLst>
          </p:cNvPr>
          <p:cNvSpPr txBox="1"/>
          <p:nvPr/>
        </p:nvSpPr>
        <p:spPr>
          <a:xfrm>
            <a:off x="4648654" y="2826377"/>
            <a:ext cx="3300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½m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c»m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49A0E-1307-437E-8F13-90D034454DDD}"/>
              </a:ext>
            </a:extLst>
          </p:cNvPr>
          <p:cNvSpPr txBox="1"/>
          <p:nvPr/>
        </p:nvSpPr>
        <p:spPr>
          <a:xfrm>
            <a:off x="4648654" y="2826377"/>
            <a:ext cx="163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CDF06E-FB39-4A9B-8D6C-CCD77A5BC213}"/>
              </a:ext>
            </a:extLst>
          </p:cNvPr>
          <p:cNvSpPr txBox="1"/>
          <p:nvPr/>
        </p:nvSpPr>
        <p:spPr>
          <a:xfrm>
            <a:off x="6599297" y="2826377"/>
            <a:ext cx="1920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1F0186-0926-4C9A-87CA-2144DD0C46C7}"/>
              </a:ext>
            </a:extLst>
          </p:cNvPr>
          <p:cNvSpPr txBox="1"/>
          <p:nvPr/>
        </p:nvSpPr>
        <p:spPr>
          <a:xfrm>
            <a:off x="7949343" y="2826377"/>
            <a:ext cx="450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Ëm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lang="en-US" sz="5400" dirty="0" err="1">
                <a:solidFill>
                  <a:prstClr val="black"/>
                </a:solidFill>
                <a:latin typeface=".VnAvant" panose="020B7200000000000000" pitchFamily="34" charset="0"/>
              </a:rPr>
              <a:t>Èm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19E950-0723-4000-B642-8C9DC7DA44EA}"/>
              </a:ext>
            </a:extLst>
          </p:cNvPr>
          <p:cNvSpPr txBox="1"/>
          <p:nvPr/>
        </p:nvSpPr>
        <p:spPr>
          <a:xfrm>
            <a:off x="8430834" y="2837985"/>
            <a:ext cx="134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©m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26B98-69C7-46F2-91F4-B8FE8B976F00}"/>
              </a:ext>
            </a:extLst>
          </p:cNvPr>
          <p:cNvSpPr txBox="1"/>
          <p:nvPr/>
        </p:nvSpPr>
        <p:spPr>
          <a:xfrm>
            <a:off x="10751186" y="2837985"/>
            <a:ext cx="134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©m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652AE4-E66D-4D52-9BF5-85339D7702C4}"/>
              </a:ext>
            </a:extLst>
          </p:cNvPr>
          <p:cNvGrpSpPr/>
          <p:nvPr/>
        </p:nvGrpSpPr>
        <p:grpSpPr>
          <a:xfrm>
            <a:off x="0" y="0"/>
            <a:ext cx="1889919" cy="787177"/>
            <a:chOff x="63501" y="1429216"/>
            <a:chExt cx="1970812" cy="705889"/>
          </a:xfrm>
        </p:grpSpPr>
        <p:sp>
          <p:nvSpPr>
            <p:cNvPr id="31" name="Rounded Rectangle 34">
              <a:extLst>
                <a:ext uri="{FF2B5EF4-FFF2-40B4-BE49-F238E27FC236}">
                  <a16:creationId xmlns:a16="http://schemas.microsoft.com/office/drawing/2014/main" id="{A5F3A48A-BEF2-4F93-836A-8AEF0DE0CB43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5B33DAF-1724-4042-828B-F1074AC9A366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2534248-D15F-4872-8B3D-0FE7F3FC3F0B}"/>
              </a:ext>
            </a:extLst>
          </p:cNvPr>
          <p:cNvSpPr txBox="1"/>
          <p:nvPr/>
        </p:nvSpPr>
        <p:spPr>
          <a:xfrm>
            <a:off x="24766" y="2743200"/>
            <a:ext cx="450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kh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AFEB0C1-919D-4283-AA78-CC10749F0EF7}"/>
              </a:ext>
            </a:extLst>
          </p:cNvPr>
          <p:cNvSpPr/>
          <p:nvPr/>
        </p:nvSpPr>
        <p:spPr>
          <a:xfrm>
            <a:off x="975519" y="1981200"/>
            <a:ext cx="10210800" cy="3581400"/>
          </a:xfrm>
          <a:prstGeom prst="wedgeEllipseCallout">
            <a:avLst>
              <a:gd name="adj1" fmla="val -53932"/>
              <a:gd name="adj2" fmla="val 7584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ch¬i</a:t>
            </a:r>
            <a:r>
              <a:rPr lang="en-US" sz="6600" b="1" dirty="0">
                <a:solidFill>
                  <a:srgbClr val="0070C0"/>
                </a:solidFill>
                <a:latin typeface=".VnAvant" panose="020B7200000000000000" pitchFamily="34" charset="0"/>
              </a:rPr>
              <a:t>: B¾n </a:t>
            </a:r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tªn</a:t>
            </a:r>
            <a:endParaRPr lang="en-US" sz="6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64D02-2E48-4EC3-BA69-EF6B56BBCF3B}"/>
              </a:ext>
            </a:extLst>
          </p:cNvPr>
          <p:cNvSpPr txBox="1"/>
          <p:nvPr/>
        </p:nvSpPr>
        <p:spPr>
          <a:xfrm>
            <a:off x="1380072" y="493506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tiÕng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vÇn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míi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1206" y="2184391"/>
            <a:ext cx="3918685" cy="26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83" y="6231963"/>
            <a:ext cx="1526889" cy="7257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24" y="1464052"/>
            <a:ext cx="1357365" cy="12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84" y="3045147"/>
            <a:ext cx="1684160" cy="17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83992" y="4130256"/>
            <a:ext cx="608092" cy="608092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9" y="854120"/>
            <a:ext cx="1653916" cy="148643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74912" y="4689004"/>
            <a:ext cx="1815927" cy="187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28" y="1372554"/>
            <a:ext cx="3441783" cy="19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495892" y="4506756"/>
            <a:ext cx="3426571" cy="1777365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78289" y="3907102"/>
            <a:ext cx="1779211" cy="21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80472" y="3855231"/>
            <a:ext cx="2440592" cy="992641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25" y="1209850"/>
            <a:ext cx="2508379" cy="263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0" y="8484"/>
            <a:ext cx="10667342" cy="845637"/>
          </a:xfrm>
          <a:prstGeom prst="rect">
            <a:avLst/>
          </a:prstGeom>
          <a:solidFill>
            <a:srgbClr val="FFFF00"/>
          </a:solidFill>
        </p:spPr>
        <p:txBody>
          <a:bodyPr vert="horz" lIns="91214" tIns="45607" rIns="91214" bIns="45607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114"/>
            <a:r>
              <a:rPr lang="en-US" sz="4489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725179-FE40-BD2D-57E5-784262A22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195" y="5603509"/>
            <a:ext cx="4774924" cy="4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0" tIns="34235" rIns="68470" bIns="34235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73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182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qu</a:t>
            </a:r>
            <a:r>
              <a:rPr lang="en-US" altLang="en-US" sz="7182" dirty="0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¶ cam</a:t>
            </a:r>
            <a:endParaRPr kumimoji="0" lang="en-US" altLang="en-US" sz="718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微软雅黑"/>
              <a:cs typeface="Arial-Rounded" charset="0"/>
            </a:endParaRPr>
          </a:p>
        </p:txBody>
      </p:sp>
      <p:pic>
        <p:nvPicPr>
          <p:cNvPr id="34820" name="Picture 2" descr="9 tác dụng tuyệt vời của quả cam">
            <a:extLst>
              <a:ext uri="{FF2B5EF4-FFF2-40B4-BE49-F238E27FC236}">
                <a16:creationId xmlns:a16="http://schemas.microsoft.com/office/drawing/2014/main" id="{77DDE1F0-EE3C-2392-6EDA-2C2FE551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" y="0"/>
            <a:ext cx="617220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Cận cảnh vườn cam cho lãi gần 1 tỷ đồng/năm của nông dân Hòa Bình">
            <a:extLst>
              <a:ext uri="{FF2B5EF4-FFF2-40B4-BE49-F238E27FC236}">
                <a16:creationId xmlns:a16="http://schemas.microsoft.com/office/drawing/2014/main" id="{55A1D522-34B2-BFAB-7A3F-03C6B61DD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20" y="0"/>
            <a:ext cx="5410200" cy="51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47BF6D-14D1-4FCA-96C1-EE451E29D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195" y="5603509"/>
            <a:ext cx="4774924" cy="4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0" tIns="34235" rIns="68470" bIns="34235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73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182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qu</a:t>
            </a:r>
            <a:r>
              <a:rPr lang="en-US" altLang="en-US" sz="7182" dirty="0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¶ c</a:t>
            </a:r>
            <a:r>
              <a:rPr lang="en-US" altLang="en-US" sz="7182" dirty="0">
                <a:solidFill>
                  <a:srgbClr val="FF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am</a:t>
            </a:r>
            <a:endParaRPr kumimoji="0" lang="en-US" altLang="en-US" sz="7182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微软雅黑"/>
              <a:cs typeface="Arial-Rounded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ăm tre – SIÊU THỊ HÀN QUỐC OK MART">
            <a:extLst>
              <a:ext uri="{FF2B5EF4-FFF2-40B4-BE49-F238E27FC236}">
                <a16:creationId xmlns:a16="http://schemas.microsoft.com/office/drawing/2014/main" id="{285C10AE-173A-414D-BEB3-03954145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0"/>
            <a:ext cx="620293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5DB522-2C18-40EC-9AD7-78359979C5E1}"/>
              </a:ext>
            </a:extLst>
          </p:cNvPr>
          <p:cNvSpPr txBox="1"/>
          <p:nvPr/>
        </p:nvSpPr>
        <p:spPr>
          <a:xfrm>
            <a:off x="3947319" y="5257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t¨m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8" name="Picture 2" descr="Tăm tre tiệt trùng">
            <a:extLst>
              <a:ext uri="{FF2B5EF4-FFF2-40B4-BE49-F238E27FC236}">
                <a16:creationId xmlns:a16="http://schemas.microsoft.com/office/drawing/2014/main" id="{34D1B7B2-3AF1-4018-ADAD-07E08D0D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51" y="0"/>
            <a:ext cx="5977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0E6F35-6CB9-4B77-B222-DB19446F178F}"/>
              </a:ext>
            </a:extLst>
          </p:cNvPr>
          <p:cNvSpPr txBox="1"/>
          <p:nvPr/>
        </p:nvSpPr>
        <p:spPr>
          <a:xfrm>
            <a:off x="3947319" y="5257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¨m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 đối tượng dùng nhân sâm sẽ nguy hiểm">
            <a:extLst>
              <a:ext uri="{FF2B5EF4-FFF2-40B4-BE49-F238E27FC236}">
                <a16:creationId xmlns:a16="http://schemas.microsoft.com/office/drawing/2014/main" id="{AE3E82EE-FF22-4D58-8885-A3FE695C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5" y="-420195"/>
            <a:ext cx="6015288" cy="59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ình rượu nhân sâm tươi Hàn Quốc 13 lít , Nhân sâm nấm linh chi, nhan sam  han quoc, nhansamnamlinhchi.vn">
            <a:extLst>
              <a:ext uri="{FF2B5EF4-FFF2-40B4-BE49-F238E27FC236}">
                <a16:creationId xmlns:a16="http://schemas.microsoft.com/office/drawing/2014/main" id="{3356F7E4-BDD8-4E1E-A1D1-8F285C1F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92" y="-277673"/>
            <a:ext cx="5629692" cy="55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D2CDF30-2D35-4ECB-9E3A-03CEB53A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195" y="5603509"/>
            <a:ext cx="4774924" cy="4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0" tIns="34235" rIns="68470" bIns="34235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7182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cñ</a:t>
            </a:r>
            <a:r>
              <a:rPr lang="en-US" altLang="en-US" sz="7182" dirty="0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 </a:t>
            </a:r>
            <a:r>
              <a:rPr lang="en-US" altLang="en-US" sz="7182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s©m</a:t>
            </a:r>
            <a:endParaRPr lang="en-US" altLang="en-US" sz="7182" dirty="0">
              <a:solidFill>
                <a:srgbClr val="000000"/>
              </a:solidFill>
              <a:latin typeface=".VnAvant" panose="020B7200000000000000" pitchFamily="34" charset="0"/>
              <a:ea typeface="微软雅黑"/>
              <a:cs typeface="Arial-Rounded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5309F1-50B6-4D88-BFC0-2A578E43E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195" y="5603509"/>
            <a:ext cx="4774924" cy="4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0" tIns="34235" rIns="68470" bIns="34235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7182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cñ</a:t>
            </a:r>
            <a:r>
              <a:rPr lang="en-US" altLang="en-US" sz="7182" dirty="0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 </a:t>
            </a:r>
            <a:r>
              <a:rPr lang="en-US" altLang="en-US" sz="7182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s</a:t>
            </a:r>
            <a:r>
              <a:rPr lang="en-US" altLang="en-US" sz="7182" dirty="0" err="1">
                <a:solidFill>
                  <a:srgbClr val="FF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©m</a:t>
            </a:r>
            <a:endParaRPr lang="en-US" altLang="en-US" sz="7182" dirty="0">
              <a:solidFill>
                <a:srgbClr val="FF0000"/>
              </a:solidFill>
              <a:latin typeface=".VnAvant" panose="020B7200000000000000" pitchFamily="34" charset="0"/>
              <a:ea typeface="微软雅黑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9 tác dụng tuyệt vời của quả cam">
            <a:extLst>
              <a:ext uri="{FF2B5EF4-FFF2-40B4-BE49-F238E27FC236}">
                <a16:creationId xmlns:a16="http://schemas.microsoft.com/office/drawing/2014/main" id="{6D6E0DC1-904E-4D3B-8873-0E39A971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" y="734128"/>
            <a:ext cx="4345306" cy="462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6AC6B1-3CAB-49AD-A4B9-9E4B590AF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944" y="5486400"/>
            <a:ext cx="4774924" cy="4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0" tIns="34235" rIns="68470" bIns="34235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qu</a:t>
            </a:r>
            <a:r>
              <a:rPr lang="en-US" altLang="en-US" sz="6000" dirty="0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¶ c</a:t>
            </a:r>
            <a:r>
              <a:rPr lang="en-US" altLang="en-US" sz="6000" dirty="0">
                <a:solidFill>
                  <a:srgbClr val="FF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am</a:t>
            </a:r>
          </a:p>
        </p:txBody>
      </p:sp>
      <p:pic>
        <p:nvPicPr>
          <p:cNvPr id="6" name="Picture 6" descr="Tăm tre – SIÊU THỊ HÀN QUỐC OK MART">
            <a:extLst>
              <a:ext uri="{FF2B5EF4-FFF2-40B4-BE49-F238E27FC236}">
                <a16:creationId xmlns:a16="http://schemas.microsoft.com/office/drawing/2014/main" id="{DC71DF37-FB2B-40D2-8BC1-4D245F9D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47" y="-181677"/>
            <a:ext cx="4146122" cy="560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B0351-173B-4D79-83AF-0080EE3121CA}"/>
              </a:ext>
            </a:extLst>
          </p:cNvPr>
          <p:cNvSpPr txBox="1"/>
          <p:nvPr/>
        </p:nvSpPr>
        <p:spPr>
          <a:xfrm>
            <a:off x="4608162" y="5155905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t¨m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8" name="Picture 2" descr="4 đối tượng dùng nhân sâm sẽ nguy hiểm">
            <a:extLst>
              <a:ext uri="{FF2B5EF4-FFF2-40B4-BE49-F238E27FC236}">
                <a16:creationId xmlns:a16="http://schemas.microsoft.com/office/drawing/2014/main" id="{BB53DD39-2400-452F-BE37-9E05607C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429" y="241906"/>
            <a:ext cx="3657600" cy="49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098E7B-A41A-4C22-8355-C4BC130E2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90" y="5366985"/>
            <a:ext cx="4774924" cy="49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0" tIns="34235" rIns="68470" bIns="34235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cñ</a:t>
            </a:r>
            <a:r>
              <a:rPr lang="en-US" altLang="en-US" sz="6000" dirty="0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 </a:t>
            </a:r>
            <a:r>
              <a:rPr lang="en-US" altLang="en-US" sz="6000" dirty="0" err="1">
                <a:solidFill>
                  <a:srgbClr val="00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s</a:t>
            </a:r>
            <a:r>
              <a:rPr lang="en-US" altLang="en-US" sz="6000" dirty="0" err="1">
                <a:solidFill>
                  <a:srgbClr val="FF0000"/>
                </a:solidFill>
                <a:latin typeface=".VnAvant" panose="020B7200000000000000" pitchFamily="34" charset="0"/>
                <a:ea typeface="微软雅黑"/>
                <a:cs typeface="Arial-Rounded" charset="0"/>
              </a:rPr>
              <a:t>©m</a:t>
            </a:r>
            <a:endParaRPr lang="en-US" altLang="en-US" sz="6000" dirty="0">
              <a:solidFill>
                <a:srgbClr val="FF0000"/>
              </a:solidFill>
              <a:latin typeface=".VnAvant" panose="020B7200000000000000" pitchFamily="34" charset="0"/>
              <a:ea typeface="微软雅黑"/>
              <a:cs typeface="Arial-Rounded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77840D-6088-4616-980A-4AD83AF455B2}"/>
              </a:ext>
            </a:extLst>
          </p:cNvPr>
          <p:cNvGrpSpPr/>
          <p:nvPr/>
        </p:nvGrpSpPr>
        <p:grpSpPr>
          <a:xfrm>
            <a:off x="0" y="1"/>
            <a:ext cx="1889919" cy="609600"/>
            <a:chOff x="63501" y="1429216"/>
            <a:chExt cx="1970812" cy="705889"/>
          </a:xfrm>
        </p:grpSpPr>
        <p:sp>
          <p:nvSpPr>
            <p:cNvPr id="12" name="Rounded Rectangle 34">
              <a:extLst>
                <a:ext uri="{FF2B5EF4-FFF2-40B4-BE49-F238E27FC236}">
                  <a16:creationId xmlns:a16="http://schemas.microsoft.com/office/drawing/2014/main" id="{EDC43993-E64A-4499-A1AF-36374F90E9FA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8CEF3E-D134-4810-ADEB-0B4C4175359E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63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6435D1-9D50-4527-B5B3-DD35F6086124}"/>
              </a:ext>
            </a:extLst>
          </p:cNvPr>
          <p:cNvGrpSpPr/>
          <p:nvPr/>
        </p:nvGrpSpPr>
        <p:grpSpPr>
          <a:xfrm>
            <a:off x="0" y="0"/>
            <a:ext cx="1889919" cy="787177"/>
            <a:chOff x="63501" y="1429216"/>
            <a:chExt cx="1970812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13432B3F-49A2-4EF9-A94F-ADB975422583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kern="0" dirty="0" err="1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kern="0" dirty="0">
                <a:solidFill>
                  <a:prstClr val="white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041290-D79F-4F54-99A5-839C0267D975}"/>
                </a:ext>
              </a:extLst>
            </p:cNvPr>
            <p:cNvSpPr/>
            <p:nvPr/>
          </p:nvSpPr>
          <p:spPr>
            <a:xfrm>
              <a:off x="63501" y="1458734"/>
              <a:ext cx="540504" cy="641717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4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520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4C8032-4622-4FAB-8987-2DAAA531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9928" y="4520794"/>
            <a:ext cx="1444420" cy="95977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4EF6787-596E-48D5-830F-A93C7CC9AAD2}"/>
              </a:ext>
            </a:extLst>
          </p:cNvPr>
          <p:cNvGrpSpPr/>
          <p:nvPr/>
        </p:nvGrpSpPr>
        <p:grpSpPr>
          <a:xfrm>
            <a:off x="-36779" y="399896"/>
            <a:ext cx="8322032" cy="6690181"/>
            <a:chOff x="-838200" y="-20223"/>
            <a:chExt cx="12403969" cy="6706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266B57-BC76-41E2-AE67-F6547A801F84}"/>
                </a:ext>
              </a:extLst>
            </p:cNvPr>
            <p:cNvGrpSpPr/>
            <p:nvPr/>
          </p:nvGrpSpPr>
          <p:grpSpPr>
            <a:xfrm flipH="1">
              <a:off x="-838200" y="-20223"/>
              <a:ext cx="12403969" cy="6555545"/>
              <a:chOff x="626232" y="-20223"/>
              <a:chExt cx="12403969" cy="6555545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4952C2-D18B-46CD-9DFA-E7FF8D848867}"/>
                  </a:ext>
                </a:extLst>
              </p:cNvPr>
              <p:cNvSpPr/>
              <p:nvPr/>
            </p:nvSpPr>
            <p:spPr>
              <a:xfrm>
                <a:off x="1466558" y="-20223"/>
                <a:ext cx="11563643" cy="6555545"/>
              </a:xfrm>
              <a:custGeom>
                <a:avLst/>
                <a:gdLst>
                  <a:gd name="connsiteX0" fmla="*/ 11563642 w 11563643"/>
                  <a:gd name="connsiteY0" fmla="*/ 425838 h 6555545"/>
                  <a:gd name="connsiteX1" fmla="*/ 11563643 w 11563643"/>
                  <a:gd name="connsiteY1" fmla="*/ 425848 h 6555545"/>
                  <a:gd name="connsiteX2" fmla="*/ 11563643 w 11563643"/>
                  <a:gd name="connsiteY2" fmla="*/ 6129697 h 6555545"/>
                  <a:gd name="connsiteX3" fmla="*/ 11563642 w 11563643"/>
                  <a:gd name="connsiteY3" fmla="*/ 6129708 h 6555545"/>
                  <a:gd name="connsiteX4" fmla="*/ 425848 w 11563643"/>
                  <a:gd name="connsiteY4" fmla="*/ 0 h 6555545"/>
                  <a:gd name="connsiteX5" fmla="*/ 5781821 w 11563643"/>
                  <a:gd name="connsiteY5" fmla="*/ 0 h 6555545"/>
                  <a:gd name="connsiteX6" fmla="*/ 5781821 w 11563643"/>
                  <a:gd name="connsiteY6" fmla="*/ 6555544 h 6555545"/>
                  <a:gd name="connsiteX7" fmla="*/ 11137805 w 11563643"/>
                  <a:gd name="connsiteY7" fmla="*/ 6555544 h 6555545"/>
                  <a:gd name="connsiteX8" fmla="*/ 11137795 w 11563643"/>
                  <a:gd name="connsiteY8" fmla="*/ 6555545 h 6555545"/>
                  <a:gd name="connsiteX9" fmla="*/ 425848 w 11563643"/>
                  <a:gd name="connsiteY9" fmla="*/ 6555545 h 6555545"/>
                  <a:gd name="connsiteX10" fmla="*/ 0 w 11563643"/>
                  <a:gd name="connsiteY10" fmla="*/ 6129697 h 6555545"/>
                  <a:gd name="connsiteX11" fmla="*/ 0 w 11563643"/>
                  <a:gd name="connsiteY11" fmla="*/ 425848 h 6555545"/>
                  <a:gd name="connsiteX12" fmla="*/ 425848 w 11563643"/>
                  <a:gd name="connsiteY12" fmla="*/ 0 h 655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63643" h="6555545">
                    <a:moveTo>
                      <a:pt x="11563642" y="425838"/>
                    </a:moveTo>
                    <a:lnTo>
                      <a:pt x="11563643" y="425848"/>
                    </a:lnTo>
                    <a:lnTo>
                      <a:pt x="11563643" y="6129697"/>
                    </a:lnTo>
                    <a:lnTo>
                      <a:pt x="11563642" y="6129708"/>
                    </a:lnTo>
                    <a:close/>
                    <a:moveTo>
                      <a:pt x="425848" y="0"/>
                    </a:moveTo>
                    <a:lnTo>
                      <a:pt x="5781821" y="0"/>
                    </a:lnTo>
                    <a:lnTo>
                      <a:pt x="5781821" y="6555544"/>
                    </a:lnTo>
                    <a:lnTo>
                      <a:pt x="11137805" y="6555544"/>
                    </a:lnTo>
                    <a:lnTo>
                      <a:pt x="11137795" y="6555545"/>
                    </a:lnTo>
                    <a:lnTo>
                      <a:pt x="425848" y="6555545"/>
                    </a:lnTo>
                    <a:cubicBezTo>
                      <a:pt x="190659" y="6555545"/>
                      <a:pt x="0" y="6364886"/>
                      <a:pt x="0" y="6129697"/>
                    </a:cubicBezTo>
                    <a:lnTo>
                      <a:pt x="0" y="425848"/>
                    </a:lnTo>
                    <a:cubicBezTo>
                      <a:pt x="0" y="190659"/>
                      <a:pt x="190659" y="0"/>
                      <a:pt x="425848" y="0"/>
                    </a:cubicBezTo>
                    <a:close/>
                  </a:path>
                </a:pathLst>
              </a:custGeom>
              <a:solidFill>
                <a:srgbClr val="AF74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0F6544E-DB01-425A-AF48-1710A40EB76A}"/>
                  </a:ext>
                </a:extLst>
              </p:cNvPr>
              <p:cNvSpPr/>
              <p:nvPr/>
            </p:nvSpPr>
            <p:spPr>
              <a:xfrm>
                <a:off x="626232" y="399757"/>
                <a:ext cx="5222118" cy="6058486"/>
              </a:xfrm>
              <a:custGeom>
                <a:avLst/>
                <a:gdLst>
                  <a:gd name="connsiteX0" fmla="*/ 393559 w 5469768"/>
                  <a:gd name="connsiteY0" fmla="*/ 0 h 6058486"/>
                  <a:gd name="connsiteX1" fmla="*/ 5469768 w 5469768"/>
                  <a:gd name="connsiteY1" fmla="*/ 0 h 6058486"/>
                  <a:gd name="connsiteX2" fmla="*/ 5469768 w 5469768"/>
                  <a:gd name="connsiteY2" fmla="*/ 6058486 h 6058486"/>
                  <a:gd name="connsiteX3" fmla="*/ 393559 w 5469768"/>
                  <a:gd name="connsiteY3" fmla="*/ 6058486 h 6058486"/>
                  <a:gd name="connsiteX4" fmla="*/ 0 w 5469768"/>
                  <a:gd name="connsiteY4" fmla="*/ 5664927 h 6058486"/>
                  <a:gd name="connsiteX5" fmla="*/ 0 w 5469768"/>
                  <a:gd name="connsiteY5" fmla="*/ 393559 h 6058486"/>
                  <a:gd name="connsiteX6" fmla="*/ 393559 w 5469768"/>
                  <a:gd name="connsiteY6" fmla="*/ 0 h 6058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69768" h="6058486">
                    <a:moveTo>
                      <a:pt x="393559" y="0"/>
                    </a:moveTo>
                    <a:lnTo>
                      <a:pt x="5469768" y="0"/>
                    </a:lnTo>
                    <a:lnTo>
                      <a:pt x="5469768" y="6058486"/>
                    </a:lnTo>
                    <a:lnTo>
                      <a:pt x="393559" y="6058486"/>
                    </a:lnTo>
                    <a:cubicBezTo>
                      <a:pt x="176202" y="6058486"/>
                      <a:pt x="0" y="5882284"/>
                      <a:pt x="0" y="5664927"/>
                    </a:cubicBezTo>
                    <a:lnTo>
                      <a:pt x="0" y="393559"/>
                    </a:lnTo>
                    <a:cubicBezTo>
                      <a:pt x="0" y="176202"/>
                      <a:pt x="176202" y="0"/>
                      <a:pt x="393559" y="0"/>
                    </a:cubicBezTo>
                    <a:close/>
                  </a:path>
                </a:pathLst>
              </a:custGeom>
              <a:solidFill>
                <a:srgbClr val="AF746F"/>
              </a:solidFill>
              <a:ln w="38100">
                <a:solidFill>
                  <a:srgbClr val="66565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A72BABA-0B35-4D66-A423-619EAE252314}"/>
                </a:ext>
              </a:extLst>
            </p:cNvPr>
            <p:cNvGrpSpPr/>
            <p:nvPr/>
          </p:nvGrpSpPr>
          <p:grpSpPr>
            <a:xfrm>
              <a:off x="6096000" y="3429000"/>
              <a:ext cx="3619500" cy="3257550"/>
              <a:chOff x="6096000" y="3429000"/>
              <a:chExt cx="3619500" cy="3257550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4B8DEA17-92B4-4654-8916-3E18278989D7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3619500" cy="3257550"/>
              </a:xfrm>
              <a:custGeom>
                <a:avLst/>
                <a:gdLst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0" h="3257550">
                    <a:moveTo>
                      <a:pt x="0" y="3257550"/>
                    </a:moveTo>
                    <a:lnTo>
                      <a:pt x="0" y="0"/>
                    </a:lnTo>
                    <a:cubicBezTo>
                      <a:pt x="254000" y="1790700"/>
                      <a:pt x="2851150" y="1581150"/>
                      <a:pt x="3619500" y="3257550"/>
                    </a:cubicBezTo>
                    <a:lnTo>
                      <a:pt x="0" y="3257550"/>
                    </a:lnTo>
                    <a:close/>
                  </a:path>
                </a:pathLst>
              </a:custGeom>
              <a:solidFill>
                <a:srgbClr val="F8DEB4">
                  <a:alpha val="2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Right Triangle 11">
                <a:extLst>
                  <a:ext uri="{FF2B5EF4-FFF2-40B4-BE49-F238E27FC236}">
                    <a16:creationId xmlns:a16="http://schemas.microsoft.com/office/drawing/2014/main" id="{FADD9EA9-F5D1-42CD-96E3-3EDC73DF417A}"/>
                  </a:ext>
                </a:extLst>
              </p:cNvPr>
              <p:cNvSpPr/>
              <p:nvPr/>
            </p:nvSpPr>
            <p:spPr>
              <a:xfrm>
                <a:off x="6096000" y="4371101"/>
                <a:ext cx="2343150" cy="2315449"/>
              </a:xfrm>
              <a:custGeom>
                <a:avLst/>
                <a:gdLst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0" h="3257550">
                    <a:moveTo>
                      <a:pt x="0" y="3257550"/>
                    </a:moveTo>
                    <a:lnTo>
                      <a:pt x="0" y="0"/>
                    </a:lnTo>
                    <a:cubicBezTo>
                      <a:pt x="254000" y="1790700"/>
                      <a:pt x="2851150" y="1581150"/>
                      <a:pt x="3619500" y="3257550"/>
                    </a:cubicBezTo>
                    <a:lnTo>
                      <a:pt x="0" y="3257550"/>
                    </a:lnTo>
                    <a:close/>
                  </a:path>
                </a:pathLst>
              </a:custGeom>
              <a:solidFill>
                <a:srgbClr val="F3AD8D">
                  <a:alpha val="2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525F59-3580-4015-A06B-587081ABF5D9}"/>
                </a:ext>
              </a:extLst>
            </p:cNvPr>
            <p:cNvSpPr txBox="1"/>
            <p:nvPr/>
          </p:nvSpPr>
          <p:spPr>
            <a:xfrm>
              <a:off x="6538875" y="2400256"/>
              <a:ext cx="4831667" cy="377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n-US" sz="7980" dirty="0">
                  <a:solidFill>
                    <a:srgbClr val="F8DEB4"/>
                  </a:solidFill>
                  <a:latin typeface="Chiller" panose="04020404031007020602" pitchFamily="82" charset="0"/>
                </a:rPr>
                <a:t>SÁCH GIÁO KHOA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2CE8B9-D03A-4B6E-9A57-4D7757B1B7A4}"/>
                </a:ext>
              </a:extLst>
            </p:cNvPr>
            <p:cNvGrpSpPr/>
            <p:nvPr/>
          </p:nvGrpSpPr>
          <p:grpSpPr>
            <a:xfrm flipV="1">
              <a:off x="6096000" y="171450"/>
              <a:ext cx="3619500" cy="3257550"/>
              <a:chOff x="6096000" y="3429000"/>
              <a:chExt cx="3619500" cy="3257550"/>
            </a:xfrm>
          </p:grpSpPr>
          <p:sp>
            <p:nvSpPr>
              <p:cNvPr id="21" name="Right Triangle 11">
                <a:extLst>
                  <a:ext uri="{FF2B5EF4-FFF2-40B4-BE49-F238E27FC236}">
                    <a16:creationId xmlns:a16="http://schemas.microsoft.com/office/drawing/2014/main" id="{546322F5-F15E-430B-B2E1-A44A1F0E10E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3619500" cy="3257550"/>
              </a:xfrm>
              <a:custGeom>
                <a:avLst/>
                <a:gdLst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0" h="3257550">
                    <a:moveTo>
                      <a:pt x="0" y="3257550"/>
                    </a:moveTo>
                    <a:lnTo>
                      <a:pt x="0" y="0"/>
                    </a:lnTo>
                    <a:cubicBezTo>
                      <a:pt x="254000" y="1790700"/>
                      <a:pt x="2851150" y="1581150"/>
                      <a:pt x="3619500" y="3257550"/>
                    </a:cubicBezTo>
                    <a:lnTo>
                      <a:pt x="0" y="3257550"/>
                    </a:lnTo>
                    <a:close/>
                  </a:path>
                </a:pathLst>
              </a:custGeom>
              <a:solidFill>
                <a:srgbClr val="F8DEB4">
                  <a:alpha val="2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ight Triangle 11">
                <a:extLst>
                  <a:ext uri="{FF2B5EF4-FFF2-40B4-BE49-F238E27FC236}">
                    <a16:creationId xmlns:a16="http://schemas.microsoft.com/office/drawing/2014/main" id="{5E8A569A-FB7B-4FC0-B87B-486B2B748F28}"/>
                  </a:ext>
                </a:extLst>
              </p:cNvPr>
              <p:cNvSpPr/>
              <p:nvPr/>
            </p:nvSpPr>
            <p:spPr>
              <a:xfrm>
                <a:off x="6096000" y="4371101"/>
                <a:ext cx="2343150" cy="2315449"/>
              </a:xfrm>
              <a:custGeom>
                <a:avLst/>
                <a:gdLst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  <a:gd name="connsiteX0" fmla="*/ 0 w 3619500"/>
                  <a:gd name="connsiteY0" fmla="*/ 3257550 h 3257550"/>
                  <a:gd name="connsiteX1" fmla="*/ 0 w 3619500"/>
                  <a:gd name="connsiteY1" fmla="*/ 0 h 3257550"/>
                  <a:gd name="connsiteX2" fmla="*/ 3619500 w 3619500"/>
                  <a:gd name="connsiteY2" fmla="*/ 3257550 h 3257550"/>
                  <a:gd name="connsiteX3" fmla="*/ 0 w 3619500"/>
                  <a:gd name="connsiteY3" fmla="*/ 3257550 h 325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0" h="3257550">
                    <a:moveTo>
                      <a:pt x="0" y="3257550"/>
                    </a:moveTo>
                    <a:lnTo>
                      <a:pt x="0" y="0"/>
                    </a:lnTo>
                    <a:cubicBezTo>
                      <a:pt x="254000" y="1790700"/>
                      <a:pt x="2851150" y="1581150"/>
                      <a:pt x="3619500" y="3257550"/>
                    </a:cubicBezTo>
                    <a:lnTo>
                      <a:pt x="0" y="3257550"/>
                    </a:lnTo>
                    <a:close/>
                  </a:path>
                </a:pathLst>
              </a:custGeom>
              <a:solidFill>
                <a:srgbClr val="F3AD8D">
                  <a:alpha val="2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98CE71-7121-4B51-B01F-1C205191B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61" y="-40878"/>
            <a:ext cx="5767517" cy="71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8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2639F1-854B-48D3-BC9A-E002B58079BB}"/>
              </a:ext>
            </a:extLst>
          </p:cNvPr>
          <p:cNvSpPr/>
          <p:nvPr/>
        </p:nvSpPr>
        <p:spPr>
          <a:xfrm>
            <a:off x="217063" y="8484"/>
            <a:ext cx="11535035" cy="6539327"/>
          </a:xfrm>
          <a:prstGeom prst="roundRect">
            <a:avLst>
              <a:gd name="adj" fmla="val 6496"/>
            </a:avLst>
          </a:prstGeom>
          <a:solidFill>
            <a:srgbClr val="AF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1B795E-8172-4753-AFD6-8AEE6962E0AC}"/>
              </a:ext>
            </a:extLst>
          </p:cNvPr>
          <p:cNvSpPr/>
          <p:nvPr/>
        </p:nvSpPr>
        <p:spPr>
          <a:xfrm>
            <a:off x="624683" y="397750"/>
            <a:ext cx="10912472" cy="6043498"/>
          </a:xfrm>
          <a:prstGeom prst="roundRect">
            <a:avLst>
              <a:gd name="adj" fmla="val 6496"/>
            </a:avLst>
          </a:prstGeom>
          <a:solidFill>
            <a:srgbClr val="AF746F"/>
          </a:solidFill>
          <a:ln w="38100">
            <a:solidFill>
              <a:srgbClr val="6656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B259A6-14DA-4A58-BE94-B9F9A85B9C03}"/>
              </a:ext>
            </a:extLst>
          </p:cNvPr>
          <p:cNvGrpSpPr/>
          <p:nvPr/>
        </p:nvGrpSpPr>
        <p:grpSpPr>
          <a:xfrm>
            <a:off x="941301" y="655186"/>
            <a:ext cx="9977968" cy="5291349"/>
            <a:chOff x="1107400" y="762000"/>
            <a:chExt cx="10002714" cy="53044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19C78E5-1C73-40D5-9C29-FCF36EBC3DE5}"/>
                </a:ext>
              </a:extLst>
            </p:cNvPr>
            <p:cNvSpPr/>
            <p:nvPr/>
          </p:nvSpPr>
          <p:spPr>
            <a:xfrm>
              <a:off x="1107400" y="762000"/>
              <a:ext cx="4939070" cy="530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A51706-C62C-4789-9B8F-C982D5A46F31}"/>
                </a:ext>
              </a:extLst>
            </p:cNvPr>
            <p:cNvSpPr/>
            <p:nvPr/>
          </p:nvSpPr>
          <p:spPr>
            <a:xfrm>
              <a:off x="6163188" y="762952"/>
              <a:ext cx="4946926" cy="530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E21EBD-7778-49DB-94B9-BA53A2EF40EB}"/>
              </a:ext>
            </a:extLst>
          </p:cNvPr>
          <p:cNvSpPr/>
          <p:nvPr/>
        </p:nvSpPr>
        <p:spPr>
          <a:xfrm>
            <a:off x="760116" y="1471018"/>
            <a:ext cx="319102" cy="926385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FF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B5879358-F579-4AF7-9262-F1657E35125F}"/>
              </a:ext>
            </a:extLst>
          </p:cNvPr>
          <p:cNvSpPr/>
          <p:nvPr/>
        </p:nvSpPr>
        <p:spPr>
          <a:xfrm>
            <a:off x="758933" y="2444351"/>
            <a:ext cx="319102" cy="939671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A2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2C248C15-59F8-48E4-9BE2-4DE6AEA9E93F}"/>
              </a:ext>
            </a:extLst>
          </p:cNvPr>
          <p:cNvSpPr/>
          <p:nvPr/>
        </p:nvSpPr>
        <p:spPr>
          <a:xfrm>
            <a:off x="772547" y="3430970"/>
            <a:ext cx="319102" cy="939671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CFB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7C24A0D0-4588-4F1D-95DF-592C48407596}"/>
              </a:ext>
            </a:extLst>
          </p:cNvPr>
          <p:cNvSpPr/>
          <p:nvPr/>
        </p:nvSpPr>
        <p:spPr>
          <a:xfrm>
            <a:off x="760116" y="4417589"/>
            <a:ext cx="319102" cy="939671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C56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82D255B0-E848-4896-A2A3-8FA1637F7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5" y="3561439"/>
            <a:ext cx="4786349" cy="227755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498338-CBFF-4734-A7BB-F500EDCAD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67" y="4094100"/>
            <a:ext cx="4687836" cy="1721218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D33168-CD42-46FA-9868-755BD15A49A5}"/>
              </a:ext>
            </a:extLst>
          </p:cNvPr>
          <p:cNvGrpSpPr/>
          <p:nvPr/>
        </p:nvGrpSpPr>
        <p:grpSpPr>
          <a:xfrm>
            <a:off x="5541969" y="240191"/>
            <a:ext cx="1103351" cy="5569928"/>
            <a:chOff x="5555713" y="232282"/>
            <a:chExt cx="1106087" cy="55837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2C3AAF5-EE10-433D-AA73-49AD62029D34}"/>
                </a:ext>
              </a:extLst>
            </p:cNvPr>
            <p:cNvGrpSpPr/>
            <p:nvPr/>
          </p:nvGrpSpPr>
          <p:grpSpPr>
            <a:xfrm>
              <a:off x="5555713" y="232282"/>
              <a:ext cx="1106087" cy="1023545"/>
              <a:chOff x="5551785" y="232282"/>
              <a:chExt cx="1106087" cy="102354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07FD3DB7-86E8-4736-B8F8-B0D12F5AA8E4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FF6FF84-20E8-44B7-8D0B-DB4BFD0A67D4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CBED8E8A-4D87-4654-A5F6-93382670CB75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526EA5-0B8B-4B67-AEE4-EB410BBADBE3}"/>
                </a:ext>
              </a:extLst>
            </p:cNvPr>
            <p:cNvGrpSpPr/>
            <p:nvPr/>
          </p:nvGrpSpPr>
          <p:grpSpPr>
            <a:xfrm>
              <a:off x="5555713" y="751785"/>
              <a:ext cx="1106087" cy="1023545"/>
              <a:chOff x="5551785" y="232282"/>
              <a:chExt cx="1106087" cy="102354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D2967B-A4ED-4F53-A460-CB52A243113A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700C1C2-8C72-4D51-B12C-06D26B3841D8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BF0C02A6-9C40-445B-BA4B-C8D3E4CF0946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4ED2251-E1A5-4E26-A983-D1700183976E}"/>
                </a:ext>
              </a:extLst>
            </p:cNvPr>
            <p:cNvGrpSpPr/>
            <p:nvPr/>
          </p:nvGrpSpPr>
          <p:grpSpPr>
            <a:xfrm>
              <a:off x="5555713" y="1254032"/>
              <a:ext cx="1106087" cy="1023545"/>
              <a:chOff x="5551785" y="232282"/>
              <a:chExt cx="1106087" cy="102354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1A62C78-4FD1-46E4-87B2-A472099DE860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10AF6BA-61B0-4F4A-B4C5-9248518CC9DA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1A14305D-54BE-4CBB-B21B-CB9F1505C887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E0D8877-EC44-4AF0-9DD8-CA8FA0C0A8C5}"/>
                </a:ext>
              </a:extLst>
            </p:cNvPr>
            <p:cNvGrpSpPr/>
            <p:nvPr/>
          </p:nvGrpSpPr>
          <p:grpSpPr>
            <a:xfrm>
              <a:off x="5555713" y="1746907"/>
              <a:ext cx="1106087" cy="1023545"/>
              <a:chOff x="5551785" y="232282"/>
              <a:chExt cx="1106087" cy="102354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174DC76-12F4-4DF3-BE58-F9D19C85735C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801327B-799A-48DF-A4ED-4222B2A81E75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EAADD23D-E590-441F-B208-A77756D5D2D2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549646E-5D14-41C9-8265-C22A4A637456}"/>
                </a:ext>
              </a:extLst>
            </p:cNvPr>
            <p:cNvGrpSpPr/>
            <p:nvPr/>
          </p:nvGrpSpPr>
          <p:grpSpPr>
            <a:xfrm>
              <a:off x="5555713" y="2284356"/>
              <a:ext cx="1106087" cy="1023545"/>
              <a:chOff x="5551785" y="232282"/>
              <a:chExt cx="1106087" cy="102354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B1E1281-0136-4E54-B686-23767A16CECE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2C0ABBA-DA83-43ED-BE98-B452F8D94053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401B5CE7-86E5-4E36-B8DD-A6FA72ECB7C9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2570CF2-C878-4EFD-AC0A-0D2F3E504DDD}"/>
                </a:ext>
              </a:extLst>
            </p:cNvPr>
            <p:cNvGrpSpPr/>
            <p:nvPr/>
          </p:nvGrpSpPr>
          <p:grpSpPr>
            <a:xfrm>
              <a:off x="5555713" y="2788771"/>
              <a:ext cx="1106087" cy="1023545"/>
              <a:chOff x="5551785" y="232282"/>
              <a:chExt cx="1106087" cy="102354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46DF185-2FD9-4042-8C7A-BC41480C54ED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26C0366-DED3-449D-9E85-98F83F03808B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31E13345-9B13-4750-8E0E-9B873E31A88C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76158D3-DEB3-449C-B370-436AB55C88A3}"/>
                </a:ext>
              </a:extLst>
            </p:cNvPr>
            <p:cNvGrpSpPr/>
            <p:nvPr/>
          </p:nvGrpSpPr>
          <p:grpSpPr>
            <a:xfrm>
              <a:off x="5555713" y="3289698"/>
              <a:ext cx="1106087" cy="1023545"/>
              <a:chOff x="5551785" y="232282"/>
              <a:chExt cx="1106087" cy="102354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D579FC7-96A8-4DCE-8592-D66B5E1E94D2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CDD23C0-0C9D-46D1-AAD3-A7DA3022557D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178F0804-D6FB-4825-BCA7-BAF147A73885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E297B19-304F-401B-9606-CF75A789EED0}"/>
                </a:ext>
              </a:extLst>
            </p:cNvPr>
            <p:cNvGrpSpPr/>
            <p:nvPr/>
          </p:nvGrpSpPr>
          <p:grpSpPr>
            <a:xfrm>
              <a:off x="5555713" y="3790625"/>
              <a:ext cx="1106087" cy="1023545"/>
              <a:chOff x="5551785" y="232282"/>
              <a:chExt cx="1106087" cy="1023545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F5ECA8A-5CF3-4719-9832-DA56DC5CE90A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34087EE-A1A4-41DD-926E-FFD8A9420952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37194E91-FE9A-46E3-8A99-1CB4EA5A61E6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A7BB52E-2686-4AC7-A2B5-02493523E06D}"/>
                </a:ext>
              </a:extLst>
            </p:cNvPr>
            <p:cNvGrpSpPr/>
            <p:nvPr/>
          </p:nvGrpSpPr>
          <p:grpSpPr>
            <a:xfrm>
              <a:off x="5555713" y="4291552"/>
              <a:ext cx="1106087" cy="1023545"/>
              <a:chOff x="5551785" y="232282"/>
              <a:chExt cx="1106087" cy="1023545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C67095A-BFE0-44D0-90B3-6C8D2115529D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F9B66C3-3B8C-4142-A830-E808419594AA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705D1E9D-B9B8-44AD-9108-30D74BC5FF00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C547861-3DBC-45C1-9812-4FCB543A8B7F}"/>
                </a:ext>
              </a:extLst>
            </p:cNvPr>
            <p:cNvGrpSpPr/>
            <p:nvPr/>
          </p:nvGrpSpPr>
          <p:grpSpPr>
            <a:xfrm>
              <a:off x="5555713" y="4792479"/>
              <a:ext cx="1106087" cy="1023545"/>
              <a:chOff x="5551785" y="232282"/>
              <a:chExt cx="1106087" cy="1023545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02EE75A-7A65-48BE-85EE-4090DA3DCD48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0CDC5A6-0EF6-4811-A794-9453B7894AA9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63EEA769-F309-4A0C-9929-A49F51A12342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2114">
                  <a:defRPr/>
                </a:pPr>
                <a:endParaRPr lang="en-US" sz="179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CDD34B5-4F2B-4AAB-A8EC-446A3D35E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56" y="1055497"/>
            <a:ext cx="8834064" cy="4049465"/>
          </a:xfrm>
          <a:prstGeom prst="rect">
            <a:avLst/>
          </a:prstGeom>
        </p:spPr>
      </p:pic>
      <p:sp>
        <p:nvSpPr>
          <p:cNvPr id="88" name="Rectangle: Rounded Corners 5">
            <a:extLst>
              <a:ext uri="{FF2B5EF4-FFF2-40B4-BE49-F238E27FC236}">
                <a16:creationId xmlns:a16="http://schemas.microsoft.com/office/drawing/2014/main" id="{3E3324C8-C539-4662-BBE1-2215519C8771}"/>
              </a:ext>
            </a:extLst>
          </p:cNvPr>
          <p:cNvSpPr/>
          <p:nvPr/>
        </p:nvSpPr>
        <p:spPr>
          <a:xfrm flipH="1">
            <a:off x="6844008" y="1008996"/>
            <a:ext cx="4057147" cy="4736082"/>
          </a:xfrm>
          <a:custGeom>
            <a:avLst/>
            <a:gdLst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9536" h="6058486">
                <a:moveTo>
                  <a:pt x="0" y="393559"/>
                </a:moveTo>
                <a:cubicBezTo>
                  <a:pt x="0" y="176202"/>
                  <a:pt x="176202" y="0"/>
                  <a:pt x="393559" y="0"/>
                </a:cubicBezTo>
                <a:cubicBezTo>
                  <a:pt x="3739598" y="285750"/>
                  <a:pt x="7161838" y="0"/>
                  <a:pt x="10545977" y="0"/>
                </a:cubicBezTo>
                <a:cubicBezTo>
                  <a:pt x="10763334" y="0"/>
                  <a:pt x="10749036" y="233352"/>
                  <a:pt x="10749036" y="450709"/>
                </a:cubicBezTo>
                <a:cubicBezTo>
                  <a:pt x="10488686" y="2284032"/>
                  <a:pt x="10876036" y="3926854"/>
                  <a:pt x="10939536" y="5664927"/>
                </a:cubicBezTo>
                <a:cubicBezTo>
                  <a:pt x="10844286" y="6034684"/>
                  <a:pt x="10763334" y="6058486"/>
                  <a:pt x="10545977" y="6058486"/>
                </a:cubicBezTo>
                <a:cubicBezTo>
                  <a:pt x="7257088" y="5867986"/>
                  <a:pt x="3815798" y="5848936"/>
                  <a:pt x="393559" y="6058486"/>
                </a:cubicBezTo>
                <a:cubicBezTo>
                  <a:pt x="214302" y="5925136"/>
                  <a:pt x="0" y="5882284"/>
                  <a:pt x="0" y="5664927"/>
                </a:cubicBezTo>
                <a:cubicBezTo>
                  <a:pt x="171450" y="4079254"/>
                  <a:pt x="342900" y="2284032"/>
                  <a:pt x="0" y="393559"/>
                </a:cubicBezTo>
                <a:close/>
              </a:path>
            </a:pathLst>
          </a:custGeom>
          <a:noFill/>
          <a:ln w="38100">
            <a:solidFill>
              <a:srgbClr val="6656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: Rounded Corners 5">
            <a:extLst>
              <a:ext uri="{FF2B5EF4-FFF2-40B4-BE49-F238E27FC236}">
                <a16:creationId xmlns:a16="http://schemas.microsoft.com/office/drawing/2014/main" id="{73964FBC-71CD-4262-A948-8BCE214746CA}"/>
              </a:ext>
            </a:extLst>
          </p:cNvPr>
          <p:cNvSpPr/>
          <p:nvPr/>
        </p:nvSpPr>
        <p:spPr>
          <a:xfrm>
            <a:off x="1255485" y="1049600"/>
            <a:ext cx="4057147" cy="4736082"/>
          </a:xfrm>
          <a:custGeom>
            <a:avLst/>
            <a:gdLst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9536" h="6058486">
                <a:moveTo>
                  <a:pt x="0" y="393559"/>
                </a:moveTo>
                <a:cubicBezTo>
                  <a:pt x="0" y="176202"/>
                  <a:pt x="176202" y="0"/>
                  <a:pt x="393559" y="0"/>
                </a:cubicBezTo>
                <a:cubicBezTo>
                  <a:pt x="3739598" y="285750"/>
                  <a:pt x="7161838" y="0"/>
                  <a:pt x="10545977" y="0"/>
                </a:cubicBezTo>
                <a:cubicBezTo>
                  <a:pt x="10763334" y="0"/>
                  <a:pt x="10749036" y="233352"/>
                  <a:pt x="10749036" y="450709"/>
                </a:cubicBezTo>
                <a:cubicBezTo>
                  <a:pt x="10488686" y="2284032"/>
                  <a:pt x="10876036" y="3926854"/>
                  <a:pt x="10939536" y="5664927"/>
                </a:cubicBezTo>
                <a:cubicBezTo>
                  <a:pt x="10844286" y="6034684"/>
                  <a:pt x="10763334" y="6058486"/>
                  <a:pt x="10545977" y="6058486"/>
                </a:cubicBezTo>
                <a:cubicBezTo>
                  <a:pt x="7257088" y="5867986"/>
                  <a:pt x="3815798" y="5848936"/>
                  <a:pt x="393559" y="6058486"/>
                </a:cubicBezTo>
                <a:cubicBezTo>
                  <a:pt x="214302" y="5925136"/>
                  <a:pt x="0" y="5882284"/>
                  <a:pt x="0" y="5664927"/>
                </a:cubicBezTo>
                <a:cubicBezTo>
                  <a:pt x="171450" y="4079254"/>
                  <a:pt x="342900" y="2284032"/>
                  <a:pt x="0" y="393559"/>
                </a:cubicBezTo>
                <a:close/>
              </a:path>
            </a:pathLst>
          </a:custGeom>
          <a:noFill/>
          <a:ln w="38100">
            <a:solidFill>
              <a:srgbClr val="6656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3D7C4-CCDC-44FC-B2E1-1D5A842CA9E9}"/>
              </a:ext>
            </a:extLst>
          </p:cNvPr>
          <p:cNvSpPr txBox="1"/>
          <p:nvPr/>
        </p:nvSpPr>
        <p:spPr>
          <a:xfrm>
            <a:off x="281056" y="5812210"/>
            <a:ext cx="119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/>
            <a:r>
              <a:rPr lang="en-US" sz="3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CA61A4-CAC1-4B57-A435-E78ED7EF1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58" y="603783"/>
            <a:ext cx="4539527" cy="53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07A88-27F4-49AC-9835-3A2E3C1D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19" y="2179617"/>
            <a:ext cx="6197130" cy="4678383"/>
          </a:xfrm>
          <a:prstGeom prst="rect">
            <a:avLst/>
          </a:prstGeom>
          <a:ln>
            <a:noFill/>
          </a:ln>
        </p:spPr>
      </p:pic>
      <p:sp>
        <p:nvSpPr>
          <p:cNvPr id="5" name="Cloud Callout 16">
            <a:extLst>
              <a:ext uri="{FF2B5EF4-FFF2-40B4-BE49-F238E27FC236}">
                <a16:creationId xmlns:a16="http://schemas.microsoft.com/office/drawing/2014/main" id="{9C6A8FED-CFC1-4EEC-97D6-7E2CDA2EE7C9}"/>
              </a:ext>
            </a:extLst>
          </p:cNvPr>
          <p:cNvSpPr/>
          <p:nvPr/>
        </p:nvSpPr>
        <p:spPr>
          <a:xfrm>
            <a:off x="823119" y="762000"/>
            <a:ext cx="4648200" cy="3140769"/>
          </a:xfrm>
          <a:prstGeom prst="cloudCallout">
            <a:avLst>
              <a:gd name="adj1" fmla="val 90969"/>
              <a:gd name="adj2" fmla="val 60007"/>
            </a:avLst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5874">
              <a:defRPr/>
            </a:pPr>
            <a:r>
              <a:rPr lang="en-US" sz="399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N2</a:t>
            </a:r>
          </a:p>
        </p:txBody>
      </p:sp>
    </p:spTree>
    <p:extLst>
      <p:ext uri="{BB962C8B-B14F-4D97-AF65-F5344CB8AC3E}">
        <p14:creationId xmlns:p14="http://schemas.microsoft.com/office/powerpoint/2010/main" val="389895610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0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am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E5595A-410E-4AC7-A5CE-BC90411D6E84}"/>
              </a:ext>
            </a:extLst>
          </p:cNvPr>
          <p:cNvGrpSpPr/>
          <p:nvPr/>
        </p:nvGrpSpPr>
        <p:grpSpPr>
          <a:xfrm>
            <a:off x="-84358" y="76201"/>
            <a:ext cx="3803078" cy="685799"/>
            <a:chOff x="63500" y="1429216"/>
            <a:chExt cx="2859381" cy="705889"/>
          </a:xfrm>
        </p:grpSpPr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757934DE-2D6D-47C3-9A0F-576B8666B3F2}"/>
                </a:ext>
              </a:extLst>
            </p:cNvPr>
            <p:cNvSpPr/>
            <p:nvPr/>
          </p:nvSpPr>
          <p:spPr>
            <a:xfrm>
              <a:off x="384357" y="1429216"/>
              <a:ext cx="25385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A9554A-E285-4D55-922C-4568F3E45A5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83" y="6231963"/>
            <a:ext cx="1526889" cy="7257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70" y="997805"/>
            <a:ext cx="1357365" cy="12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84" y="3045147"/>
            <a:ext cx="1684160" cy="17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17" y="254587"/>
            <a:ext cx="1653916" cy="148643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74912" y="4689004"/>
            <a:ext cx="1815927" cy="187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5" y="190164"/>
            <a:ext cx="3441783" cy="19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27498" y="4271583"/>
            <a:ext cx="3426571" cy="1777365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78289" y="3907102"/>
            <a:ext cx="1779211" cy="21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35918" y="5475223"/>
            <a:ext cx="2440592" cy="1614252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09968" y="854120"/>
            <a:ext cx="608092" cy="608092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55180" y="1741022"/>
            <a:ext cx="608092" cy="608092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8074" y="1484570"/>
            <a:ext cx="3918685" cy="26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4016"/>
              </p:ext>
            </p:extLst>
          </p:nvPr>
        </p:nvGraphicFramePr>
        <p:xfrm>
          <a:off x="215396" y="762000"/>
          <a:ext cx="11704320" cy="5970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1"/>
            <a:ext cx="3803078" cy="685799"/>
            <a:chOff x="63500" y="1429216"/>
            <a:chExt cx="2859381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5385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544663"/>
            <a:ext cx="6858000" cy="480111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ăm</a:t>
            </a:r>
            <a:r>
              <a:rPr kumimoji="0" lang="en-US" sz="28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Ă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499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40615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13919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âm</a:t>
            </a:r>
            <a:r>
              <a:rPr kumimoji="0" lang="en-US" sz="28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C3A9AD-55D8-4BE1-A49F-BE5A667DD2BF}"/>
              </a:ext>
            </a:extLst>
          </p:cNvPr>
          <p:cNvGrpSpPr/>
          <p:nvPr/>
        </p:nvGrpSpPr>
        <p:grpSpPr>
          <a:xfrm>
            <a:off x="-84358" y="76201"/>
            <a:ext cx="3803078" cy="685799"/>
            <a:chOff x="63500" y="1429216"/>
            <a:chExt cx="2859381" cy="705889"/>
          </a:xfrm>
        </p:grpSpPr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8F5D362F-7DFC-48CA-91E7-8B917E9D89A1}"/>
                </a:ext>
              </a:extLst>
            </p:cNvPr>
            <p:cNvSpPr/>
            <p:nvPr/>
          </p:nvSpPr>
          <p:spPr>
            <a:xfrm>
              <a:off x="384357" y="1429216"/>
              <a:ext cx="25385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601E81-C7F7-4114-82DA-A441E7F8133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0955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20228" r="7534" b="14935"/>
          <a:stretch/>
        </p:blipFill>
        <p:spPr bwMode="auto">
          <a:xfrm>
            <a:off x="-442144" y="-196005"/>
            <a:ext cx="12603982" cy="665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3261891" y="729368"/>
            <a:ext cx="5271012" cy="2989254"/>
          </a:xfrm>
          <a:prstGeom prst="wedgeEllipseCallout">
            <a:avLst>
              <a:gd name="adj1" fmla="val -59427"/>
              <a:gd name="adj2" fmla="val 805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18">
              <a:defRPr/>
            </a:pPr>
            <a:r>
              <a:rPr lang="en-US" sz="1063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99877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108810" y="1380834"/>
            <a:ext cx="7297103" cy="4625615"/>
          </a:xfrm>
          <a:prstGeom prst="star32">
            <a:avLst>
              <a:gd name="adj" fmla="val 37500"/>
            </a:avLst>
          </a:prstGeom>
          <a:solidFill>
            <a:srgbClr val="47C3C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6122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6122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985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altLang="en-US" sz="5985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altLang="en-US" sz="5985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77696" y="6174769"/>
            <a:ext cx="9121378" cy="760115"/>
            <a:chOff x="-192" y="3393"/>
            <a:chExt cx="5952" cy="927"/>
          </a:xfrm>
        </p:grpSpPr>
        <p:pic>
          <p:nvPicPr>
            <p:cNvPr id="6" name="Picture 12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3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Tim ban than - Dang cap nhat [NCT 066339407341165175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64" y="5937379"/>
            <a:ext cx="304046" cy="30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tion Button: Sound 12">
            <a:hlinkClick r:id="" action="ppaction://noaction" highlightClick="1">
              <a:snd r:embed="rId6" name="breeze.wav"/>
            </a:hlinkClick>
          </p:cNvPr>
          <p:cNvSpPr/>
          <p:nvPr/>
        </p:nvSpPr>
        <p:spPr>
          <a:xfrm>
            <a:off x="7650240" y="5405299"/>
            <a:ext cx="711024" cy="601759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6122">
              <a:buClr>
                <a:srgbClr val="000000"/>
              </a:buClr>
              <a:defRPr/>
            </a:pPr>
            <a:endParaRPr lang="en-US" sz="139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4" name="DieuDanVuRuaTay-V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24" y="5405299"/>
            <a:ext cx="608092" cy="60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 rot="10800000">
            <a:off x="1357018" y="665667"/>
            <a:ext cx="9121378" cy="228034"/>
            <a:chOff x="-192" y="3393"/>
            <a:chExt cx="5952" cy="927"/>
          </a:xfrm>
        </p:grpSpPr>
        <p:pic>
          <p:nvPicPr>
            <p:cNvPr id="16" name="Picture 5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7"/>
          <p:cNvGrpSpPr>
            <a:grpSpLocks/>
          </p:cNvGrpSpPr>
          <p:nvPr/>
        </p:nvGrpSpPr>
        <p:grpSpPr bwMode="auto">
          <a:xfrm rot="5400000" flipH="1">
            <a:off x="-1650591" y="3781488"/>
            <a:ext cx="6308953" cy="498826"/>
            <a:chOff x="-192" y="3393"/>
            <a:chExt cx="5952" cy="927"/>
          </a:xfrm>
        </p:grpSpPr>
        <p:pic>
          <p:nvPicPr>
            <p:cNvPr id="23" name="Picture 28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9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0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1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2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3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6200000">
            <a:off x="7397478" y="3726242"/>
            <a:ext cx="6308953" cy="304046"/>
            <a:chOff x="-192" y="3393"/>
            <a:chExt cx="5952" cy="927"/>
          </a:xfrm>
        </p:grpSpPr>
        <p:pic>
          <p:nvPicPr>
            <p:cNvPr id="30" name="Picture 19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1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3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4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96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5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84"/>
            <a:ext cx="12161838" cy="6796695"/>
          </a:xfrm>
          <a:prstGeom prst="rect">
            <a:avLst/>
          </a:prstGeom>
          <a:noFill/>
        </p:spPr>
      </p:pic>
      <p:pic>
        <p:nvPicPr>
          <p:cNvPr id="6" name="Picture 20" descr="Đẹp Sang Trọng Tự Chế Hình Trái Tim Cửa Sổ Trong Suốt Sô Cô La Hộp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4076" y="185843"/>
            <a:ext cx="2635065" cy="212832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22" descr="50 Adet/grup Kırmızı Gül Diy Güzel şeker Kutusu Düğün Favor Hediy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2730" y="4949230"/>
            <a:ext cx="2736412" cy="1722927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  <p:pic>
        <p:nvPicPr>
          <p:cNvPr id="8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4076" y="2719560"/>
            <a:ext cx="2635065" cy="1925624"/>
          </a:xfrm>
          <a:prstGeom prst="rect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</p:spPr>
      </p:pic>
      <p:pic>
        <p:nvPicPr>
          <p:cNvPr id="9" name="Picture 4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698" y="2694222"/>
            <a:ext cx="2736413" cy="202697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0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182268" y="185843"/>
            <a:ext cx="2837762" cy="222967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1" name="Picture 14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697" y="5025241"/>
            <a:ext cx="2635065" cy="164691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2" name="Picture 16" descr="Hộp Quà Vuông Trụ 14 x 14 x 16c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3157" y="185843"/>
            <a:ext cx="2736413" cy="222967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13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4506" y="2820908"/>
            <a:ext cx="2736413" cy="202697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4" name="Picture 26" descr="Hộp Quà Chữ Nhật Linh Lan (10 x 18 x 6 cm) | nhanvan.v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1808" y="5025241"/>
            <a:ext cx="2635065" cy="164691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5" name="Picture 30" descr="màu sắc ấm áp hộp quà màu tím trang trí khóa miễn phí Hình ảnh ..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0919" y="5025241"/>
            <a:ext cx="2837762" cy="164691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6" name="Picture 32" descr="Hộp đựng bánh cupcak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3617" y="2694225"/>
            <a:ext cx="2736413" cy="202697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7" name="Picture 34" descr="Hộp quà cưới, lễ ăn hỏi - Bao bì thực phẩm Hùng La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2698" y="185843"/>
            <a:ext cx="2736413" cy="2229670"/>
          </a:xfrm>
          <a:prstGeom prst="rect">
            <a:avLst/>
          </a:prstGeom>
          <a:solidFill>
            <a:schemeClr val="bg2"/>
          </a:solidFill>
          <a:ln w="76200">
            <a:solidFill>
              <a:srgbClr val="FF0000"/>
            </a:solidFill>
          </a:ln>
        </p:spPr>
      </p:pic>
      <p:sp>
        <p:nvSpPr>
          <p:cNvPr id="39" name="Rectangle 38"/>
          <p:cNvSpPr/>
          <p:nvPr/>
        </p:nvSpPr>
        <p:spPr>
          <a:xfrm>
            <a:off x="1" y="1706073"/>
            <a:ext cx="12161838" cy="3243157"/>
          </a:xfrm>
          <a:prstGeom prst="rect">
            <a:avLst/>
          </a:prstGeom>
          <a:noFill/>
        </p:spPr>
        <p:txBody>
          <a:bodyPr wrap="none" lIns="121618" tIns="60809" rIns="121618" bIns="60809" numCol="1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6122"/>
            <a:r>
              <a:rPr lang="en-US" sz="7182" b="1" spc="67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HỘP</a:t>
            </a:r>
            <a:r>
              <a:rPr lang="en-US" sz="7182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7182" b="1" spc="67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QUÀ</a:t>
            </a:r>
            <a:r>
              <a:rPr lang="en-US" sz="7182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7182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BÍ</a:t>
            </a:r>
            <a:r>
              <a:rPr lang="en-US" sz="7182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MẬT</a:t>
            </a:r>
          </a:p>
        </p:txBody>
      </p:sp>
      <p:pic>
        <p:nvPicPr>
          <p:cNvPr id="40" name="Picture 39" descr="hinh-nen-dong-day-ngang-dep-1-57_104236776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349" y="2820908"/>
            <a:ext cx="11857792" cy="1925624"/>
          </a:xfrm>
          <a:prstGeom prst="rect">
            <a:avLst/>
          </a:prstGeom>
        </p:spPr>
      </p:pic>
      <p:pic>
        <p:nvPicPr>
          <p:cNvPr id="47" name="Picture 46" descr="b5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29471" y="8483"/>
            <a:ext cx="2432368" cy="3319168"/>
          </a:xfrm>
          <a:prstGeom prst="rect">
            <a:avLst/>
          </a:prstGeom>
        </p:spPr>
      </p:pic>
      <p:pic>
        <p:nvPicPr>
          <p:cNvPr id="48" name="Picture 47" descr="b5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0790" y="287192"/>
            <a:ext cx="2229670" cy="2711076"/>
          </a:xfrm>
          <a:prstGeom prst="rect">
            <a:avLst/>
          </a:prstGeom>
        </p:spPr>
      </p:pic>
      <p:pic>
        <p:nvPicPr>
          <p:cNvPr id="49" name="Picture 48" descr="hinh-nen-dong-day-ngang-dep-1-15_104236605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6570808"/>
            <a:ext cx="12161838" cy="3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5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15" y="30653"/>
            <a:ext cx="12161838" cy="6796695"/>
          </a:xfrm>
          <a:prstGeom prst="rect">
            <a:avLst/>
          </a:prstGeom>
          <a:noFill/>
        </p:spPr>
      </p:pic>
      <p:pic>
        <p:nvPicPr>
          <p:cNvPr id="1030" name="Picture 6" descr="Bút chì kim phân khúc">
            <a:extLst>
              <a:ext uri="{FF2B5EF4-FFF2-40B4-BE49-F238E27FC236}">
                <a16:creationId xmlns:a16="http://schemas.microsoft.com/office/drawing/2014/main" id="{ECD95894-8ACB-A47C-1EED-41315AFC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87" y="280857"/>
            <a:ext cx="3439521" cy="34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định vở viết cho học sinh tiểu học mẹ ĐÃ BIẾT CHƯA?">
            <a:extLst>
              <a:ext uri="{FF2B5EF4-FFF2-40B4-BE49-F238E27FC236}">
                <a16:creationId xmlns:a16="http://schemas.microsoft.com/office/drawing/2014/main" id="{0FB5AA34-016D-77D8-D092-B53057F1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1" y="3393938"/>
            <a:ext cx="3677073" cy="2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ẹo mút sắc màu Chupa Chups nhiều vị - Cây Sato Mart- Cửa hàng tạp hóa tiện  lợi">
            <a:extLst>
              <a:ext uri="{FF2B5EF4-FFF2-40B4-BE49-F238E27FC236}">
                <a16:creationId xmlns:a16="http://schemas.microsoft.com/office/drawing/2014/main" id="{6B26ABB3-B181-1650-F6F7-B8258A1E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5" y="1706073"/>
            <a:ext cx="3445854" cy="34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iện Nay Hộp Quà Tặng - Miễn Phí vector hình ảnh trên Pixaba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69773" y="1491275"/>
            <a:ext cx="3822292" cy="3909162"/>
          </a:xfrm>
          <a:prstGeom prst="rect">
            <a:avLst/>
          </a:prstGeom>
          <a:solidFill>
            <a:srgbClr val="92D050"/>
          </a:solidFill>
          <a:ln w="57150">
            <a:solidFill>
              <a:srgbClr val="0070C0"/>
            </a:solidFill>
          </a:ln>
        </p:spPr>
      </p:pic>
      <p:pic>
        <p:nvPicPr>
          <p:cNvPr id="7" name="Picture 2" descr="Hiện Nay Hộp Quà Tặng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395" y="2858760"/>
            <a:ext cx="3822292" cy="390916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</p:pic>
      <p:sp>
        <p:nvSpPr>
          <p:cNvPr id="8" name="Oval 7">
            <a:hlinkClick r:id="rId11" action="ppaction://hlinksldjump"/>
          </p:cNvPr>
          <p:cNvSpPr/>
          <p:nvPr/>
        </p:nvSpPr>
        <p:spPr>
          <a:xfrm>
            <a:off x="1925624" y="6183325"/>
            <a:ext cx="608092" cy="6080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2394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5923267" y="4834646"/>
            <a:ext cx="563048" cy="532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2394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10" name="Picture 20" descr="Số 5 và ý nghĩa của nó - Đá Thạch Anh Kim Tự Thá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86313" y="-5396816"/>
            <a:ext cx="4357992" cy="4357992"/>
          </a:xfrm>
          <a:prstGeom prst="rect">
            <a:avLst/>
          </a:prstGeom>
          <a:noFill/>
        </p:spPr>
      </p:pic>
      <p:sp>
        <p:nvSpPr>
          <p:cNvPr id="12" name="5-Point Star 11">
            <a:hlinkClick r:id="rId14" action="ppaction://hlinksldjump"/>
          </p:cNvPr>
          <p:cNvSpPr/>
          <p:nvPr/>
        </p:nvSpPr>
        <p:spPr>
          <a:xfrm>
            <a:off x="2229670" y="8483"/>
            <a:ext cx="1722927" cy="1089498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endParaRPr lang="en-US" sz="239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4" descr="Số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0460" y="-5396816"/>
            <a:ext cx="4256643" cy="4357992"/>
          </a:xfrm>
          <a:prstGeom prst="rect">
            <a:avLst/>
          </a:prstGeom>
          <a:noFill/>
        </p:spPr>
      </p:pic>
      <p:pic>
        <p:nvPicPr>
          <p:cNvPr id="2" name="Picture 2" descr="Hiện Nay Hộp Quà Tặng - Miễn Phí vector hình ảnh trên Pixabay">
            <a:hlinkClick r:id="rId16" action="ppaction://hlinksldjump"/>
            <a:extLst>
              <a:ext uri="{FF2B5EF4-FFF2-40B4-BE49-F238E27FC236}">
                <a16:creationId xmlns:a16="http://schemas.microsoft.com/office/drawing/2014/main" id="{6D3B4341-6FE9-3184-F0B1-07E90376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5155" y="57065"/>
            <a:ext cx="3822292" cy="390916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</p:pic>
      <p:pic>
        <p:nvPicPr>
          <p:cNvPr id="5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244B90F-BAFB-6B56-CF2A-CC4B3BDD8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36506" y="4768063"/>
            <a:ext cx="860124" cy="860124"/>
          </a:xfrm>
          <a:prstGeom prst="rect">
            <a:avLst/>
          </a:prstGeom>
        </p:spPr>
      </p:pic>
      <p:sp>
        <p:nvSpPr>
          <p:cNvPr id="3" name="Oval 2">
            <a:hlinkClick r:id="rId12" action="ppaction://hlinksldjump"/>
            <a:extLst>
              <a:ext uri="{FF2B5EF4-FFF2-40B4-BE49-F238E27FC236}">
                <a16:creationId xmlns:a16="http://schemas.microsoft.com/office/drawing/2014/main" id="{7B90A10E-1440-0579-BAEB-87772E735D83}"/>
              </a:ext>
            </a:extLst>
          </p:cNvPr>
          <p:cNvSpPr/>
          <p:nvPr/>
        </p:nvSpPr>
        <p:spPr>
          <a:xfrm>
            <a:off x="10069713" y="3445855"/>
            <a:ext cx="563048" cy="532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6122"/>
            <a:r>
              <a:rPr lang="en-US" sz="2394" dirty="0">
                <a:solidFill>
                  <a:prstClr val="black"/>
                </a:solidFill>
                <a:latin typeface=".VnBodoni" pitchFamily="34" charset="0"/>
              </a:rPr>
              <a:t>3</a:t>
            </a:r>
          </a:p>
        </p:txBody>
      </p:sp>
      <p:sp>
        <p:nvSpPr>
          <p:cNvPr id="11" name="Right Arrow 10">
            <a:hlinkClick r:id="rId16" action="ppaction://hlinksldjump"/>
          </p:cNvPr>
          <p:cNvSpPr/>
          <p:nvPr/>
        </p:nvSpPr>
        <p:spPr>
          <a:xfrm>
            <a:off x="9766568" y="6049323"/>
            <a:ext cx="1261564" cy="6398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5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02" y="2180140"/>
            <a:ext cx="5519550" cy="3937372"/>
          </a:xfrm>
          <a:prstGeom prst="rect">
            <a:avLst/>
          </a:prstGeom>
        </p:spPr>
      </p:pic>
      <p:sp>
        <p:nvSpPr>
          <p:cNvPr id="5" name="云形 15">
            <a:extLst>
              <a:ext uri="{FF2B5EF4-FFF2-40B4-BE49-F238E27FC236}">
                <a16:creationId xmlns:a16="http://schemas.microsoft.com/office/drawing/2014/main" id="{1E69A9B2-0B94-4805-B4E0-C7B775829627}"/>
              </a:ext>
            </a:extLst>
          </p:cNvPr>
          <p:cNvSpPr/>
          <p:nvPr/>
        </p:nvSpPr>
        <p:spPr>
          <a:xfrm>
            <a:off x="4759955" y="654422"/>
            <a:ext cx="1023162" cy="557486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834">
              <a:defRPr/>
            </a:pPr>
            <a:endParaRPr lang="zh-CN" altLang="en-US" sz="1791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4" descr="图片包含 物体&#10;&#10;描述已自动生成">
            <a:extLst>
              <a:ext uri="{FF2B5EF4-FFF2-40B4-BE49-F238E27FC236}">
                <a16:creationId xmlns:a16="http://schemas.microsoft.com/office/drawing/2014/main" id="{19803CFB-12FD-4828-B56A-5B11EB581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828" b="1"/>
          <a:stretch/>
        </p:blipFill>
        <p:spPr>
          <a:xfrm>
            <a:off x="9367227" y="-38779"/>
            <a:ext cx="2119322" cy="199234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BDC1-028A-4E9C-867E-37BED8CB9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950" y="-101364"/>
            <a:ext cx="1385818" cy="1385818"/>
          </a:xfrm>
          <a:prstGeom prst="rect">
            <a:avLst/>
          </a:prstGeom>
        </p:spPr>
      </p:pic>
      <p:sp>
        <p:nvSpPr>
          <p:cNvPr id="9" name="云形 15">
            <a:extLst>
              <a:ext uri="{FF2B5EF4-FFF2-40B4-BE49-F238E27FC236}">
                <a16:creationId xmlns:a16="http://schemas.microsoft.com/office/drawing/2014/main" id="{9E731438-E420-4706-BD02-55D5201A80DD}"/>
              </a:ext>
            </a:extLst>
          </p:cNvPr>
          <p:cNvSpPr/>
          <p:nvPr/>
        </p:nvSpPr>
        <p:spPr>
          <a:xfrm>
            <a:off x="6976921" y="79947"/>
            <a:ext cx="1023162" cy="557486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834">
              <a:defRPr/>
            </a:pPr>
            <a:endParaRPr lang="zh-CN" altLang="en-US" sz="1791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云形 16">
            <a:extLst>
              <a:ext uri="{FF2B5EF4-FFF2-40B4-BE49-F238E27FC236}">
                <a16:creationId xmlns:a16="http://schemas.microsoft.com/office/drawing/2014/main" id="{61AE4E4B-A666-48FE-8D3F-8E3B4E0AFF3D}"/>
              </a:ext>
            </a:extLst>
          </p:cNvPr>
          <p:cNvSpPr/>
          <p:nvPr/>
        </p:nvSpPr>
        <p:spPr>
          <a:xfrm>
            <a:off x="15045" y="696426"/>
            <a:ext cx="1388842" cy="75673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834">
              <a:defRPr/>
            </a:pPr>
            <a:endParaRPr lang="zh-CN" altLang="en-US" sz="1791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72" y="3369332"/>
            <a:ext cx="2597522" cy="2397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914156" y="3092116"/>
            <a:ext cx="1144416" cy="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32" y="375050"/>
            <a:ext cx="1773952" cy="17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92" y="1218248"/>
            <a:ext cx="1773952" cy="17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40" y="260300"/>
            <a:ext cx="1773952" cy="17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-95950" y="5314983"/>
            <a:ext cx="12258443" cy="2093141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976101" y="2645681"/>
            <a:ext cx="976172" cy="8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CCEF6D05-3412-DE5F-740A-0A06CA4D66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22" y="844609"/>
            <a:ext cx="7528830" cy="20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" y="-1225"/>
            <a:ext cx="12131750" cy="6824110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83893" y="4573783"/>
            <a:ext cx="3793195" cy="705899"/>
          </a:xfrm>
          <a:prstGeom prst="rect">
            <a:avLst/>
          </a:prstGeom>
          <a:solidFill>
            <a:schemeClr val="bg1"/>
          </a:solidFill>
        </p:spPr>
        <p:txBody>
          <a:bodyPr wrap="square" lIns="90979" tIns="45490" rIns="90979" bIns="45490" rtlCol="0">
            <a:spAutoFit/>
          </a:bodyPr>
          <a:lstStyle/>
          <a:p>
            <a:pPr algn="ctr" defTabSz="909834">
              <a:defRPr/>
            </a:pPr>
            <a:r>
              <a:rPr lang="es-ES_tradnl" sz="399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399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s-ES_tradnl" sz="399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399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lang="es-ES" sz="399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00977" y="4462990"/>
            <a:ext cx="3088736" cy="918759"/>
          </a:xfrm>
          <a:prstGeom prst="rect">
            <a:avLst/>
          </a:prstGeom>
          <a:solidFill>
            <a:schemeClr val="bg1"/>
          </a:solidFill>
        </p:spPr>
        <p:txBody>
          <a:bodyPr wrap="square" lIns="90979" tIns="45490" rIns="90979" bIns="45490" rtlCol="0">
            <a:spAutoFit/>
          </a:bodyPr>
          <a:lstStyle/>
          <a:p>
            <a:pPr algn="ctr" defTabSz="909834">
              <a:defRPr/>
            </a:pPr>
            <a:r>
              <a:rPr lang="es-ES_tradnl" sz="5374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 </a:t>
            </a:r>
            <a:r>
              <a:rPr lang="es-ES_tradnl" sz="5374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lang="es-ES" sz="5374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19960" y="4582963"/>
            <a:ext cx="3621982" cy="918759"/>
          </a:xfrm>
          <a:prstGeom prst="rect">
            <a:avLst/>
          </a:prstGeom>
          <a:solidFill>
            <a:schemeClr val="bg1"/>
          </a:solidFill>
        </p:spPr>
        <p:txBody>
          <a:bodyPr wrap="square" lIns="90979" tIns="45490" rIns="90979" bIns="45490" rtlCol="0">
            <a:spAutoFit/>
          </a:bodyPr>
          <a:lstStyle/>
          <a:p>
            <a:pPr algn="ctr" defTabSz="909834">
              <a:defRPr/>
            </a:pPr>
            <a:r>
              <a:rPr lang="es-ES_tradnl" sz="5374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74" b="1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sen</a:t>
            </a:r>
            <a:endParaRPr lang="es-ES" sz="5374" b="1" dirty="0">
              <a:solidFill>
                <a:prstClr val="black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35943" y="4553886"/>
            <a:ext cx="3097458" cy="918759"/>
          </a:xfrm>
          <a:prstGeom prst="rect">
            <a:avLst/>
          </a:prstGeom>
          <a:solidFill>
            <a:schemeClr val="bg1"/>
          </a:solidFill>
        </p:spPr>
        <p:txBody>
          <a:bodyPr wrap="square" lIns="90979" tIns="45490" rIns="90979" bIns="45490" rtlCol="0">
            <a:spAutoFit/>
          </a:bodyPr>
          <a:lstStyle/>
          <a:p>
            <a:pPr algn="ctr" defTabSz="909834">
              <a:defRPr/>
            </a:pPr>
            <a:r>
              <a:rPr lang="es-ES_tradnl" sz="5374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5374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lang="es-ES" sz="5374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83892" y="4642041"/>
            <a:ext cx="3793195" cy="767302"/>
          </a:xfrm>
          <a:prstGeom prst="rect">
            <a:avLst/>
          </a:prstGeom>
          <a:solidFill>
            <a:schemeClr val="bg1"/>
          </a:solidFill>
        </p:spPr>
        <p:txBody>
          <a:bodyPr wrap="square" lIns="90979" tIns="45490" rIns="90979" bIns="45490" rtlCol="0">
            <a:spAutoFit/>
          </a:bodyPr>
          <a:lstStyle/>
          <a:p>
            <a:pPr algn="ctr" defTabSz="909834">
              <a:defRPr/>
            </a:pPr>
            <a:r>
              <a:rPr lang="es-ES_tradnl" sz="438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s-ES_tradnl" sz="438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s-ES_tradnl" sz="438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438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lang="es-ES" sz="4389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26107" y="4647936"/>
            <a:ext cx="3089542" cy="918759"/>
          </a:xfrm>
          <a:prstGeom prst="rect">
            <a:avLst/>
          </a:prstGeom>
          <a:solidFill>
            <a:schemeClr val="bg1"/>
          </a:solidFill>
        </p:spPr>
        <p:txBody>
          <a:bodyPr wrap="square" lIns="90979" tIns="45490" rIns="90979" bIns="45490" rtlCol="0">
            <a:spAutoFit/>
          </a:bodyPr>
          <a:lstStyle/>
          <a:p>
            <a:pPr algn="ctr" defTabSz="909834">
              <a:defRPr/>
            </a:pPr>
            <a:r>
              <a:rPr lang="es-ES_tradnl" sz="5374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s-ES_tradnl" sz="5374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lang="es-ES_tradnl" sz="5374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s-ES" sz="5374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7" y="4582963"/>
            <a:ext cx="4002868" cy="2578794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4132" y="633331"/>
            <a:ext cx="1548983" cy="1043252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9834">
                <a:defRPr/>
              </a:pPr>
              <a:r>
                <a:rPr lang="es-ES_tradnl" sz="4378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86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44581" y="2646212"/>
            <a:ext cx="1548983" cy="1043252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9834">
                <a:defRPr/>
              </a:pPr>
              <a:r>
                <a:rPr lang="es-ES_tradnl" sz="4378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86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9840" y="1997286"/>
            <a:ext cx="1548983" cy="1043252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9834">
                <a:defRPr/>
              </a:pPr>
              <a:r>
                <a:rPr lang="es-ES_tradnl" sz="4378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86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0945" y="450240"/>
            <a:ext cx="1548983" cy="1043252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9834">
                <a:defRPr/>
              </a:pPr>
              <a:r>
                <a:rPr lang="es-ES_tradnl" sz="4378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86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388" y="1858479"/>
            <a:ext cx="1548983" cy="1043252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9834">
                <a:defRPr/>
              </a:pPr>
              <a:r>
                <a:rPr lang="es-ES_tradnl" sz="4378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786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03688" y="1617629"/>
            <a:ext cx="1548983" cy="1043252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9834">
                <a:defRPr/>
              </a:pPr>
              <a:r>
                <a:rPr lang="es-ES_tradnl" sz="4378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786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183849" y="1237691"/>
            <a:ext cx="1236514" cy="1198359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9" tIns="45490" rIns="90979" bIns="45490" rtlCol="0" anchor="ctr"/>
          <a:lstStyle/>
          <a:p>
            <a:pPr algn="ctr" defTabSz="909834">
              <a:defRPr/>
            </a:pPr>
            <a:endParaRPr lang="en-US" sz="179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27178" y="512981"/>
            <a:ext cx="646605" cy="484954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27179" y="1204012"/>
            <a:ext cx="646605" cy="484954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27180" y="1725637"/>
            <a:ext cx="646605" cy="484954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48082" y="2193574"/>
            <a:ext cx="646605" cy="484954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3031" y="2625247"/>
            <a:ext cx="741554" cy="484954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8311" y="3168353"/>
            <a:ext cx="646605" cy="484954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51341" y="-2214"/>
            <a:ext cx="5993876" cy="857515"/>
          </a:xfrm>
          <a:prstGeom prst="rect">
            <a:avLst/>
          </a:prstGeom>
          <a:noFill/>
        </p:spPr>
        <p:txBody>
          <a:bodyPr wrap="square" lIns="90988" tIns="45494" rIns="90988" bIns="45494">
            <a:spAutoFit/>
          </a:bodyPr>
          <a:lstStyle/>
          <a:p>
            <a:pPr algn="ctr" defTabSz="454917">
              <a:defRPr/>
            </a:pPr>
            <a:r>
              <a:rPr lang="en-US" sz="4976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76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76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76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76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76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76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76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0994835" y="6278053"/>
            <a:ext cx="973572" cy="482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834"/>
            <a:endParaRPr lang="en-US" sz="179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8311" y="4053599"/>
            <a:ext cx="646605" cy="48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27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7088" y="-2007361"/>
            <a:ext cx="3918685" cy="26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83" y="6231963"/>
            <a:ext cx="1526889" cy="7257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37" y="5743090"/>
            <a:ext cx="1357365" cy="12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84" y="3045147"/>
            <a:ext cx="1684160" cy="17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83992" y="4130256"/>
            <a:ext cx="608092" cy="608092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01" y="5175033"/>
            <a:ext cx="1653916" cy="148643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50304" y="5033608"/>
            <a:ext cx="1815927" cy="187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83497" y="-30629"/>
            <a:ext cx="8877060" cy="1936003"/>
            <a:chOff x="-762001" y="-152400"/>
            <a:chExt cx="8899076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1905607" y="96083"/>
              <a:ext cx="6231468" cy="9345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0000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3990" b="1" dirty="0" err="1">
                  <a:solidFill>
                    <a:prstClr val="black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tõ</a:t>
              </a:r>
              <a:r>
                <a:rPr lang="en-US" sz="3990" b="1" dirty="0">
                  <a:solidFill>
                    <a:prstClr val="black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990" b="1" dirty="0" err="1">
                  <a:solidFill>
                    <a:prstClr val="black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1" y="-152400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95782" y="1245650"/>
            <a:ext cx="6294275" cy="1564819"/>
            <a:chOff x="4406404" y="1703683"/>
            <a:chExt cx="5440037" cy="1568700"/>
          </a:xfrm>
        </p:grpSpPr>
        <p:sp>
          <p:nvSpPr>
            <p:cNvPr id="46" name="Rounded Rectangle 45"/>
            <p:cNvSpPr/>
            <p:nvPr/>
          </p:nvSpPr>
          <p:spPr>
            <a:xfrm>
              <a:off x="4406404" y="1795183"/>
              <a:ext cx="3890342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2E12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6583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ngän</a:t>
              </a:r>
              <a:r>
                <a:rPr lang="en-US" sz="6583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583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nÕn</a:t>
              </a:r>
              <a:endParaRPr lang="en-US" sz="6583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3807" y="1703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55180" y="1741022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85"/>
            <a:ext cx="12161837" cy="69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7088" y="-2007361"/>
            <a:ext cx="3918685" cy="26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83" y="6231963"/>
            <a:ext cx="1526889" cy="7257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74" y="2997007"/>
            <a:ext cx="2314088" cy="23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83992" y="4130256"/>
            <a:ext cx="608092" cy="6080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1829" y="-113882"/>
            <a:ext cx="8329325" cy="1936003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4389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38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389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38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389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38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472436" y="1340492"/>
            <a:ext cx="5590617" cy="1656516"/>
            <a:chOff x="4964765" y="1768376"/>
            <a:chExt cx="4258555" cy="1660624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5985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®</a:t>
              </a:r>
              <a:r>
                <a:rPr lang="en-US" sz="5985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Ìn</a:t>
              </a:r>
              <a:r>
                <a:rPr lang="en-US" sz="5985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pin</a:t>
              </a:r>
              <a:endParaRPr lang="en-US" sz="658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686" y="1768376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591857" y="5202908"/>
            <a:ext cx="3426571" cy="1777365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55180" y="1741022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7088" y="-2007361"/>
            <a:ext cx="3918685" cy="26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83992" y="4130256"/>
            <a:ext cx="608092" cy="608092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7447" y="4813716"/>
            <a:ext cx="2071606" cy="18618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2877" y="-223768"/>
            <a:ext cx="8679091" cy="1936003"/>
            <a:chOff x="-739183" y="-232827"/>
            <a:chExt cx="8700616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1729965" y="228440"/>
              <a:ext cx="6231468" cy="8070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990" b="1" dirty="0" err="1">
                  <a:solidFill>
                    <a:prstClr val="black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9183" y="-232827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779402" y="989912"/>
            <a:ext cx="6033159" cy="1581721"/>
            <a:chOff x="3785768" y="1416927"/>
            <a:chExt cx="6048122" cy="1585644"/>
          </a:xfrm>
        </p:grpSpPr>
        <p:sp>
          <p:nvSpPr>
            <p:cNvPr id="46" name="Rounded Rectangle 45"/>
            <p:cNvSpPr/>
            <p:nvPr/>
          </p:nvSpPr>
          <p:spPr>
            <a:xfrm>
              <a:off x="3785768" y="1774848"/>
              <a:ext cx="4168090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0000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6583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cón</a:t>
              </a:r>
              <a:r>
                <a:rPr lang="en-US" sz="6583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256" y="1416927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43544" y="4696702"/>
            <a:ext cx="1779211" cy="21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69" y="5199653"/>
            <a:ext cx="4209359" cy="2000889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12138" y="1604724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7088" y="-2007361"/>
            <a:ext cx="3918685" cy="26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84" y="3045147"/>
            <a:ext cx="1684160" cy="17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83992" y="4130256"/>
            <a:ext cx="608092" cy="6080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60526" y="-361496"/>
            <a:ext cx="8660628" cy="1936003"/>
            <a:chOff x="-360597" y="-370897"/>
            <a:chExt cx="8682107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9519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99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990" b="1" dirty="0" err="1">
                  <a:solidFill>
                    <a:prstClr val="black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  <a:r>
                <a:rPr lang="en-US" sz="399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0597" y="-370897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822224" y="699066"/>
            <a:ext cx="9846727" cy="2520378"/>
            <a:chOff x="643610" y="1429298"/>
            <a:chExt cx="9871148" cy="2526629"/>
          </a:xfrm>
        </p:grpSpPr>
        <p:sp>
          <p:nvSpPr>
            <p:cNvPr id="46" name="Rounded Rectangle 45"/>
            <p:cNvSpPr/>
            <p:nvPr/>
          </p:nvSpPr>
          <p:spPr>
            <a:xfrm>
              <a:off x="643610" y="2214797"/>
              <a:ext cx="9677399" cy="17411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2E12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Bµ </a:t>
              </a:r>
              <a:r>
                <a:rPr lang="en-US" sz="6000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bÐ</a:t>
              </a:r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qu</a:t>
              </a:r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¶ </a:t>
              </a:r>
              <a:r>
                <a:rPr lang="en-US" sz="6000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na</a:t>
              </a:r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chÝn</a:t>
              </a:r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2124" y="1429298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26" y="4738349"/>
            <a:ext cx="2669577" cy="239924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25" y="4602988"/>
            <a:ext cx="2508379" cy="263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55180" y="1741022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7556" y="897907"/>
            <a:ext cx="4870110" cy="331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1246" y="5237180"/>
            <a:ext cx="192620" cy="29255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1418" y="5257106"/>
            <a:ext cx="190029" cy="23321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46320" y="5945433"/>
            <a:ext cx="190029" cy="22488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83" y="6231963"/>
            <a:ext cx="1526889" cy="7257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66" y="5390468"/>
            <a:ext cx="1357365" cy="12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84" y="3045147"/>
            <a:ext cx="1684160" cy="17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15029" y="5971836"/>
            <a:ext cx="190029" cy="31051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83992" y="4130256"/>
            <a:ext cx="608092" cy="608092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0" y="5086069"/>
            <a:ext cx="1653916" cy="1486436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93" y="3466300"/>
            <a:ext cx="3441783" cy="19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57" y="209613"/>
            <a:ext cx="3334761" cy="33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6144-2FFB-4C40-BD62-AD78406D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772CF-EC64-40AD-A1C7-DDDEAF868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630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386</Words>
  <Application>Microsoft Office PowerPoint</Application>
  <PresentationFormat>Custom</PresentationFormat>
  <Paragraphs>106</Paragraphs>
  <Slides>39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39</vt:i4>
      </vt:variant>
    </vt:vector>
  </HeadingPairs>
  <TitlesOfParts>
    <vt:vector size="68" baseType="lpstr">
      <vt:lpstr>.VnAvant</vt:lpstr>
      <vt:lpstr>.VnBodoni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Chiller</vt:lpstr>
      <vt:lpstr>HP001 4 hàng</vt:lpstr>
      <vt:lpstr>HP001 5 hàng</vt:lpstr>
      <vt:lpstr>Lato</vt:lpstr>
      <vt:lpstr>Times New Roman</vt:lpstr>
      <vt:lpstr>Wingdings</vt:lpstr>
      <vt:lpstr>Custom Design</vt:lpstr>
      <vt:lpstr>1_Custom Design</vt:lpstr>
      <vt:lpstr>2_Custom Design</vt:lpstr>
      <vt:lpstr>2_Office Theme</vt:lpstr>
      <vt:lpstr>7_Office Theme</vt:lpstr>
      <vt:lpstr>8_Office Theme</vt:lpstr>
      <vt:lpstr>Simple Light</vt:lpstr>
      <vt:lpstr>3_Custom Design</vt:lpstr>
      <vt:lpstr>1_Office Theme</vt:lpstr>
      <vt:lpstr>1_Office 主题​​</vt:lpstr>
      <vt:lpstr>3_Office Theme</vt:lpstr>
      <vt:lpstr>Office Theme</vt:lpstr>
      <vt:lpstr>4_Office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345</cp:revision>
  <dcterms:created xsi:type="dcterms:W3CDTF">2021-05-08T14:00:55Z</dcterms:created>
  <dcterms:modified xsi:type="dcterms:W3CDTF">2025-10-21T14:00:10Z</dcterms:modified>
</cp:coreProperties>
</file>