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6" r:id="rId1"/>
    <p:sldMasterId id="2147483758" r:id="rId2"/>
    <p:sldMasterId id="2147483770" r:id="rId3"/>
    <p:sldMasterId id="2147483782" r:id="rId4"/>
    <p:sldMasterId id="2147483794" r:id="rId5"/>
    <p:sldMasterId id="2147483806" r:id="rId6"/>
    <p:sldMasterId id="2147483818" r:id="rId7"/>
  </p:sldMasterIdLst>
  <p:notesMasterIdLst>
    <p:notesMasterId r:id="rId34"/>
  </p:notesMasterIdLst>
  <p:sldIdLst>
    <p:sldId id="310" r:id="rId8"/>
    <p:sldId id="782" r:id="rId9"/>
    <p:sldId id="350" r:id="rId10"/>
    <p:sldId id="351" r:id="rId11"/>
    <p:sldId id="328" r:id="rId12"/>
    <p:sldId id="329" r:id="rId13"/>
    <p:sldId id="352" r:id="rId14"/>
    <p:sldId id="311" r:id="rId15"/>
    <p:sldId id="259" r:id="rId16"/>
    <p:sldId id="289" r:id="rId17"/>
    <p:sldId id="301" r:id="rId18"/>
    <p:sldId id="297" r:id="rId19"/>
    <p:sldId id="306" r:id="rId20"/>
    <p:sldId id="286" r:id="rId21"/>
    <p:sldId id="309" r:id="rId22"/>
    <p:sldId id="302" r:id="rId23"/>
    <p:sldId id="268" r:id="rId24"/>
    <p:sldId id="275" r:id="rId25"/>
    <p:sldId id="312" r:id="rId26"/>
    <p:sldId id="281" r:id="rId27"/>
    <p:sldId id="313" r:id="rId28"/>
    <p:sldId id="314" r:id="rId29"/>
    <p:sldId id="315" r:id="rId30"/>
    <p:sldId id="316" r:id="rId31"/>
    <p:sldId id="308" r:id="rId32"/>
    <p:sldId id="4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" y="3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4EDB3-FF28-47FA-B0C3-A8EBD4C084E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2549D-9B55-44D1-816E-1D460F45A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6ffe3b9f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6ffe3b9f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3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có thể sửa, thêm thắt nội dung nếu thấy chưa phù hợp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GV </a:t>
            </a:r>
            <a:r>
              <a:rPr lang="en-US" dirty="0" err="1"/>
              <a:t>khen</a:t>
            </a:r>
            <a:r>
              <a:rPr lang="en-US" dirty="0"/>
              <a:t> HS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3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HS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tuỳ</a:t>
            </a:r>
            <a:r>
              <a:rPr lang="en-US" dirty="0"/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73473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4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8202F42-8E37-417F-B7D4-5F68870918A3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620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38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2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8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57107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5949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80540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6472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7987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8757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46750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872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9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4963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9986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39338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65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89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1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3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11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55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87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95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3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07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3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1DB9-2C4C-89E8-1DD2-B6ECBD7E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0E25-A643-1662-C681-85EA4E0E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BE5D1-3D1A-00E2-1CF8-FE93D934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37349-99ED-6ACC-5A64-7F90A3E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B3D3-DC9C-1B91-D872-4C04104E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7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0372-DBEA-8BB4-A19F-022FEDB9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9ACFC-741A-4B42-5CED-52779803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B48A-ACFD-5612-A4DF-145E57FA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6503-04B7-D22E-C0EA-DFE5F72E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F3B-40CE-5F26-E452-90418F22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8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78BC-6F17-E576-BD21-66C965B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753F8-7783-C00A-E0EF-91BCCEC1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48B13-7AE4-5822-32F7-2CCF0929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4A344-9C1F-EEC2-0243-AAD2F9D4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A278-36F1-10D0-0943-6DCC34C3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8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EF14-48A5-3C85-F052-3FFA1AB0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335F9-7E3B-1A89-6B38-0D139A80F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629EF-6F0C-60AF-82E7-2143C2F51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5EBFB-E1F2-EC5F-E1E5-40888C2E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FF72B-1DB0-08A7-6FA2-9ECC1DD7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4A509-8883-0107-6AE4-20458042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8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DDCA-F2B2-4F99-D3DD-E4EE5399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DCA5-B46B-9175-DC5C-43E45FEAC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C5F2-8FCF-0A68-A6F9-12A3F0208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7A1CD-3D7B-CF69-2F40-941BA246C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F9623-A9D8-03B2-3348-DFC47AF05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724A3-EEE9-0FE0-40FC-48F129BF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95BCE-C12B-C4AF-6F40-0191226A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F9DEF-D707-4BA0-EF6C-9CE25F20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1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78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24F9-361A-3705-04DF-05CB6ECF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22285-1714-4D13-415F-025E5754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B8BB0-7C45-DD9C-5A86-F55C61F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67A1-5010-21EC-86C7-65285AF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3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1F5B5-E196-1C3E-68D2-F66FFBB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E5A2E-1BD0-2EFA-DFB3-A41702B5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97A7-0233-EB34-9016-6BC31D05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D8C75-4617-94F6-2D72-577223065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DF6C-3666-3151-3E7B-D47F857D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DBFCE-47BB-CF15-B1A0-A4E16D786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AA2F0-4304-5ABB-709C-480C66C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94F80-BDD8-4C09-1934-009B1504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08E5-2CB0-F896-92EE-978363B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2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D3AC-47B6-6667-324A-42F7976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0AD37F-D244-5C47-3DCE-1394E9FA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7F700-2949-E311-2F0C-1DE932726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6D5D-5627-5C2C-442E-120C2AC5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0AFC9-F337-58E9-1400-4E233C19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0F6C6-FC93-73C6-B4B6-369A2A70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2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55DC-F8F6-A244-1B78-600E63F4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B9939-B2A1-C317-445A-F01DE8FB2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C6D52-5252-996D-C102-1D740D5B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E9EC-4341-EA9F-AD24-2EF428A3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5158-4150-A0F6-C289-7DDD4C06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03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DCDA6-8B76-DEC9-6514-761953231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2398E-7703-5F12-08C2-BABABFB0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26E4-AADA-4F5C-FDF7-79899CDC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041AA-6F66-59C2-5220-5E78335E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8702-5CCB-B9E5-FDAD-D4140697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4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422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82601" y="6834635"/>
            <a:ext cx="14566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72055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408811" y="-91266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6711" y="4284267"/>
            <a:ext cx="2883938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233" y="-2133949"/>
            <a:ext cx="4986064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7160" y="6094806"/>
            <a:ext cx="5370546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25668" y="-1618871"/>
            <a:ext cx="5370515" cy="3032158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9953262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/>
          <p:nvPr/>
        </p:nvSpPr>
        <p:spPr>
          <a:xfrm rot="-5400000">
            <a:off x="9914903" y="79966"/>
            <a:ext cx="2356972" cy="2197252"/>
          </a:xfrm>
          <a:custGeom>
            <a:avLst/>
            <a:gdLst/>
            <a:ahLst/>
            <a:cxnLst/>
            <a:rect l="l" t="t" r="r" b="b"/>
            <a:pathLst>
              <a:path w="135070" h="125917" extrusionOk="0">
                <a:moveTo>
                  <a:pt x="128746" y="0"/>
                </a:moveTo>
                <a:cubicBezTo>
                  <a:pt x="121139" y="0"/>
                  <a:pt x="113677" y="2611"/>
                  <a:pt x="107563" y="8725"/>
                </a:cubicBezTo>
                <a:cubicBezTo>
                  <a:pt x="100094" y="16125"/>
                  <a:pt x="94215" y="25013"/>
                  <a:pt x="83333" y="27412"/>
                </a:cubicBezTo>
                <a:cubicBezTo>
                  <a:pt x="80433" y="28045"/>
                  <a:pt x="77493" y="28308"/>
                  <a:pt x="74540" y="28308"/>
                </a:cubicBezTo>
                <a:cubicBezTo>
                  <a:pt x="67413" y="28308"/>
                  <a:pt x="60217" y="26779"/>
                  <a:pt x="53359" y="25249"/>
                </a:cubicBezTo>
                <a:cubicBezTo>
                  <a:pt x="47478" y="23955"/>
                  <a:pt x="41382" y="22741"/>
                  <a:pt x="35339" y="22741"/>
                </a:cubicBezTo>
                <a:cubicBezTo>
                  <a:pt x="30965" y="22741"/>
                  <a:pt x="26620" y="23378"/>
                  <a:pt x="22405" y="25080"/>
                </a:cubicBezTo>
                <a:cubicBezTo>
                  <a:pt x="20547" y="25824"/>
                  <a:pt x="18789" y="26770"/>
                  <a:pt x="17167" y="27919"/>
                </a:cubicBezTo>
                <a:cubicBezTo>
                  <a:pt x="5847" y="35759"/>
                  <a:pt x="4968" y="48397"/>
                  <a:pt x="13721" y="58264"/>
                </a:cubicBezTo>
                <a:cubicBezTo>
                  <a:pt x="20276" y="65631"/>
                  <a:pt x="30955" y="72119"/>
                  <a:pt x="32104" y="82832"/>
                </a:cubicBezTo>
                <a:cubicBezTo>
                  <a:pt x="33861" y="98646"/>
                  <a:pt x="11794" y="105608"/>
                  <a:pt x="4225" y="116624"/>
                </a:cubicBezTo>
                <a:cubicBezTo>
                  <a:pt x="3921" y="117097"/>
                  <a:pt x="3617" y="117570"/>
                  <a:pt x="3312" y="118043"/>
                </a:cubicBezTo>
                <a:cubicBezTo>
                  <a:pt x="1826" y="120476"/>
                  <a:pt x="677" y="123146"/>
                  <a:pt x="1" y="125917"/>
                </a:cubicBezTo>
                <a:lnTo>
                  <a:pt x="135070" y="125917"/>
                </a:lnTo>
                <a:lnTo>
                  <a:pt x="135070" y="581"/>
                </a:lnTo>
                <a:cubicBezTo>
                  <a:pt x="132968" y="200"/>
                  <a:pt x="130851" y="0"/>
                  <a:pt x="128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7" name="Google Shape;357;p31"/>
          <p:cNvSpPr/>
          <p:nvPr/>
        </p:nvSpPr>
        <p:spPr>
          <a:xfrm rot="-5400000">
            <a:off x="9987313" y="4653288"/>
            <a:ext cx="2451329" cy="1958079"/>
          </a:xfrm>
          <a:custGeom>
            <a:avLst/>
            <a:gdLst/>
            <a:ahLst/>
            <a:cxnLst/>
            <a:rect l="l" t="t" r="r" b="b"/>
            <a:pathLst>
              <a:path w="143213" h="114396" extrusionOk="0">
                <a:moveTo>
                  <a:pt x="54200" y="0"/>
                </a:moveTo>
                <a:cubicBezTo>
                  <a:pt x="47961" y="0"/>
                  <a:pt x="41781" y="1883"/>
                  <a:pt x="36462" y="4705"/>
                </a:cubicBezTo>
                <a:cubicBezTo>
                  <a:pt x="28656" y="8862"/>
                  <a:pt x="22776" y="14978"/>
                  <a:pt x="16254" y="20486"/>
                </a:cubicBezTo>
                <a:cubicBezTo>
                  <a:pt x="13145" y="23088"/>
                  <a:pt x="9597" y="25488"/>
                  <a:pt x="5441" y="26467"/>
                </a:cubicBezTo>
                <a:cubicBezTo>
                  <a:pt x="4292" y="26727"/>
                  <a:pt x="3130" y="26849"/>
                  <a:pt x="1963" y="26849"/>
                </a:cubicBezTo>
                <a:cubicBezTo>
                  <a:pt x="1310" y="26849"/>
                  <a:pt x="655" y="26811"/>
                  <a:pt x="0" y="26738"/>
                </a:cubicBezTo>
                <a:lnTo>
                  <a:pt x="0" y="114395"/>
                </a:lnTo>
                <a:lnTo>
                  <a:pt x="109015" y="114395"/>
                </a:lnTo>
                <a:cubicBezTo>
                  <a:pt x="109015" y="111996"/>
                  <a:pt x="109285" y="109631"/>
                  <a:pt x="109860" y="107333"/>
                </a:cubicBezTo>
                <a:cubicBezTo>
                  <a:pt x="112022" y="98716"/>
                  <a:pt x="119997" y="94052"/>
                  <a:pt x="126688" y="88139"/>
                </a:cubicBezTo>
                <a:cubicBezTo>
                  <a:pt x="143213" y="73608"/>
                  <a:pt x="131352" y="49548"/>
                  <a:pt x="112833" y="41370"/>
                </a:cubicBezTo>
                <a:cubicBezTo>
                  <a:pt x="102324" y="36707"/>
                  <a:pt x="87523" y="41100"/>
                  <a:pt x="79244" y="32314"/>
                </a:cubicBezTo>
                <a:cubicBezTo>
                  <a:pt x="73127" y="25859"/>
                  <a:pt x="73431" y="17039"/>
                  <a:pt x="69815" y="9605"/>
                </a:cubicBezTo>
                <a:cubicBezTo>
                  <a:pt x="67484" y="4773"/>
                  <a:pt x="62888" y="684"/>
                  <a:pt x="56772" y="109"/>
                </a:cubicBezTo>
                <a:cubicBezTo>
                  <a:pt x="55915" y="36"/>
                  <a:pt x="55057" y="0"/>
                  <a:pt x="54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358" name="Google Shape;358;p31"/>
          <p:cNvGrpSpPr/>
          <p:nvPr/>
        </p:nvGrpSpPr>
        <p:grpSpPr>
          <a:xfrm rot="10800000" flipH="1">
            <a:off x="387436" y="327937"/>
            <a:ext cx="850100" cy="668833"/>
            <a:chOff x="7069675" y="606775"/>
            <a:chExt cx="637575" cy="501625"/>
          </a:xfrm>
        </p:grpSpPr>
        <p:sp>
          <p:nvSpPr>
            <p:cNvPr id="359" name="Google Shape;359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0" name="Google Shape;360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361" name="Google Shape;361;p31"/>
          <p:cNvGrpSpPr/>
          <p:nvPr/>
        </p:nvGrpSpPr>
        <p:grpSpPr>
          <a:xfrm flipH="1">
            <a:off x="247560" y="5902637"/>
            <a:ext cx="850100" cy="668833"/>
            <a:chOff x="7069675" y="606775"/>
            <a:chExt cx="637575" cy="501625"/>
          </a:xfrm>
        </p:grpSpPr>
        <p:sp>
          <p:nvSpPr>
            <p:cNvPr id="362" name="Google Shape;362;p31"/>
            <p:cNvSpPr/>
            <p:nvPr/>
          </p:nvSpPr>
          <p:spPr>
            <a:xfrm>
              <a:off x="7377550" y="778700"/>
              <a:ext cx="329700" cy="3297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069675" y="606775"/>
              <a:ext cx="240000" cy="240000"/>
            </a:xfrm>
            <a:prstGeom prst="star4">
              <a:avLst>
                <a:gd name="adj" fmla="val 12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</p:spTree>
    <p:extLst>
      <p:ext uri="{BB962C8B-B14F-4D97-AF65-F5344CB8AC3E}">
        <p14:creationId xmlns:p14="http://schemas.microsoft.com/office/powerpoint/2010/main" val="2478611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19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  <p:sp>
        <p:nvSpPr>
          <p:cNvPr id="75" name="Google Shape;75;p12"/>
          <p:cNvSpPr/>
          <p:nvPr/>
        </p:nvSpPr>
        <p:spPr>
          <a:xfrm>
            <a:off x="-1270514" y="45915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2"/>
          </a:p>
        </p:txBody>
      </p:sp>
    </p:spTree>
    <p:extLst>
      <p:ext uri="{BB962C8B-B14F-4D97-AF65-F5344CB8AC3E}">
        <p14:creationId xmlns:p14="http://schemas.microsoft.com/office/powerpoint/2010/main" val="159032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852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1" y="2473390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1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985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394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27233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" name="Google Shape;171;p5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172" name="Google Shape;172;p5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76" name="Google Shape;176;p5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79" name="Google Shape;179;p5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80" name="Google Shape;180;p5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181" name="Google Shape;181;p5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2355403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6494597" y="2329809"/>
            <a:ext cx="3346400" cy="6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500"/>
              <a:buFont typeface="Chango"/>
              <a:buNone/>
              <a:defRPr sz="3325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body" idx="3"/>
          </p:nvPr>
        </p:nvSpPr>
        <p:spPr>
          <a:xfrm>
            <a:off x="2355403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4"/>
          </p:nvPr>
        </p:nvSpPr>
        <p:spPr>
          <a:xfrm>
            <a:off x="6494597" y="3052800"/>
            <a:ext cx="3346400" cy="2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1pPr>
            <a:lvl2pPr marL="1216152" lvl="1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marL="1824228" lvl="2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marL="2432304" lvl="3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marL="3040380" lvl="4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marL="3648456" lvl="5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marL="4256532" lvl="6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marL="4864608" lvl="7" indent="-42227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marL="5472684" lvl="8" indent="-422275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195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4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79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58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310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2" y="75412"/>
            <a:ext cx="11933502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8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8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8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8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Irish Grover"/>
              <a:buNone/>
              <a:defRPr sz="2660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8694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599" y="1739469"/>
            <a:ext cx="12215162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199" y="5519228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7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5557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208823-85F0-7F05-58FD-62886C031F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1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0693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634CFD8B-D39A-688C-A09A-4926D197E4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4"/>
            <a:ext cx="12191980" cy="68567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314F57-B760-EEE0-DDF4-FBDB9080AE00}"/>
              </a:ext>
            </a:extLst>
          </p:cNvPr>
          <p:cNvSpPr/>
          <p:nvPr userDrawn="1"/>
        </p:nvSpPr>
        <p:spPr>
          <a:xfrm>
            <a:off x="228600" y="304800"/>
            <a:ext cx="11734800" cy="632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DD6ABA-0CE5-9DE7-1FBD-905BA6BCF0D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1421C0D-2B11-836A-060A-6F2A6DF4CE2C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6C0C1A-8A59-6506-7FD2-3C5AF8A8E97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43975B1-C661-9C6F-00B2-64B632E0622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0F6BCF-6C09-F40B-CAD5-3A67F7FA2F14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6B46E9A-BE54-B1B4-CD08-209765A892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4"/>
            <a:ext cx="12191980" cy="685671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2A65E6-4C05-6188-F64A-1954A5E7F741}"/>
              </a:ext>
            </a:extLst>
          </p:cNvPr>
          <p:cNvSpPr/>
          <p:nvPr userDrawn="1"/>
        </p:nvSpPr>
        <p:spPr>
          <a:xfrm>
            <a:off x="228600" y="304800"/>
            <a:ext cx="11734800" cy="632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F013A9-02AF-3B42-5ECA-33158C5237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77B54-4CB9-5F24-D906-A0761F7C4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54DD1-98C7-3919-378E-04FE4CE8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1F0D-9EAF-A817-4098-665D3E7DF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807ED4-D967-4677-B96C-6D82AEA29F6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3DB4-F1BA-BC5E-419E-7778365EB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FC0F-C3D0-4360-30BA-7CBD33DC2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223CF-A5B6-49DB-A767-21A5AC66716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B8002A-02A8-74C2-029F-CC83AD1558C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76200"/>
            <a:ext cx="1542753" cy="15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2F38F5-AAC3-BD9D-FE0E-FB045F6A541D}"/>
              </a:ext>
            </a:extLst>
          </p:cNvPr>
          <p:cNvSpPr txBox="1"/>
          <p:nvPr userDrawn="1"/>
        </p:nvSpPr>
        <p:spPr>
          <a:xfrm>
            <a:off x="1776044" y="7412197"/>
            <a:ext cx="83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7986"/>
                </a:solidFill>
                <a:latin typeface="Amazone" panose="03020702060507090A04" pitchFamily="66" charset="0"/>
              </a:rPr>
              <a:t>Kho game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2292349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18" Type="http://schemas.openxmlformats.org/officeDocument/2006/relationships/slide" Target="slide8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slide" Target="slide5.xml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10" Type="http://schemas.openxmlformats.org/officeDocument/2006/relationships/slide" Target="slide7.xml"/><Relationship Id="rId19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6604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3267" dirty="0">
                <a:ln w="6604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 defTabSz="609630"/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prstClr val="white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3267" dirty="0">
                  <a:ln w="31750">
                    <a:solidFill>
                      <a:prstClr val="black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3267" dirty="0">
                <a:ln w="31750">
                  <a:solidFill>
                    <a:prstClr val="black"/>
                  </a:solidFill>
                </a:ln>
                <a:solidFill>
                  <a:srgbClr val="34A0A4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40" b="17471"/>
          <a:stretch/>
        </p:blipFill>
        <p:spPr>
          <a:xfrm>
            <a:off x="457200" y="67129"/>
            <a:ext cx="10966410" cy="67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62105" y="201630"/>
            <a:ext cx="3831382" cy="90327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 minh</a:t>
            </a:r>
          </a:p>
        </p:txBody>
      </p:sp>
      <p:pic>
        <p:nvPicPr>
          <p:cNvPr id="1026" name="Picture 2" descr="Bãi biển Bình Minh địa điểm du lịch ở Hội An - Vntrip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03" y="1524000"/>
            <a:ext cx="7396985" cy="48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0550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rất thích con gà bà cho. Sáng sáng, Hà dậy sớm chờ gà gáy ò ó o. Vậy mà mãi nó chẳng gáy. Một hôm, Hà tỉnh giấc nghe gà cục ta cục tác. Giờ Hà đã rõ vì sao con gà chẳng gáy.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503730" y="2790397"/>
            <a:ext cx="129038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783314" y="685800"/>
            <a:ext cx="520456" cy="344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9737488" y="725544"/>
            <a:ext cx="572268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588657" y="985520"/>
            <a:ext cx="106643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852413" y="283678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568250" y="2539444"/>
            <a:ext cx="430129" cy="3128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114525" y="4447046"/>
            <a:ext cx="171750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36614" y="2493592"/>
            <a:ext cx="473142" cy="344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191000" y="5257800"/>
            <a:ext cx="141942" cy="6735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200400" y="4147609"/>
            <a:ext cx="473142" cy="3128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3702" y="194182"/>
            <a:ext cx="11506200" cy="52922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rất thích con gà bà cho. Sáng sáng, Hà dậy sớm chờ gà gáy ò ó o. Vậy mà mãi nó chẳng gáy. Một hôm, Hà tỉnh giấc nghe gà cục ta cục tác. Giờ Hà đã rõ vì sao con gà chẳng gáy.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0" y="1164026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72395" y="5788202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cho Hà con gì?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2395" y="5788202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 sáng, Hà dậy sớm làm gì?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82562" y="1970695"/>
            <a:ext cx="105950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58400" y="1140381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72395" y="5788202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con gà của Hà chẳng gáy?</a:t>
            </a:r>
          </a:p>
        </p:txBody>
      </p: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200" y="2403133"/>
            <a:ext cx="12560344" cy="2080402"/>
            <a:chOff x="-15081" y="2184691"/>
            <a:chExt cx="15198016" cy="251728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-1920766" y="3080961"/>
            <a:ext cx="13499608" cy="11693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6800" dirty="0">
                <a:solidFill>
                  <a:srgbClr val="FF0000"/>
                </a:solidFill>
                <a:latin typeface="HP001 4 hàng" pitchFamily="34" charset="0"/>
              </a:rPr>
              <a:t>Em </a:t>
            </a:r>
            <a:r>
              <a:rPr lang="el-GR" sz="6800" dirty="0">
                <a:solidFill>
                  <a:srgbClr val="FF0000"/>
                </a:solidFill>
                <a:latin typeface="HP001 4 hàng" pitchFamily="34" charset="0"/>
              </a:rPr>
              <a:t>ω≥ </a:t>
            </a:r>
            <a:r>
              <a:rPr lang="vi-VN" sz="6800" dirty="0">
                <a:solidFill>
                  <a:srgbClr val="FF0000"/>
                </a:solidFill>
                <a:latin typeface="HP001 4 hàng" pitchFamily="34" charset="0"/>
              </a:rPr>
              <a:t>vầng Ǉrăng sáng</a:t>
            </a:r>
            <a:r>
              <a:rPr lang="en-US" sz="6800" dirty="0">
                <a:solidFill>
                  <a:srgbClr val="FF0000"/>
                </a:solidFill>
                <a:latin typeface="HP001 4 hàng" pitchFamily="34" charset="0"/>
              </a:rPr>
              <a:t>.</a:t>
            </a:r>
            <a:r>
              <a:rPr lang="vi-VN" sz="68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68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76199" y="2011253"/>
            <a:ext cx="12100720" cy="400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069608" y="3996462"/>
            <a:ext cx="13499608" cy="11385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6600">
                <a:solidFill>
                  <a:srgbClr val="FF0000"/>
                </a:solidFill>
                <a:latin typeface="HP001 4 hàng" pitchFamily="34" charset="0"/>
              </a:rPr>
              <a:t>Em </a:t>
            </a:r>
            <a:r>
              <a:rPr lang="el-GR" sz="6600">
                <a:solidFill>
                  <a:srgbClr val="FF0000"/>
                </a:solidFill>
                <a:latin typeface="HP001 4 hàng" pitchFamily="34" charset="0"/>
              </a:rPr>
              <a:t>ω≥ </a:t>
            </a:r>
            <a:r>
              <a:rPr lang="vi-VN" sz="6600">
                <a:solidFill>
                  <a:srgbClr val="FF0000"/>
                </a:solidFill>
                <a:latin typeface="HP001 4 hàng" pitchFamily="34" charset="0"/>
              </a:rPr>
              <a:t>vầng Ǉrăng sáng</a:t>
            </a:r>
            <a:r>
              <a:rPr lang="en-US" sz="6600">
                <a:solidFill>
                  <a:srgbClr val="FF0000"/>
                </a:solidFill>
                <a:latin typeface="HP001 4 hàng" pitchFamily="34" charset="0"/>
              </a:rPr>
              <a:t>.</a:t>
            </a:r>
            <a:r>
              <a:rPr lang="vi-VN" sz="66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6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33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771" y="90449"/>
            <a:ext cx="6626461" cy="6626463"/>
          </a:xfrm>
        </p:spPr>
      </p:pic>
    </p:spTree>
    <p:extLst>
      <p:ext uri="{BB962C8B-B14F-4D97-AF65-F5344CB8AC3E}">
        <p14:creationId xmlns:p14="http://schemas.microsoft.com/office/powerpoint/2010/main" val="37717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8" t="26077" r="31175" b="31035"/>
          <a:stretch/>
        </p:blipFill>
        <p:spPr bwMode="auto">
          <a:xfrm>
            <a:off x="1788248" y="1311008"/>
            <a:ext cx="8498752" cy="525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7E081E02-D548-8A16-74E7-B5C9CDE23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951" cy="685800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17046-52B6-E8A1-7B21-54E0EEF63ED8}"/>
              </a:ext>
            </a:extLst>
          </p:cNvPr>
          <p:cNvSpPr txBox="1"/>
          <p:nvPr/>
        </p:nvSpPr>
        <p:spPr>
          <a:xfrm>
            <a:off x="4069081" y="1631712"/>
            <a:ext cx="4773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 defTabSz="914446"/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vi-VN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0A4D8F2D-703C-845A-C6B7-EF8025CF67AF}"/>
              </a:ext>
            </a:extLst>
          </p:cNvPr>
          <p:cNvSpPr/>
          <p:nvPr/>
        </p:nvSpPr>
        <p:spPr>
          <a:xfrm>
            <a:off x="1481376" y="2352018"/>
            <a:ext cx="3049174" cy="4505982"/>
          </a:xfrm>
          <a:custGeom>
            <a:avLst/>
            <a:gdLst/>
            <a:ahLst/>
            <a:cxnLst/>
            <a:rect l="l" t="t" r="r" b="b"/>
            <a:pathLst>
              <a:path w="1841792" h="2828087">
                <a:moveTo>
                  <a:pt x="0" y="0"/>
                </a:moveTo>
                <a:lnTo>
                  <a:pt x="1841792" y="0"/>
                </a:lnTo>
                <a:lnTo>
                  <a:pt x="1841792" y="2828087"/>
                </a:lnTo>
                <a:lnTo>
                  <a:pt x="0" y="2828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623434E-0964-2DC9-83B7-5F67AECF9D24}"/>
              </a:ext>
            </a:extLst>
          </p:cNvPr>
          <p:cNvSpPr/>
          <p:nvPr/>
        </p:nvSpPr>
        <p:spPr>
          <a:xfrm>
            <a:off x="8998472" y="2311242"/>
            <a:ext cx="2587705" cy="4587535"/>
          </a:xfrm>
          <a:custGeom>
            <a:avLst/>
            <a:gdLst/>
            <a:ahLst/>
            <a:cxnLst/>
            <a:rect l="l" t="t" r="r" b="b"/>
            <a:pathLst>
              <a:path w="1132288" h="1935536">
                <a:moveTo>
                  <a:pt x="0" y="0"/>
                </a:moveTo>
                <a:lnTo>
                  <a:pt x="1132288" y="0"/>
                </a:lnTo>
                <a:lnTo>
                  <a:pt x="1132288" y="1935536"/>
                </a:lnTo>
                <a:lnTo>
                  <a:pt x="0" y="193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6"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C03E-176A-73F9-1E59-63E952D8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hanhtrangso.nxbgd.vn] Video_ Quạ và đàn bồ câu_HTS">
            <a:hlinkClick r:id="" action="ppaction://media"/>
            <a:extLst>
              <a:ext uri="{FF2B5EF4-FFF2-40B4-BE49-F238E27FC236}">
                <a16:creationId xmlns:a16="http://schemas.microsoft.com/office/drawing/2014/main" id="{4E56F333-A6AA-1A78-1F0B-61E3E7C3E9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72"/>
            <a:ext cx="12187780" cy="6856228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723451-A789-9368-9BD4-D27719AFB3B6}"/>
              </a:ext>
            </a:extLst>
          </p:cNvPr>
          <p:cNvGrpSpPr/>
          <p:nvPr/>
        </p:nvGrpSpPr>
        <p:grpSpPr>
          <a:xfrm>
            <a:off x="230477" y="203423"/>
            <a:ext cx="4036722" cy="941185"/>
            <a:chOff x="63500" y="1429216"/>
            <a:chExt cx="3035050" cy="705889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6E2F4477-BA80-05AB-2B37-38DA05955D4A}"/>
                </a:ext>
              </a:extLst>
            </p:cNvPr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FEFA50-884C-F794-C84E-BFAC751074D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6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/>
          <p:nvPr/>
        </p:nvSpPr>
        <p:spPr>
          <a:xfrm>
            <a:off x="1281283" y="998740"/>
            <a:ext cx="9722230" cy="2413492"/>
          </a:xfrm>
          <a:custGeom>
            <a:avLst/>
            <a:gdLst/>
            <a:ahLst/>
            <a:cxnLst/>
            <a:rect l="l" t="t" r="r" b="b"/>
            <a:pathLst>
              <a:path w="26209" h="33235" extrusionOk="0">
                <a:moveTo>
                  <a:pt x="9280" y="0"/>
                </a:moveTo>
                <a:cubicBezTo>
                  <a:pt x="2035" y="0"/>
                  <a:pt x="176" y="94"/>
                  <a:pt x="176" y="2775"/>
                </a:cubicBezTo>
                <a:lnTo>
                  <a:pt x="176" y="15588"/>
                </a:lnTo>
                <a:cubicBezTo>
                  <a:pt x="176" y="31900"/>
                  <a:pt x="1" y="33235"/>
                  <a:pt x="8781" y="33235"/>
                </a:cubicBezTo>
                <a:cubicBezTo>
                  <a:pt x="10498" y="33235"/>
                  <a:pt x="12559" y="33183"/>
                  <a:pt x="15030" y="33183"/>
                </a:cubicBezTo>
                <a:cubicBezTo>
                  <a:pt x="15247" y="33183"/>
                  <a:pt x="15460" y="33184"/>
                  <a:pt x="15669" y="33184"/>
                </a:cubicBezTo>
                <a:cubicBezTo>
                  <a:pt x="23428" y="33184"/>
                  <a:pt x="25269" y="33120"/>
                  <a:pt x="25269" y="28293"/>
                </a:cubicBezTo>
                <a:cubicBezTo>
                  <a:pt x="25269" y="26377"/>
                  <a:pt x="25127" y="24502"/>
                  <a:pt x="25127" y="22561"/>
                </a:cubicBezTo>
                <a:cubicBezTo>
                  <a:pt x="25127" y="20337"/>
                  <a:pt x="25652" y="14089"/>
                  <a:pt x="25652" y="8848"/>
                </a:cubicBezTo>
                <a:cubicBezTo>
                  <a:pt x="25652" y="134"/>
                  <a:pt x="26208" y="1"/>
                  <a:pt x="12359" y="1"/>
                </a:cubicBezTo>
                <a:cubicBezTo>
                  <a:pt x="11922" y="1"/>
                  <a:pt x="11472" y="1"/>
                  <a:pt x="11006" y="1"/>
                </a:cubicBezTo>
                <a:cubicBezTo>
                  <a:pt x="10399" y="1"/>
                  <a:pt x="9825" y="0"/>
                  <a:pt x="9280" y="0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1517363" y="1089072"/>
            <a:ext cx="9157274" cy="2339929"/>
          </a:xfrm>
          <a:custGeom>
            <a:avLst/>
            <a:gdLst/>
            <a:ahLst/>
            <a:cxnLst/>
            <a:rect l="l" t="t" r="r" b="b"/>
            <a:pathLst>
              <a:path w="24686" h="32222" extrusionOk="0">
                <a:moveTo>
                  <a:pt x="22811" y="1"/>
                </a:moveTo>
                <a:cubicBezTo>
                  <a:pt x="23227" y="1317"/>
                  <a:pt x="23152" y="3225"/>
                  <a:pt x="23152" y="6107"/>
                </a:cubicBezTo>
                <a:cubicBezTo>
                  <a:pt x="23152" y="11348"/>
                  <a:pt x="22636" y="17596"/>
                  <a:pt x="22636" y="19820"/>
                </a:cubicBezTo>
                <a:cubicBezTo>
                  <a:pt x="22636" y="21762"/>
                  <a:pt x="22777" y="23669"/>
                  <a:pt x="22777" y="25577"/>
                </a:cubicBezTo>
                <a:cubicBezTo>
                  <a:pt x="22777" y="30379"/>
                  <a:pt x="20929" y="30443"/>
                  <a:pt x="13211" y="30443"/>
                </a:cubicBezTo>
                <a:cubicBezTo>
                  <a:pt x="13002" y="30443"/>
                  <a:pt x="12789" y="30443"/>
                  <a:pt x="12572" y="30443"/>
                </a:cubicBezTo>
                <a:lnTo>
                  <a:pt x="12572" y="30443"/>
                </a:lnTo>
                <a:cubicBezTo>
                  <a:pt x="10130" y="30443"/>
                  <a:pt x="8092" y="30491"/>
                  <a:pt x="6387" y="30491"/>
                </a:cubicBezTo>
                <a:cubicBezTo>
                  <a:pt x="3293" y="30491"/>
                  <a:pt x="1300" y="30332"/>
                  <a:pt x="0" y="29435"/>
                </a:cubicBezTo>
                <a:lnTo>
                  <a:pt x="0" y="29435"/>
                </a:lnTo>
                <a:cubicBezTo>
                  <a:pt x="1063" y="31889"/>
                  <a:pt x="3252" y="32221"/>
                  <a:pt x="7793" y="32221"/>
                </a:cubicBezTo>
                <a:cubicBezTo>
                  <a:pt x="9480" y="32221"/>
                  <a:pt x="11490" y="32175"/>
                  <a:pt x="13888" y="32175"/>
                </a:cubicBezTo>
                <a:cubicBezTo>
                  <a:pt x="14105" y="32175"/>
                  <a:pt x="14318" y="32176"/>
                  <a:pt x="14527" y="32176"/>
                </a:cubicBezTo>
                <a:cubicBezTo>
                  <a:pt x="22286" y="32176"/>
                  <a:pt x="24127" y="32112"/>
                  <a:pt x="24127" y="27285"/>
                </a:cubicBezTo>
                <a:cubicBezTo>
                  <a:pt x="24127" y="25369"/>
                  <a:pt x="23985" y="23494"/>
                  <a:pt x="23985" y="21553"/>
                </a:cubicBezTo>
                <a:cubicBezTo>
                  <a:pt x="23985" y="19329"/>
                  <a:pt x="24510" y="13081"/>
                  <a:pt x="24510" y="7840"/>
                </a:cubicBezTo>
                <a:cubicBezTo>
                  <a:pt x="24510" y="3258"/>
                  <a:pt x="24685" y="1042"/>
                  <a:pt x="22811" y="1"/>
                </a:cubicBezTo>
                <a:close/>
              </a:path>
            </a:pathLst>
          </a:custGeom>
          <a:solidFill>
            <a:srgbClr val="FFE15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47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/>
          <p:nvPr/>
        </p:nvSpPr>
        <p:spPr>
          <a:xfrm>
            <a:off x="1214567" y="1276662"/>
            <a:ext cx="9460070" cy="30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srgbClr val="112B55"/>
              </a:buClr>
              <a:buSzPts val="1100"/>
            </a:pPr>
            <a:r>
              <a:rPr lang="en" sz="4400" b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GAME THỬ TÀI</a:t>
            </a:r>
          </a:p>
          <a:p>
            <a:pPr algn="ctr">
              <a:buClr>
                <a:srgbClr val="112B55"/>
              </a:buClr>
              <a:buSzPts val="1100"/>
            </a:pPr>
            <a:r>
              <a:rPr lang="en" sz="4400" b="1" i="1" kern="0">
                <a:solidFill>
                  <a:srgbClr val="000000"/>
                </a:solidFill>
                <a:latin typeface="Arial"/>
                <a:ea typeface="AvantGarde" panose="00000400000000000000" pitchFamily="2" charset="0"/>
                <a:cs typeface="AvantGarde" panose="00000400000000000000" pitchFamily="2" charset="0"/>
                <a:sym typeface="Roboto"/>
              </a:rPr>
              <a:t>CÙNG DỌN DẸP ĐƯỜNG PHỐ</a:t>
            </a:r>
            <a:endParaRPr sz="4400" b="1" i="1" kern="0">
              <a:solidFill>
                <a:srgbClr val="000000"/>
              </a:solidFill>
              <a:latin typeface="Arial"/>
              <a:ea typeface="AvantGarde" panose="00000400000000000000" pitchFamily="2" charset="0"/>
              <a:cs typeface="AvantGarde" panose="00000400000000000000" pitchFamily="2" charset="0"/>
              <a:sym typeface="Roboto"/>
            </a:endParaRPr>
          </a:p>
        </p:txBody>
      </p:sp>
      <p:pic>
        <p:nvPicPr>
          <p:cNvPr id="4098" name="Picture 2" descr="Clean Toys Cliparts Free Download Clip Art ">
            <a:extLst>
              <a:ext uri="{FF2B5EF4-FFF2-40B4-BE49-F238E27FC236}">
                <a16:creationId xmlns:a16="http://schemas.microsoft.com/office/drawing/2014/main" id="{52D2BC01-4E93-CB48-E984-8BB882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61" y="3648299"/>
            <a:ext cx="5629275" cy="3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D8A66-9491-C0FC-D84C-C1A4D53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91" y="3460163"/>
            <a:ext cx="2881734" cy="313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759D41-4322-C8D4-ADE6-C1F291A3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739" y="3365387"/>
            <a:ext cx="3244181" cy="34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EB50E-B915-C6DA-B04C-1606623A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447800"/>
            <a:ext cx="4752489" cy="4267200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5334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1981200"/>
            <a:ext cx="6371898" cy="3505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tưởng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A67D1-14BB-31D0-640C-1A92F5919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28800"/>
            <a:ext cx="420624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EB50E-B915-C6DA-B04C-1606623A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447800"/>
            <a:ext cx="4752489" cy="4267200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xúm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mổ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4BB5178-EC8C-19B3-B3C7-897CF09C3FCF}"/>
              </a:ext>
            </a:extLst>
          </p:cNvPr>
          <p:cNvSpPr/>
          <p:nvPr/>
        </p:nvSpPr>
        <p:spPr>
          <a:xfrm>
            <a:off x="5257800" y="2133600"/>
            <a:ext cx="6371898" cy="31242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đuổi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D160B-CBF6-1B0A-4708-4FCC6884B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412908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0CE7C-111E-EDD1-831B-C59F7975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295400"/>
            <a:ext cx="5562600" cy="5238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CFD0E-E801-DB3C-3A27-1652CC690414}"/>
              </a:ext>
            </a:extLst>
          </p:cNvPr>
          <p:cNvSpPr txBox="1"/>
          <p:nvPr/>
        </p:nvSpPr>
        <p:spPr>
          <a:xfrm>
            <a:off x="685800" y="381000"/>
            <a:ext cx="10934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44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35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11658600" cy="3886200"/>
          </a:xfrm>
        </p:spPr>
        <p:txBody>
          <a:bodyPr>
            <a:noAutofit/>
          </a:bodyPr>
          <a:lstStyle/>
          <a:p>
            <a:pPr algn="l"/>
            <a:r>
              <a:rPr lang="en-US" sz="54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u="sng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lam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00688126-DB06-FCB7-7025-0A24FEEC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Street Vector Art, Icons, and Graphics for Free Download">
            <a:extLst>
              <a:ext uri="{FF2B5EF4-FFF2-40B4-BE49-F238E27FC236}">
                <a16:creationId xmlns:a16="http://schemas.microsoft.com/office/drawing/2014/main" id="{B7D150AF-D24F-5BA5-3EF8-31CBB88F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" y="-1448"/>
            <a:ext cx="12161838" cy="727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5FA3E4-75FC-0BB8-6E6B-BB1BB90C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20771" y="2432969"/>
            <a:ext cx="2973245" cy="2973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E862-8159-82B3-98E1-B1402FA59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46" y="2069240"/>
            <a:ext cx="3244181" cy="3469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E5D68-E071-31CA-C739-949F41F6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433" y="2355898"/>
            <a:ext cx="3192888" cy="3469298"/>
          </a:xfrm>
          <a:prstGeom prst="rect">
            <a:avLst/>
          </a:prstGeom>
        </p:spPr>
      </p:pic>
      <p:pic>
        <p:nvPicPr>
          <p:cNvPr id="2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62086B38-2A51-04DF-8E35-AB29B047C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87" y="3403661"/>
            <a:ext cx="1850552" cy="22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 descr="Free Banana Peel Cliparts, Download Free Banana Peel Cliparts png images,  Free ClipArts on Clipart Library">
            <a:hlinkClick r:id="rId8" action="ppaction://hlinksldjump"/>
            <a:extLst>
              <a:ext uri="{FF2B5EF4-FFF2-40B4-BE49-F238E27FC236}">
                <a16:creationId xmlns:a16="http://schemas.microsoft.com/office/drawing/2014/main" id="{755366C3-23C0-C46D-FD15-471B5522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0" y="4084868"/>
            <a:ext cx="1384450" cy="10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6" descr="Bag, cartoon, full, plastic, refuse, sack, trash icon - Download on  Iconfinder">
            <a:hlinkClick r:id="rId10" action="ppaction://hlinksldjump"/>
            <a:extLst>
              <a:ext uri="{FF2B5EF4-FFF2-40B4-BE49-F238E27FC236}">
                <a16:creationId xmlns:a16="http://schemas.microsoft.com/office/drawing/2014/main" id="{F121C73B-FA4D-DB5C-FB2E-A0152D06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60" y="3954534"/>
            <a:ext cx="1315227" cy="13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 descr="Apple Logo Background png download - 512*512 - Free Transparent Drawing png  Download. - CleanPNG / KissPNG">
            <a:hlinkClick r:id="rId12" action="ppaction://hlinksldjump"/>
            <a:extLst>
              <a:ext uri="{FF2B5EF4-FFF2-40B4-BE49-F238E27FC236}">
                <a16:creationId xmlns:a16="http://schemas.microsoft.com/office/drawing/2014/main" id="{F655AEE1-45B5-E919-7FA1-2DFF4F29C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277" r="29556" b="8822"/>
          <a:stretch/>
        </p:blipFill>
        <p:spPr bwMode="auto">
          <a:xfrm rot="19716526">
            <a:off x="6867394" y="5954643"/>
            <a:ext cx="73225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3" descr="Eaten Watermelon Slice Icon, Cartoon Style Stock Vector - Illustration of  color, health: 143825159">
            <a:hlinkClick r:id="rId15" action="ppaction://hlinksldjump"/>
            <a:extLst>
              <a:ext uri="{FF2B5EF4-FFF2-40B4-BE49-F238E27FC236}">
                <a16:creationId xmlns:a16="http://schemas.microsoft.com/office/drawing/2014/main" id="{51FC9E35-8CF8-54A6-4CFB-4E9854D68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2959299" y="5299461"/>
            <a:ext cx="1165959" cy="55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8" action="ppaction://hlinksldjump"/>
            <a:extLst>
              <a:ext uri="{FF2B5EF4-FFF2-40B4-BE49-F238E27FC236}">
                <a16:creationId xmlns:a16="http://schemas.microsoft.com/office/drawing/2014/main" id="{1D2B61CC-E1C6-60D1-7570-9E8B80E936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25325" y="149066"/>
            <a:ext cx="1167637" cy="11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691E-7 -4.44444E-6 L 0.45673 -0.1916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061E-6 3.33333E-6 L 0.13483 -0.3335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5" y="-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6647E-6 -3.7037E-6 L 0.32241 -0.07685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1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567E-6 -3.7037E-6 L 0.15559 -0.09583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25506-E41E-1FD1-E782-445363E22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5656630-A1F4-DCA4-529D-0B9F1911DBEE}"/>
              </a:ext>
            </a:extLst>
          </p:cNvPr>
          <p:cNvSpPr/>
          <p:nvPr/>
        </p:nvSpPr>
        <p:spPr>
          <a:xfrm>
            <a:off x="618830" y="162172"/>
            <a:ext cx="10797281" cy="23551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8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C9BB0B0-D41B-C30A-6CF2-0FD479AA0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10602"/>
            <a:ext cx="1401391" cy="1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E927D-A9BE-AE36-0416-14F12D9DF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8350543-B69E-E6C9-6422-2DF80DD6F827}"/>
              </a:ext>
            </a:extLst>
          </p:cNvPr>
          <p:cNvSpPr/>
          <p:nvPr/>
        </p:nvSpPr>
        <p:spPr>
          <a:xfrm>
            <a:off x="618830" y="162172"/>
            <a:ext cx="10797281" cy="23551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</a:t>
            </a:r>
            <a:r>
              <a:rPr lang="en-US" sz="9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lang="en-US" sz="9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C7EBA627-CAC0-5E45-AF74-7819FDDAB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10602"/>
            <a:ext cx="1401391" cy="1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859C5-02D5-FDA4-87DD-4242ED42C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56A365-3A7B-0A17-DC36-DED0CFEAC752}"/>
              </a:ext>
            </a:extLst>
          </p:cNvPr>
          <p:cNvSpPr/>
          <p:nvPr/>
        </p:nvSpPr>
        <p:spPr>
          <a:xfrm>
            <a:off x="618830" y="162172"/>
            <a:ext cx="10797281" cy="235511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9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  <a:endParaRPr lang="en-US" sz="9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C1BB205E-71D2-B569-F71F-BE3444C53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10602"/>
            <a:ext cx="1401391" cy="1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F1DFFFC-2424-C839-FFFB-FA15DEC1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69EC58-310C-1F1E-BE07-0208152C11F5}"/>
              </a:ext>
            </a:extLst>
          </p:cNvPr>
          <p:cNvSpPr/>
          <p:nvPr/>
        </p:nvSpPr>
        <p:spPr>
          <a:xfrm>
            <a:off x="618830" y="162172"/>
            <a:ext cx="10797281" cy="357162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chang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chẳng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mẩu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bánh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60AA5831-92C9-CB18-40C2-6FC16CFFF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10602"/>
            <a:ext cx="1401391" cy="14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72FED-6E85-4CF1-8541-1EC2342F19A5}"/>
              </a:ext>
            </a:extLst>
          </p:cNvPr>
          <p:cNvSpPr txBox="1">
            <a:spLocks/>
          </p:cNvSpPr>
          <p:nvPr/>
        </p:nvSpPr>
        <p:spPr>
          <a:xfrm>
            <a:off x="2362200" y="2209800"/>
            <a:ext cx="6934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246648-A80F-E081-5406-C9BE5B119819}"/>
              </a:ext>
            </a:extLst>
          </p:cNvPr>
          <p:cNvGrpSpPr/>
          <p:nvPr/>
        </p:nvGrpSpPr>
        <p:grpSpPr>
          <a:xfrm>
            <a:off x="196763" y="169690"/>
            <a:ext cx="3003637" cy="2497310"/>
            <a:chOff x="196763" y="169690"/>
            <a:chExt cx="3505200" cy="2971800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945878A3-0C72-0004-4500-861F70BF9253}"/>
                </a:ext>
              </a:extLst>
            </p:cNvPr>
            <p:cNvSpPr/>
            <p:nvPr/>
          </p:nvSpPr>
          <p:spPr>
            <a:xfrm rot="20994778">
              <a:off x="196763" y="169690"/>
              <a:ext cx="3505200" cy="2971800"/>
            </a:xfrm>
            <a:custGeom>
              <a:avLst/>
              <a:gdLst/>
              <a:ahLst/>
              <a:cxnLst/>
              <a:rect l="l" t="t" r="r" b="b"/>
              <a:pathLst>
                <a:path w="2185817" h="2057400">
                  <a:moveTo>
                    <a:pt x="0" y="0"/>
                  </a:moveTo>
                  <a:lnTo>
                    <a:pt x="2185817" y="0"/>
                  </a:lnTo>
                  <a:lnTo>
                    <a:pt x="218581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694707-C73C-88F8-5A9B-019DBECE0554}"/>
                </a:ext>
              </a:extLst>
            </p:cNvPr>
            <p:cNvSpPr txBox="1"/>
            <p:nvPr/>
          </p:nvSpPr>
          <p:spPr>
            <a:xfrm rot="20989747">
              <a:off x="657601" y="1782743"/>
              <a:ext cx="2424777" cy="1098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002060"/>
                  </a:solidFill>
                  <a:latin typeface="#9Slide03 IcielUni Sans Heavy" panose="00000500000000000000" pitchFamily="2" charset="-93"/>
                </a:rPr>
                <a:t>Bài</a:t>
              </a:r>
              <a:r>
                <a:rPr lang="en-US" sz="5400" dirty="0">
                  <a:solidFill>
                    <a:srgbClr val="002060"/>
                  </a:solidFill>
                  <a:latin typeface="#9Slide03 IcielUni Sans Heavy" panose="00000500000000000000" pitchFamily="2" charset="-93"/>
                </a:rPr>
                <a:t> 60</a:t>
              </a:r>
              <a:endParaRPr lang="vi-VN" sz="5400" dirty="0">
                <a:solidFill>
                  <a:srgbClr val="002060"/>
                </a:solidFill>
                <a:latin typeface="#9Slide03 IcielUni Sans Heavy" panose="000005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832168"/>
              </p:ext>
            </p:extLst>
          </p:nvPr>
        </p:nvGraphicFramePr>
        <p:xfrm>
          <a:off x="381000" y="1981200"/>
          <a:ext cx="11521440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0" y="304800"/>
            <a:ext cx="2438400" cy="941185"/>
            <a:chOff x="63500" y="1429216"/>
            <a:chExt cx="1833336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151247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630158" y="216382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2230358" y="216382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3906758" y="216382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kịp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5549464" y="216382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cúp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7044815" y="216382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rãnh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8467178" y="2163820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ghềnh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0454791" y="216382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546249" y="3087524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vách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121017" y="3087524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chếch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3904815" y="30875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đích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423608" y="308752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973446" y="3087524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523284" y="305610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479</Words>
  <Application>Microsoft Office PowerPoint</Application>
  <PresentationFormat>Widescreen</PresentationFormat>
  <Paragraphs>78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#9Slide03 IcielUni Sans Heavy</vt:lpstr>
      <vt:lpstr>#9Slide07 SFU Jamaica</vt:lpstr>
      <vt:lpstr>Amazone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Chango</vt:lpstr>
      <vt:lpstr>Chewy</vt:lpstr>
      <vt:lpstr>HP001 4 hàng</vt:lpstr>
      <vt:lpstr>Irish Grover</vt:lpstr>
      <vt:lpstr>Roboto</vt:lpstr>
      <vt:lpstr>SVN-Poky's</vt:lpstr>
      <vt:lpstr>Times New Roman</vt:lpstr>
      <vt:lpstr>6_Office Theme</vt:lpstr>
      <vt:lpstr>7_Office Theme</vt:lpstr>
      <vt:lpstr>Office Theme</vt:lpstr>
      <vt:lpstr>1_Office Theme</vt:lpstr>
      <vt:lpstr>2_Office Theme</vt:lpstr>
      <vt:lpstr>3_Office Theme</vt:lpstr>
      <vt:lpstr>Take a Walk Today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 Không nên tham lam và lười biếng.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Administrator</cp:lastModifiedBy>
  <cp:revision>93</cp:revision>
  <dcterms:created xsi:type="dcterms:W3CDTF">2020-08-22T08:32:00Z</dcterms:created>
  <dcterms:modified xsi:type="dcterms:W3CDTF">2025-12-01T08:47:46Z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