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notesSlides/notesSlide4.xml" ContentType="application/vnd.openxmlformats-officedocument.presentationml.notesSlide+xml"/>
  <Override PartName="/ppt/activeX/activeX2.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3" r:id="rId2"/>
    <p:sldMasterId id="2147483695" r:id="rId3"/>
    <p:sldMasterId id="2147483707" r:id="rId4"/>
    <p:sldMasterId id="2147483735" r:id="rId5"/>
    <p:sldMasterId id="2147483747" r:id="rId6"/>
  </p:sldMasterIdLst>
  <p:notesMasterIdLst>
    <p:notesMasterId r:id="rId42"/>
  </p:notesMasterIdLst>
  <p:handoutMasterIdLst>
    <p:handoutMasterId r:id="rId43"/>
  </p:handoutMasterIdLst>
  <p:sldIdLst>
    <p:sldId id="2688" r:id="rId7"/>
    <p:sldId id="368" r:id="rId8"/>
    <p:sldId id="260" r:id="rId9"/>
    <p:sldId id="367" r:id="rId10"/>
    <p:sldId id="256" r:id="rId11"/>
    <p:sldId id="267" r:id="rId12"/>
    <p:sldId id="262" r:id="rId13"/>
    <p:sldId id="264" r:id="rId14"/>
    <p:sldId id="369" r:id="rId15"/>
    <p:sldId id="265" r:id="rId16"/>
    <p:sldId id="266" r:id="rId17"/>
    <p:sldId id="268" r:id="rId18"/>
    <p:sldId id="365" r:id="rId19"/>
    <p:sldId id="372" r:id="rId20"/>
    <p:sldId id="274" r:id="rId21"/>
    <p:sldId id="275" r:id="rId22"/>
    <p:sldId id="269" r:id="rId23"/>
    <p:sldId id="270" r:id="rId24"/>
    <p:sldId id="271" r:id="rId25"/>
    <p:sldId id="272" r:id="rId26"/>
    <p:sldId id="273" r:id="rId27"/>
    <p:sldId id="282" r:id="rId28"/>
    <p:sldId id="283" r:id="rId29"/>
    <p:sldId id="276" r:id="rId30"/>
    <p:sldId id="277" r:id="rId31"/>
    <p:sldId id="278" r:id="rId32"/>
    <p:sldId id="279" r:id="rId33"/>
    <p:sldId id="364" r:id="rId34"/>
    <p:sldId id="280" r:id="rId35"/>
    <p:sldId id="359" r:id="rId36"/>
    <p:sldId id="370" r:id="rId37"/>
    <p:sldId id="371" r:id="rId38"/>
    <p:sldId id="361" r:id="rId39"/>
    <p:sldId id="362" r:id="rId40"/>
    <p:sldId id="36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115F"/>
    <a:srgbClr val="F896C7"/>
    <a:srgbClr val="E565D9"/>
    <a:srgbClr val="FFFFFF"/>
    <a:srgbClr val="1E9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6D029-3039-42A3-9435-DC8FE6DB7E3C}" v="8" dt="2025-12-06T20:03:52.4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023" autoAdjust="0"/>
  </p:normalViewPr>
  <p:slideViewPr>
    <p:cSldViewPr snapToGrid="0">
      <p:cViewPr varScale="1">
        <p:scale>
          <a:sx n="73" d="100"/>
          <a:sy n="73" d="100"/>
        </p:scale>
        <p:origin x="1059" y="4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microsoft.com/office/2015/10/relationships/revisionInfo" Target="revisionInfo.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F7FE1B-822F-49CB-3F7B-CF6B55D350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FA2760-BE37-ADEF-7C7D-435C2EFAE1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68972E-61FF-4CD5-95D3-771CA1810A0B}" type="datetimeFigureOut">
              <a:rPr lang="en-US" smtClean="0"/>
              <a:t>12/7/2025</a:t>
            </a:fld>
            <a:endParaRPr lang="en-US"/>
          </a:p>
        </p:txBody>
      </p:sp>
      <p:sp>
        <p:nvSpPr>
          <p:cNvPr id="4" name="Footer Placeholder 3">
            <a:extLst>
              <a:ext uri="{FF2B5EF4-FFF2-40B4-BE49-F238E27FC236}">
                <a16:creationId xmlns:a16="http://schemas.microsoft.com/office/drawing/2014/main" id="{174A715B-4F70-8CC5-374C-5EFC9B21A2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751B60C-8D21-6C4B-6741-D0694F282B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4FCD88-8969-4C29-9D49-95A5742BAC7E}" type="slidenum">
              <a:rPr lang="en-US" smtClean="0"/>
              <a:t>‹#›</a:t>
            </a:fld>
            <a:endParaRPr lang="en-US"/>
          </a:p>
        </p:txBody>
      </p:sp>
    </p:spTree>
    <p:extLst>
      <p:ext uri="{BB962C8B-B14F-4D97-AF65-F5344CB8AC3E}">
        <p14:creationId xmlns:p14="http://schemas.microsoft.com/office/powerpoint/2010/main" val="3228193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2B745-BE27-4E6B-94AE-5CADC206D78A}"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9F9B67-1F47-4065-8694-9629BBE4A388}" type="slidenum">
              <a:rPr lang="en-US" smtClean="0"/>
              <a:t>‹#›</a:t>
            </a:fld>
            <a:endParaRPr lang="en-US"/>
          </a:p>
        </p:txBody>
      </p:sp>
    </p:spTree>
    <p:extLst>
      <p:ext uri="{BB962C8B-B14F-4D97-AF65-F5344CB8AC3E}">
        <p14:creationId xmlns:p14="http://schemas.microsoft.com/office/powerpoint/2010/main" val="27603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3</a:t>
            </a:fld>
            <a:endParaRPr lang="en-US"/>
          </a:p>
        </p:txBody>
      </p:sp>
    </p:spTree>
    <p:extLst>
      <p:ext uri="{BB962C8B-B14F-4D97-AF65-F5344CB8AC3E}">
        <p14:creationId xmlns:p14="http://schemas.microsoft.com/office/powerpoint/2010/main" val="393052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15</a:t>
            </a:fld>
            <a:endParaRPr lang="en-US"/>
          </a:p>
        </p:txBody>
      </p:sp>
    </p:spTree>
    <p:extLst>
      <p:ext uri="{BB962C8B-B14F-4D97-AF65-F5344CB8AC3E}">
        <p14:creationId xmlns:p14="http://schemas.microsoft.com/office/powerpoint/2010/main" val="2923843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p:txBody>
      </p:sp>
      <p:sp>
        <p:nvSpPr>
          <p:cNvPr id="4" name="Slide Number Placeholder 3"/>
          <p:cNvSpPr>
            <a:spLocks noGrp="1"/>
          </p:cNvSpPr>
          <p:nvPr>
            <p:ph type="sldNum" sz="quarter" idx="5"/>
          </p:nvPr>
        </p:nvSpPr>
        <p:spPr/>
        <p:txBody>
          <a:bodyPr/>
          <a:lstStyle/>
          <a:p>
            <a:fld id="{1F9F9B67-1F47-4065-8694-9629BBE4A388}" type="slidenum">
              <a:rPr lang="en-US" smtClean="0"/>
              <a:t>16</a:t>
            </a:fld>
            <a:endParaRPr lang="en-US"/>
          </a:p>
        </p:txBody>
      </p:sp>
    </p:spTree>
    <p:extLst>
      <p:ext uri="{BB962C8B-B14F-4D97-AF65-F5344CB8AC3E}">
        <p14:creationId xmlns:p14="http://schemas.microsoft.com/office/powerpoint/2010/main" val="371837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17</a:t>
            </a:fld>
            <a:endParaRPr lang="en-US"/>
          </a:p>
        </p:txBody>
      </p:sp>
    </p:spTree>
    <p:extLst>
      <p:ext uri="{BB962C8B-B14F-4D97-AF65-F5344CB8AC3E}">
        <p14:creationId xmlns:p14="http://schemas.microsoft.com/office/powerpoint/2010/main" val="557612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21</a:t>
            </a:fld>
            <a:endParaRPr lang="en-US"/>
          </a:p>
        </p:txBody>
      </p:sp>
    </p:spTree>
    <p:extLst>
      <p:ext uri="{BB962C8B-B14F-4D97-AF65-F5344CB8AC3E}">
        <p14:creationId xmlns:p14="http://schemas.microsoft.com/office/powerpoint/2010/main" val="47142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9F9B67-1F47-4065-8694-9629BBE4A388}" type="slidenum">
              <a:rPr lang="en-US" smtClean="0"/>
              <a:t>29</a:t>
            </a:fld>
            <a:endParaRPr lang="en-US"/>
          </a:p>
        </p:txBody>
      </p:sp>
    </p:spTree>
    <p:extLst>
      <p:ext uri="{BB962C8B-B14F-4D97-AF65-F5344CB8AC3E}">
        <p14:creationId xmlns:p14="http://schemas.microsoft.com/office/powerpoint/2010/main" val="213715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fld id="{1F9F9B67-1F47-4065-8694-9629BBE4A388}" type="slidenum">
              <a:rPr lang="en-US" smtClean="0"/>
              <a:t>33</a:t>
            </a:fld>
            <a:endParaRPr lang="en-US"/>
          </a:p>
        </p:txBody>
      </p:sp>
    </p:spTree>
    <p:extLst>
      <p:ext uri="{BB962C8B-B14F-4D97-AF65-F5344CB8AC3E}">
        <p14:creationId xmlns:p14="http://schemas.microsoft.com/office/powerpoint/2010/main" val="294780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08789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99595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18139386"/>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1473331"/>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0119343"/>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20961131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39001666"/>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8307155"/>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21165761"/>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37672074"/>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6086357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78035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9064870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764115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6236649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4652475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33028179"/>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31866528"/>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9555945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1085196"/>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4324848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516076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4432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099536"/>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21070710"/>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03703129"/>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025219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3236488"/>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25394090"/>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791868745"/>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97772002"/>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96572391"/>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7370446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09212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12997964"/>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746210"/>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70106593"/>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07/12/2025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484465865"/>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2381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7774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751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312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1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222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7759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25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690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0310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0535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7663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Tree>
    <p:extLst>
      <p:ext uri="{BB962C8B-B14F-4D97-AF65-F5344CB8AC3E}">
        <p14:creationId xmlns:p14="http://schemas.microsoft.com/office/powerpoint/2010/main" val="4293311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295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0571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818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1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212501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596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342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57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47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567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4F13C40-8315-4D2F-8822-DB7C803129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51AA11-745B-4AE7-9B80-3E50771C11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4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pic>
        <p:nvPicPr>
          <p:cNvPr id="6" name="Picture 5" descr="A picture containing plant&#10;&#10;Description automatically generated">
            <a:extLst>
              <a:ext uri="{FF2B5EF4-FFF2-40B4-BE49-F238E27FC236}">
                <a16:creationId xmlns:a16="http://schemas.microsoft.com/office/drawing/2014/main" id="{4D815476-8A77-9C63-AAA5-95E18853C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990347"/>
          </a:xfrm>
          <a:prstGeom prst="rect">
            <a:avLst/>
          </a:prstGeom>
        </p:spPr>
      </p:pic>
    </p:spTree>
    <p:extLst>
      <p:ext uri="{BB962C8B-B14F-4D97-AF65-F5344CB8AC3E}">
        <p14:creationId xmlns:p14="http://schemas.microsoft.com/office/powerpoint/2010/main" val="321371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71892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0037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673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23748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3034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176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089546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084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66.wmf"/><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67.wmf"/><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5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5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88.png"/><Relationship Id="rId18" Type="http://schemas.openxmlformats.org/officeDocument/2006/relationships/slide" Target="slide28.xml"/><Relationship Id="rId3" Type="http://schemas.openxmlformats.org/officeDocument/2006/relationships/audio" Target="../media/audio2.wav"/><Relationship Id="rId7" Type="http://schemas.openxmlformats.org/officeDocument/2006/relationships/image" Target="../media/image82.png"/><Relationship Id="rId12" Type="http://schemas.openxmlformats.org/officeDocument/2006/relationships/slide" Target="slide27.xml"/><Relationship Id="rId17" Type="http://schemas.openxmlformats.org/officeDocument/2006/relationships/image" Target="../media/image90.png"/><Relationship Id="rId2" Type="http://schemas.openxmlformats.org/officeDocument/2006/relationships/audio" Target="../media/audio1.wav"/><Relationship Id="rId16" Type="http://schemas.openxmlformats.org/officeDocument/2006/relationships/slide" Target="slide7.xml"/><Relationship Id="rId1" Type="http://schemas.openxmlformats.org/officeDocument/2006/relationships/slideLayout" Target="../slideLayouts/slideLayout55.xml"/><Relationship Id="rId6" Type="http://schemas.openxmlformats.org/officeDocument/2006/relationships/image" Target="../media/image81.png"/><Relationship Id="rId11" Type="http://schemas.openxmlformats.org/officeDocument/2006/relationships/image" Target="../media/image87.png"/><Relationship Id="rId5" Type="http://schemas.openxmlformats.org/officeDocument/2006/relationships/image" Target="../media/image80.png"/><Relationship Id="rId15" Type="http://schemas.openxmlformats.org/officeDocument/2006/relationships/image" Target="../media/image89.png"/><Relationship Id="rId10" Type="http://schemas.openxmlformats.org/officeDocument/2006/relationships/slide" Target="slide26.xml"/><Relationship Id="rId4" Type="http://schemas.openxmlformats.org/officeDocument/2006/relationships/image" Target="../media/image85.png"/><Relationship Id="rId9" Type="http://schemas.openxmlformats.org/officeDocument/2006/relationships/image" Target="../media/image86.png"/><Relationship Id="rId14"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slide" Target="slide23.xml"/><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control" Target="../activeX/activeX5.xml"/><Relationship Id="rId7" Type="http://schemas.openxmlformats.org/officeDocument/2006/relationships/image" Target="../media/image101.png"/><Relationship Id="rId12" Type="http://schemas.openxmlformats.org/officeDocument/2006/relationships/image" Target="../media/image106.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image" Target="../media/image100.png"/><Relationship Id="rId11" Type="http://schemas.openxmlformats.org/officeDocument/2006/relationships/image" Target="../media/image105.wmf"/><Relationship Id="rId5" Type="http://schemas.openxmlformats.org/officeDocument/2006/relationships/notesSlide" Target="../notesSlides/notesSlide8.xml"/><Relationship Id="rId10" Type="http://schemas.openxmlformats.org/officeDocument/2006/relationships/image" Target="../media/image104.wmf"/><Relationship Id="rId4" Type="http://schemas.openxmlformats.org/officeDocument/2006/relationships/slideLayout" Target="../slideLayouts/slideLayout28.xml"/><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107.png"/><Relationship Id="rId2" Type="http://schemas.openxmlformats.org/officeDocument/2006/relationships/image" Target="../media/image26.png"/><Relationship Id="rId16" Type="http://schemas.openxmlformats.org/officeDocument/2006/relationships/image" Target="../media/image40.svg"/><Relationship Id="rId1" Type="http://schemas.openxmlformats.org/officeDocument/2006/relationships/slideLayout" Target="../slideLayouts/slideLayout50.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7.png"/><Relationship Id="rId18"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8.png"/><Relationship Id="rId2" Type="http://schemas.openxmlformats.org/officeDocument/2006/relationships/image" Target="../media/image26.png"/><Relationship Id="rId16" Type="http://schemas.openxmlformats.org/officeDocument/2006/relationships/image" Target="../media/image24.png"/><Relationship Id="rId1" Type="http://schemas.openxmlformats.org/officeDocument/2006/relationships/slideLayout" Target="../slideLayouts/slideLayout50.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30.sv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3264AEA9-A5F2-FD7C-AEBD-CF37B106C2E7}"/>
              </a:ext>
            </a:extLst>
          </p:cNvPr>
          <p:cNvSpPr/>
          <p:nvPr/>
        </p:nvSpPr>
        <p:spPr>
          <a:xfrm>
            <a:off x="0" y="-3060700"/>
            <a:ext cx="12192000" cy="12192000"/>
          </a:xfrm>
          <a:custGeom>
            <a:avLst/>
            <a:gdLst/>
            <a:ahLst/>
            <a:cxnLst/>
            <a:rect l="l" t="t" r="r" b="b"/>
            <a:pathLst>
              <a:path w="18288000" h="18288000">
                <a:moveTo>
                  <a:pt x="0" y="0"/>
                </a:moveTo>
                <a:lnTo>
                  <a:pt x="18288000" y="0"/>
                </a:lnTo>
                <a:lnTo>
                  <a:pt x="18288000" y="18288000"/>
                </a:lnTo>
                <a:lnTo>
                  <a:pt x="0" y="18288000"/>
                </a:lnTo>
                <a:lnTo>
                  <a:pt x="0" y="0"/>
                </a:lnTo>
                <a:close/>
              </a:path>
            </a:pathLst>
          </a:custGeom>
          <a:blipFill>
            <a:blip r:embed="rId2">
              <a:alphaModFix amt="70000"/>
            </a:blip>
            <a:stretch>
              <a:fillRect/>
            </a:stretch>
          </a:blipFill>
        </p:spPr>
        <p:txBody>
          <a:bodyPr/>
          <a:lstStyle/>
          <a:p>
            <a:pPr eaLnBrk="1" fontAlgn="auto" hangingPunct="1">
              <a:spcBef>
                <a:spcPts val="0"/>
              </a:spcBef>
              <a:spcAft>
                <a:spcPts val="0"/>
              </a:spcAft>
              <a:defRPr/>
            </a:pPr>
            <a:endParaRPr lang="en-US" sz="1200">
              <a:latin typeface="+mn-lt"/>
            </a:endParaRPr>
          </a:p>
        </p:txBody>
      </p:sp>
      <p:grpSp>
        <p:nvGrpSpPr>
          <p:cNvPr id="9219" name="Group 3">
            <a:extLst>
              <a:ext uri="{FF2B5EF4-FFF2-40B4-BE49-F238E27FC236}">
                <a16:creationId xmlns:a16="http://schemas.microsoft.com/office/drawing/2014/main" id="{E706E4CE-57D6-7725-E46F-4C16D2092E81}"/>
              </a:ext>
            </a:extLst>
          </p:cNvPr>
          <p:cNvGrpSpPr>
            <a:grpSpLocks/>
          </p:cNvGrpSpPr>
          <p:nvPr/>
        </p:nvGrpSpPr>
        <p:grpSpPr bwMode="auto">
          <a:xfrm>
            <a:off x="1154113" y="1047750"/>
            <a:ext cx="9883775" cy="3925888"/>
            <a:chOff x="0" y="0"/>
            <a:chExt cx="3905021" cy="1550920"/>
          </a:xfrm>
        </p:grpSpPr>
        <p:sp>
          <p:nvSpPr>
            <p:cNvPr id="9249" name="Freeform 4">
              <a:extLst>
                <a:ext uri="{FF2B5EF4-FFF2-40B4-BE49-F238E27FC236}">
                  <a16:creationId xmlns:a16="http://schemas.microsoft.com/office/drawing/2014/main" id="{D74CD95A-9D37-3062-C7C3-8B26959F6C79}"/>
                </a:ext>
              </a:extLst>
            </p:cNvPr>
            <p:cNvSpPr>
              <a:spLocks/>
            </p:cNvSpPr>
            <p:nvPr/>
          </p:nvSpPr>
          <p:spPr bwMode="auto">
            <a:xfrm>
              <a:off x="0" y="0"/>
              <a:ext cx="3905021" cy="1550920"/>
            </a:xfrm>
            <a:custGeom>
              <a:avLst/>
              <a:gdLst>
                <a:gd name="T0" fmla="*/ 20886 w 3905021"/>
                <a:gd name="T1" fmla="*/ 0 h 1550920"/>
                <a:gd name="T2" fmla="*/ 3884135 w 3905021"/>
                <a:gd name="T3" fmla="*/ 0 h 1550920"/>
                <a:gd name="T4" fmla="*/ 3898904 w 3905021"/>
                <a:gd name="T5" fmla="*/ 6117 h 1550920"/>
                <a:gd name="T6" fmla="*/ 3905021 w 3905021"/>
                <a:gd name="T7" fmla="*/ 20886 h 1550920"/>
                <a:gd name="T8" fmla="*/ 3905021 w 3905021"/>
                <a:gd name="T9" fmla="*/ 1530034 h 1550920"/>
                <a:gd name="T10" fmla="*/ 3898904 w 3905021"/>
                <a:gd name="T11" fmla="*/ 1544802 h 1550920"/>
                <a:gd name="T12" fmla="*/ 3884135 w 3905021"/>
                <a:gd name="T13" fmla="*/ 1550920 h 1550920"/>
                <a:gd name="T14" fmla="*/ 20886 w 3905021"/>
                <a:gd name="T15" fmla="*/ 1550920 h 1550920"/>
                <a:gd name="T16" fmla="*/ 6117 w 3905021"/>
                <a:gd name="T17" fmla="*/ 1544802 h 1550920"/>
                <a:gd name="T18" fmla="*/ 0 w 3905021"/>
                <a:gd name="T19" fmla="*/ 1530034 h 1550920"/>
                <a:gd name="T20" fmla="*/ 0 w 3905021"/>
                <a:gd name="T21" fmla="*/ 20886 h 1550920"/>
                <a:gd name="T22" fmla="*/ 6117 w 3905021"/>
                <a:gd name="T23" fmla="*/ 6117 h 1550920"/>
                <a:gd name="T24" fmla="*/ 20886 w 3905021"/>
                <a:gd name="T25" fmla="*/ 0 h 1550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5021" h="1550920">
                  <a:moveTo>
                    <a:pt x="20886" y="0"/>
                  </a:moveTo>
                  <a:lnTo>
                    <a:pt x="3884135" y="0"/>
                  </a:lnTo>
                  <a:cubicBezTo>
                    <a:pt x="3889675" y="0"/>
                    <a:pt x="3894987" y="2201"/>
                    <a:pt x="3898904" y="6117"/>
                  </a:cubicBezTo>
                  <a:cubicBezTo>
                    <a:pt x="3902821" y="10034"/>
                    <a:pt x="3905021" y="15347"/>
                    <a:pt x="3905021" y="20886"/>
                  </a:cubicBezTo>
                  <a:lnTo>
                    <a:pt x="3905021" y="1530034"/>
                  </a:lnTo>
                  <a:cubicBezTo>
                    <a:pt x="3905021" y="1535573"/>
                    <a:pt x="3902821" y="1540886"/>
                    <a:pt x="3898904" y="1544802"/>
                  </a:cubicBezTo>
                  <a:cubicBezTo>
                    <a:pt x="3894987" y="1548719"/>
                    <a:pt x="3889675" y="1550920"/>
                    <a:pt x="3884135" y="1550920"/>
                  </a:cubicBezTo>
                  <a:lnTo>
                    <a:pt x="20886" y="1550920"/>
                  </a:lnTo>
                  <a:cubicBezTo>
                    <a:pt x="15347" y="1550920"/>
                    <a:pt x="10034" y="1548719"/>
                    <a:pt x="6117" y="1544802"/>
                  </a:cubicBezTo>
                  <a:cubicBezTo>
                    <a:pt x="2201" y="1540886"/>
                    <a:pt x="0" y="1535573"/>
                    <a:pt x="0" y="1530034"/>
                  </a:cubicBezTo>
                  <a:lnTo>
                    <a:pt x="0" y="20886"/>
                  </a:lnTo>
                  <a:cubicBezTo>
                    <a:pt x="0" y="15347"/>
                    <a:pt x="2201" y="10034"/>
                    <a:pt x="6117" y="6117"/>
                  </a:cubicBezTo>
                  <a:cubicBezTo>
                    <a:pt x="10034" y="2201"/>
                    <a:pt x="15347" y="0"/>
                    <a:pt x="20886" y="0"/>
                  </a:cubicBezTo>
                  <a:close/>
                </a:path>
              </a:pathLst>
            </a:custGeom>
            <a:solidFill>
              <a:srgbClr val="AED1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0" name="TextBox 5">
              <a:extLst>
                <a:ext uri="{FF2B5EF4-FFF2-40B4-BE49-F238E27FC236}">
                  <a16:creationId xmlns:a16="http://schemas.microsoft.com/office/drawing/2014/main" id="{5F1BA7E2-74FB-7C73-1CFF-8852281CC5B5}"/>
                </a:ext>
              </a:extLst>
            </p:cNvPr>
            <p:cNvSpPr txBox="1">
              <a:spLocks noChangeArrowheads="1"/>
            </p:cNvSpPr>
            <p:nvPr/>
          </p:nvSpPr>
          <p:spPr bwMode="auto">
            <a:xfrm>
              <a:off x="0" y="-38100"/>
              <a:ext cx="3905021" cy="158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DengXian" panose="02010600030101010101" pitchFamily="2" charset="-122"/>
                </a:defRPr>
              </a:lvl1pPr>
              <a:lvl2pPr marL="742950" indent="-285750">
                <a:defRPr>
                  <a:solidFill>
                    <a:schemeClr val="tx1"/>
                  </a:solidFill>
                  <a:latin typeface="DengXian" panose="02010600030101010101" pitchFamily="2" charset="-122"/>
                </a:defRPr>
              </a:lvl2pPr>
              <a:lvl3pPr marL="1143000" indent="-228600">
                <a:defRPr>
                  <a:solidFill>
                    <a:schemeClr val="tx1"/>
                  </a:solidFill>
                  <a:latin typeface="DengXian" panose="02010600030101010101" pitchFamily="2" charset="-122"/>
                </a:defRPr>
              </a:lvl3pPr>
              <a:lvl4pPr marL="1600200" indent="-228600">
                <a:defRPr>
                  <a:solidFill>
                    <a:schemeClr val="tx1"/>
                  </a:solidFill>
                  <a:latin typeface="DengXian" panose="02010600030101010101" pitchFamily="2" charset="-122"/>
                </a:defRPr>
              </a:lvl4pPr>
              <a:lvl5pPr marL="2057400" indent="-228600">
                <a:defRPr>
                  <a:solidFill>
                    <a:schemeClr val="tx1"/>
                  </a:solidFill>
                  <a:latin typeface="DengXian" panose="02010600030101010101" pitchFamily="2" charset="-122"/>
                </a:defRPr>
              </a:lvl5pPr>
              <a:lvl6pPr marL="2514600" indent="-228600" eaLnBrk="0" fontAlgn="base" hangingPunct="0">
                <a:spcBef>
                  <a:spcPct val="0"/>
                </a:spcBef>
                <a:spcAft>
                  <a:spcPct val="0"/>
                </a:spcAft>
                <a:defRPr>
                  <a:solidFill>
                    <a:schemeClr val="tx1"/>
                  </a:solidFill>
                  <a:latin typeface="DengXian" panose="02010600030101010101" pitchFamily="2" charset="-122"/>
                </a:defRPr>
              </a:lvl6pPr>
              <a:lvl7pPr marL="2971800" indent="-228600" eaLnBrk="0" fontAlgn="base" hangingPunct="0">
                <a:spcBef>
                  <a:spcPct val="0"/>
                </a:spcBef>
                <a:spcAft>
                  <a:spcPct val="0"/>
                </a:spcAft>
                <a:defRPr>
                  <a:solidFill>
                    <a:schemeClr val="tx1"/>
                  </a:solidFill>
                  <a:latin typeface="DengXian" panose="02010600030101010101" pitchFamily="2" charset="-122"/>
                </a:defRPr>
              </a:lvl7pPr>
              <a:lvl8pPr marL="3429000" indent="-228600" eaLnBrk="0" fontAlgn="base" hangingPunct="0">
                <a:spcBef>
                  <a:spcPct val="0"/>
                </a:spcBef>
                <a:spcAft>
                  <a:spcPct val="0"/>
                </a:spcAft>
                <a:defRPr>
                  <a:solidFill>
                    <a:schemeClr val="tx1"/>
                  </a:solidFill>
                  <a:latin typeface="DengXian" panose="02010600030101010101" pitchFamily="2" charset="-122"/>
                </a:defRPr>
              </a:lvl8pPr>
              <a:lvl9pPr marL="3886200" indent="-228600" eaLnBrk="0" fontAlgn="base" hangingPunct="0">
                <a:spcBef>
                  <a:spcPct val="0"/>
                </a:spcBef>
                <a:spcAft>
                  <a:spcPct val="0"/>
                </a:spcAft>
                <a:defRPr>
                  <a:solidFill>
                    <a:schemeClr val="tx1"/>
                  </a:solidFill>
                  <a:latin typeface="DengXian" panose="02010600030101010101" pitchFamily="2" charset="-122"/>
                </a:defRPr>
              </a:lvl9pPr>
            </a:lstStyle>
            <a:p>
              <a:pPr algn="ctr" eaLnBrk="1" hangingPunct="1">
                <a:lnSpc>
                  <a:spcPts val="1775"/>
                </a:lnSpc>
              </a:pPr>
              <a:endParaRPr lang="en-US" altLang="en-US" sz="1200">
                <a:latin typeface="Calibri" panose="020F0502020204030204" pitchFamily="34" charset="0"/>
              </a:endParaRPr>
            </a:p>
          </p:txBody>
        </p:sp>
      </p:grpSp>
      <p:grpSp>
        <p:nvGrpSpPr>
          <p:cNvPr id="6" name="Group 6">
            <a:extLst>
              <a:ext uri="{FF2B5EF4-FFF2-40B4-BE49-F238E27FC236}">
                <a16:creationId xmlns:a16="http://schemas.microsoft.com/office/drawing/2014/main" id="{FD158670-CE26-C285-1366-1A47FA55E7FD}"/>
              </a:ext>
            </a:extLst>
          </p:cNvPr>
          <p:cNvGrpSpPr/>
          <p:nvPr/>
        </p:nvGrpSpPr>
        <p:grpSpPr>
          <a:xfrm>
            <a:off x="1412887" y="1301525"/>
            <a:ext cx="9398066" cy="3463940"/>
            <a:chOff x="0" y="0"/>
            <a:chExt cx="3793418" cy="1440874"/>
          </a:xfrm>
          <a:solidFill>
            <a:schemeClr val="bg1"/>
          </a:solidFill>
        </p:grpSpPr>
        <p:sp>
          <p:nvSpPr>
            <p:cNvPr id="7" name="Freeform 7">
              <a:extLst>
                <a:ext uri="{FF2B5EF4-FFF2-40B4-BE49-F238E27FC236}">
                  <a16:creationId xmlns:a16="http://schemas.microsoft.com/office/drawing/2014/main" id="{9EB9AAF5-88CC-BE89-EFF2-56475D8BDADC}"/>
                </a:ext>
              </a:extLst>
            </p:cNvPr>
            <p:cNvSpPr/>
            <p:nvPr/>
          </p:nvSpPr>
          <p:spPr>
            <a:xfrm>
              <a:off x="0" y="0"/>
              <a:ext cx="3793418" cy="1440874"/>
            </a:xfrm>
            <a:custGeom>
              <a:avLst/>
              <a:gdLst/>
              <a:ahLst/>
              <a:cxnLst/>
              <a:rect l="l" t="t" r="r" b="b"/>
              <a:pathLst>
                <a:path w="3793418" h="1440874">
                  <a:moveTo>
                    <a:pt x="21501" y="0"/>
                  </a:moveTo>
                  <a:lnTo>
                    <a:pt x="3771917" y="0"/>
                  </a:lnTo>
                  <a:cubicBezTo>
                    <a:pt x="3777619" y="0"/>
                    <a:pt x="3783088" y="2265"/>
                    <a:pt x="3787120" y="6297"/>
                  </a:cubicBezTo>
                  <a:cubicBezTo>
                    <a:pt x="3791152" y="10330"/>
                    <a:pt x="3793418" y="15798"/>
                    <a:pt x="3793418" y="21501"/>
                  </a:cubicBezTo>
                  <a:lnTo>
                    <a:pt x="3793418" y="1419373"/>
                  </a:lnTo>
                  <a:cubicBezTo>
                    <a:pt x="3793418" y="1425075"/>
                    <a:pt x="3791152" y="1430544"/>
                    <a:pt x="3787120" y="1434576"/>
                  </a:cubicBezTo>
                  <a:cubicBezTo>
                    <a:pt x="3783088" y="1438608"/>
                    <a:pt x="3777619" y="1440874"/>
                    <a:pt x="3771917" y="1440874"/>
                  </a:cubicBezTo>
                  <a:lnTo>
                    <a:pt x="21501" y="1440874"/>
                  </a:lnTo>
                  <a:cubicBezTo>
                    <a:pt x="15798" y="1440874"/>
                    <a:pt x="10330" y="1438608"/>
                    <a:pt x="6297" y="1434576"/>
                  </a:cubicBezTo>
                  <a:cubicBezTo>
                    <a:pt x="2265" y="1430544"/>
                    <a:pt x="0" y="1425075"/>
                    <a:pt x="0" y="1419373"/>
                  </a:cubicBezTo>
                  <a:lnTo>
                    <a:pt x="0" y="21501"/>
                  </a:lnTo>
                  <a:cubicBezTo>
                    <a:pt x="0" y="15798"/>
                    <a:pt x="2265" y="10330"/>
                    <a:pt x="6297" y="6297"/>
                  </a:cubicBezTo>
                  <a:cubicBezTo>
                    <a:pt x="10330" y="2265"/>
                    <a:pt x="15798" y="0"/>
                    <a:pt x="21501" y="0"/>
                  </a:cubicBezTo>
                  <a:close/>
                </a:path>
              </a:pathLst>
            </a:custGeom>
            <a:grpFill/>
          </p:spPr>
          <p:txBody>
            <a:bodyPr/>
            <a:lstStyle/>
            <a:p>
              <a:pPr eaLnBrk="1" fontAlgn="auto" hangingPunct="1">
                <a:spcBef>
                  <a:spcPts val="0"/>
                </a:spcBef>
                <a:spcAft>
                  <a:spcPts val="0"/>
                </a:spcAft>
                <a:defRPr/>
              </a:pPr>
              <a:endParaRPr lang="en-US" sz="1200">
                <a:latin typeface="+mn-lt"/>
              </a:endParaRPr>
            </a:p>
          </p:txBody>
        </p:sp>
        <p:sp>
          <p:nvSpPr>
            <p:cNvPr id="8" name="TextBox 8">
              <a:extLst>
                <a:ext uri="{FF2B5EF4-FFF2-40B4-BE49-F238E27FC236}">
                  <a16:creationId xmlns:a16="http://schemas.microsoft.com/office/drawing/2014/main" id="{F9BBF9EC-2438-C5E4-DB6B-88A8BCFA6277}"/>
                </a:ext>
              </a:extLst>
            </p:cNvPr>
            <p:cNvSpPr txBox="1"/>
            <p:nvPr/>
          </p:nvSpPr>
          <p:spPr>
            <a:xfrm>
              <a:off x="0" y="-38100"/>
              <a:ext cx="3793418" cy="1478974"/>
            </a:xfrm>
            <a:prstGeom prst="rect">
              <a:avLst/>
            </a:prstGeom>
            <a:grpFill/>
          </p:spPr>
          <p:txBody>
            <a:bodyPr lIns="33867" tIns="33867" rIns="33867" bIns="33867" anchor="ctr"/>
            <a:lstStyle/>
            <a:p>
              <a:pPr algn="ctr" eaLnBrk="1" fontAlgn="auto" hangingPunct="1">
                <a:lnSpc>
                  <a:spcPts val="1773"/>
                </a:lnSpc>
                <a:spcAft>
                  <a:spcPts val="0"/>
                </a:spcAft>
                <a:defRPr/>
              </a:pPr>
              <a:endParaRPr sz="1200">
                <a:latin typeface="+mn-lt"/>
              </a:endParaRPr>
            </a:p>
          </p:txBody>
        </p:sp>
      </p:grpSp>
      <p:sp>
        <p:nvSpPr>
          <p:cNvPr id="9" name="Freeform 9">
            <a:extLst>
              <a:ext uri="{FF2B5EF4-FFF2-40B4-BE49-F238E27FC236}">
                <a16:creationId xmlns:a16="http://schemas.microsoft.com/office/drawing/2014/main" id="{B70B5BFE-9EAE-16AC-C239-B3E07E7CEF3A}"/>
              </a:ext>
            </a:extLst>
          </p:cNvPr>
          <p:cNvSpPr/>
          <p:nvPr/>
        </p:nvSpPr>
        <p:spPr>
          <a:xfrm>
            <a:off x="1677988" y="4487863"/>
            <a:ext cx="3467100" cy="2667000"/>
          </a:xfrm>
          <a:custGeom>
            <a:avLst/>
            <a:gdLst/>
            <a:ahLst/>
            <a:cxnLst/>
            <a:rect l="l" t="t" r="r" b="b"/>
            <a:pathLst>
              <a:path w="5200847" h="3999924">
                <a:moveTo>
                  <a:pt x="0" y="0"/>
                </a:moveTo>
                <a:lnTo>
                  <a:pt x="5200847" y="0"/>
                </a:lnTo>
                <a:lnTo>
                  <a:pt x="5200847" y="3999924"/>
                </a:lnTo>
                <a:lnTo>
                  <a:pt x="0" y="3999924"/>
                </a:lnTo>
                <a:lnTo>
                  <a:pt x="0" y="0"/>
                </a:lnTo>
                <a:close/>
              </a:path>
            </a:pathLst>
          </a:custGeom>
          <a:blipFill>
            <a:blip r:embed="rId3"/>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10" name="Freeform 10">
            <a:extLst>
              <a:ext uri="{FF2B5EF4-FFF2-40B4-BE49-F238E27FC236}">
                <a16:creationId xmlns:a16="http://schemas.microsoft.com/office/drawing/2014/main" id="{A58CC088-E13F-4908-8BFE-FD5A359D6E03}"/>
              </a:ext>
            </a:extLst>
          </p:cNvPr>
          <p:cNvSpPr/>
          <p:nvPr/>
        </p:nvSpPr>
        <p:spPr>
          <a:xfrm>
            <a:off x="2857500" y="6172200"/>
            <a:ext cx="4329113" cy="842963"/>
          </a:xfrm>
          <a:custGeom>
            <a:avLst/>
            <a:gdLst/>
            <a:ahLst/>
            <a:cxnLst/>
            <a:rect l="l" t="t" r="r" b="b"/>
            <a:pathLst>
              <a:path w="6494293" h="1263253">
                <a:moveTo>
                  <a:pt x="0" y="0"/>
                </a:moveTo>
                <a:lnTo>
                  <a:pt x="6494293" y="0"/>
                </a:lnTo>
                <a:lnTo>
                  <a:pt x="6494293" y="1263253"/>
                </a:lnTo>
                <a:lnTo>
                  <a:pt x="0" y="1263253"/>
                </a:lnTo>
                <a:lnTo>
                  <a:pt x="0" y="0"/>
                </a:lnTo>
                <a:close/>
              </a:path>
            </a:pathLst>
          </a:custGeom>
          <a:blipFill>
            <a:blip r:embed="rId4"/>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11" name="Freeform 11">
            <a:extLst>
              <a:ext uri="{FF2B5EF4-FFF2-40B4-BE49-F238E27FC236}">
                <a16:creationId xmlns:a16="http://schemas.microsoft.com/office/drawing/2014/main" id="{D5AB3CFD-858C-240A-FAF0-F48C5E8813D7}"/>
              </a:ext>
            </a:extLst>
          </p:cNvPr>
          <p:cNvSpPr/>
          <p:nvPr/>
        </p:nvSpPr>
        <p:spPr>
          <a:xfrm>
            <a:off x="5948363" y="6172200"/>
            <a:ext cx="4329112" cy="842963"/>
          </a:xfrm>
          <a:custGeom>
            <a:avLst/>
            <a:gdLst/>
            <a:ahLst/>
            <a:cxnLst/>
            <a:rect l="l" t="t" r="r" b="b"/>
            <a:pathLst>
              <a:path w="6494293" h="1263253">
                <a:moveTo>
                  <a:pt x="0" y="0"/>
                </a:moveTo>
                <a:lnTo>
                  <a:pt x="6494293" y="0"/>
                </a:lnTo>
                <a:lnTo>
                  <a:pt x="6494293" y="1263253"/>
                </a:lnTo>
                <a:lnTo>
                  <a:pt x="0" y="1263253"/>
                </a:lnTo>
                <a:lnTo>
                  <a:pt x="0" y="0"/>
                </a:lnTo>
                <a:close/>
              </a:path>
            </a:pathLst>
          </a:custGeom>
          <a:blipFill>
            <a:blip r:embed="rId4"/>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9224" name="Freeform 12">
            <a:extLst>
              <a:ext uri="{FF2B5EF4-FFF2-40B4-BE49-F238E27FC236}">
                <a16:creationId xmlns:a16="http://schemas.microsoft.com/office/drawing/2014/main" id="{CD3FA947-37DF-2BA4-7F5A-21DF78E68975}"/>
              </a:ext>
            </a:extLst>
          </p:cNvPr>
          <p:cNvSpPr>
            <a:spLocks/>
          </p:cNvSpPr>
          <p:nvPr/>
        </p:nvSpPr>
        <p:spPr bwMode="auto">
          <a:xfrm rot="-742340">
            <a:off x="8580438" y="4097338"/>
            <a:ext cx="4327525" cy="3008312"/>
          </a:xfrm>
          <a:custGeom>
            <a:avLst/>
            <a:gdLst>
              <a:gd name="T0" fmla="*/ 0 w 6491432"/>
              <a:gd name="T1" fmla="*/ 0 h 4511545"/>
              <a:gd name="T2" fmla="*/ 4327525 w 6491432"/>
              <a:gd name="T3" fmla="*/ 0 h 4511545"/>
              <a:gd name="T4" fmla="*/ 4327525 w 6491432"/>
              <a:gd name="T5" fmla="*/ 3008312 h 4511545"/>
              <a:gd name="T6" fmla="*/ 0 w 6491432"/>
              <a:gd name="T7" fmla="*/ 3008312 h 4511545"/>
              <a:gd name="T8" fmla="*/ 0 w 6491432"/>
              <a:gd name="T9" fmla="*/ 0 h 45115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1432" h="4511545">
                <a:moveTo>
                  <a:pt x="0" y="0"/>
                </a:moveTo>
                <a:lnTo>
                  <a:pt x="6491432" y="0"/>
                </a:lnTo>
                <a:lnTo>
                  <a:pt x="6491432" y="4511545"/>
                </a:lnTo>
                <a:lnTo>
                  <a:pt x="0" y="4511545"/>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a:extLst>
              <a:ext uri="{FF2B5EF4-FFF2-40B4-BE49-F238E27FC236}">
                <a16:creationId xmlns:a16="http://schemas.microsoft.com/office/drawing/2014/main" id="{0AD14E16-A559-D81E-9EDA-2C960C13E310}"/>
              </a:ext>
            </a:extLst>
          </p:cNvPr>
          <p:cNvSpPr/>
          <p:nvPr/>
        </p:nvSpPr>
        <p:spPr>
          <a:xfrm>
            <a:off x="-1789113" y="4487863"/>
            <a:ext cx="3467101" cy="2667000"/>
          </a:xfrm>
          <a:custGeom>
            <a:avLst/>
            <a:gdLst/>
            <a:ahLst/>
            <a:cxnLst/>
            <a:rect l="l" t="t" r="r" b="b"/>
            <a:pathLst>
              <a:path w="5200847" h="3999924">
                <a:moveTo>
                  <a:pt x="0" y="0"/>
                </a:moveTo>
                <a:lnTo>
                  <a:pt x="5200848" y="0"/>
                </a:lnTo>
                <a:lnTo>
                  <a:pt x="5200848" y="3999924"/>
                </a:lnTo>
                <a:lnTo>
                  <a:pt x="0" y="3999924"/>
                </a:lnTo>
                <a:lnTo>
                  <a:pt x="0" y="0"/>
                </a:lnTo>
                <a:close/>
              </a:path>
            </a:pathLst>
          </a:custGeom>
          <a:blipFill>
            <a:blip r:embed="rId3"/>
            <a:stretch>
              <a:fillRect/>
            </a:stretch>
          </a:blipFill>
        </p:spPr>
        <p:txBody>
          <a:bodyPr/>
          <a:lstStyle/>
          <a:p>
            <a:pPr eaLnBrk="1" fontAlgn="auto" hangingPunct="1">
              <a:spcBef>
                <a:spcPts val="0"/>
              </a:spcBef>
              <a:spcAft>
                <a:spcPts val="0"/>
              </a:spcAft>
              <a:defRPr/>
            </a:pPr>
            <a:endParaRPr lang="en-US" sz="1200">
              <a:latin typeface="+mn-lt"/>
            </a:endParaRPr>
          </a:p>
        </p:txBody>
      </p:sp>
      <p:grpSp>
        <p:nvGrpSpPr>
          <p:cNvPr id="9226" name="Freeform 14">
            <a:extLst>
              <a:ext uri="{FF2B5EF4-FFF2-40B4-BE49-F238E27FC236}">
                <a16:creationId xmlns:a16="http://schemas.microsoft.com/office/drawing/2014/main" id="{A453F077-4207-DBE6-AAE3-64C1B1A96E8E}"/>
              </a:ext>
            </a:extLst>
          </p:cNvPr>
          <p:cNvGrpSpPr>
            <a:grpSpLocks/>
          </p:cNvGrpSpPr>
          <p:nvPr/>
        </p:nvGrpSpPr>
        <p:grpSpPr bwMode="auto">
          <a:xfrm>
            <a:off x="-328613" y="5200650"/>
            <a:ext cx="2005013" cy="1717675"/>
            <a:chOff x="-207" y="3276"/>
            <a:chExt cx="1263" cy="1082"/>
          </a:xfrm>
        </p:grpSpPr>
        <p:pic>
          <p:nvPicPr>
            <p:cNvPr id="9247" name="Freeform 14">
              <a:extLst>
                <a:ext uri="{FF2B5EF4-FFF2-40B4-BE49-F238E27FC236}">
                  <a16:creationId xmlns:a16="http://schemas.microsoft.com/office/drawing/2014/main" id="{62B1F72D-E4CF-A23D-E8A7-9CDDA8154E09}"/>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 y="3276"/>
              <a:ext cx="1263" cy="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8" name="Text Box 21">
              <a:extLst>
                <a:ext uri="{FF2B5EF4-FFF2-40B4-BE49-F238E27FC236}">
                  <a16:creationId xmlns:a16="http://schemas.microsoft.com/office/drawing/2014/main" id="{C03C54E4-B33F-E33E-F3FC-69B861C28B11}"/>
                </a:ext>
              </a:extLst>
            </p:cNvPr>
            <p:cNvSpPr txBox="1">
              <a:spLocks noChangeArrowheads="1"/>
            </p:cNvSpPr>
            <p:nvPr/>
          </p:nvSpPr>
          <p:spPr bwMode="auto">
            <a:xfrm>
              <a:off x="-207" y="3277"/>
              <a:ext cx="1264"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DengXian" panose="02010600030101010101" pitchFamily="2" charset="-122"/>
                </a:defRPr>
              </a:lvl1pPr>
              <a:lvl2pPr marL="742950" indent="-285750">
                <a:defRPr>
                  <a:solidFill>
                    <a:schemeClr val="tx1"/>
                  </a:solidFill>
                  <a:latin typeface="DengXian" panose="02010600030101010101" pitchFamily="2" charset="-122"/>
                </a:defRPr>
              </a:lvl2pPr>
              <a:lvl3pPr marL="1143000" indent="-228600">
                <a:defRPr>
                  <a:solidFill>
                    <a:schemeClr val="tx1"/>
                  </a:solidFill>
                  <a:latin typeface="DengXian" panose="02010600030101010101" pitchFamily="2" charset="-122"/>
                </a:defRPr>
              </a:lvl3pPr>
              <a:lvl4pPr marL="1600200" indent="-228600">
                <a:defRPr>
                  <a:solidFill>
                    <a:schemeClr val="tx1"/>
                  </a:solidFill>
                  <a:latin typeface="DengXian" panose="02010600030101010101" pitchFamily="2" charset="-122"/>
                </a:defRPr>
              </a:lvl4pPr>
              <a:lvl5pPr marL="2057400" indent="-228600">
                <a:defRPr>
                  <a:solidFill>
                    <a:schemeClr val="tx1"/>
                  </a:solidFill>
                  <a:latin typeface="DengXian" panose="02010600030101010101" pitchFamily="2" charset="-122"/>
                </a:defRPr>
              </a:lvl5pPr>
              <a:lvl6pPr marL="2514600" indent="-228600" eaLnBrk="0" fontAlgn="base" hangingPunct="0">
                <a:spcBef>
                  <a:spcPct val="0"/>
                </a:spcBef>
                <a:spcAft>
                  <a:spcPct val="0"/>
                </a:spcAft>
                <a:defRPr>
                  <a:solidFill>
                    <a:schemeClr val="tx1"/>
                  </a:solidFill>
                  <a:latin typeface="DengXian" panose="02010600030101010101" pitchFamily="2" charset="-122"/>
                </a:defRPr>
              </a:lvl6pPr>
              <a:lvl7pPr marL="2971800" indent="-228600" eaLnBrk="0" fontAlgn="base" hangingPunct="0">
                <a:spcBef>
                  <a:spcPct val="0"/>
                </a:spcBef>
                <a:spcAft>
                  <a:spcPct val="0"/>
                </a:spcAft>
                <a:defRPr>
                  <a:solidFill>
                    <a:schemeClr val="tx1"/>
                  </a:solidFill>
                  <a:latin typeface="DengXian" panose="02010600030101010101" pitchFamily="2" charset="-122"/>
                </a:defRPr>
              </a:lvl7pPr>
              <a:lvl8pPr marL="3429000" indent="-228600" eaLnBrk="0" fontAlgn="base" hangingPunct="0">
                <a:spcBef>
                  <a:spcPct val="0"/>
                </a:spcBef>
                <a:spcAft>
                  <a:spcPct val="0"/>
                </a:spcAft>
                <a:defRPr>
                  <a:solidFill>
                    <a:schemeClr val="tx1"/>
                  </a:solidFill>
                  <a:latin typeface="DengXian" panose="02010600030101010101" pitchFamily="2" charset="-122"/>
                </a:defRPr>
              </a:lvl8pPr>
              <a:lvl9pPr marL="3886200" indent="-228600" eaLnBrk="0" fontAlgn="base" hangingPunct="0">
                <a:spcBef>
                  <a:spcPct val="0"/>
                </a:spcBef>
                <a:spcAft>
                  <a:spcPct val="0"/>
                </a:spcAft>
                <a:defRPr>
                  <a:solidFill>
                    <a:schemeClr val="tx1"/>
                  </a:solidFill>
                  <a:latin typeface="DengXian" panose="02010600030101010101" pitchFamily="2" charset="-122"/>
                </a:defRPr>
              </a:lvl9pPr>
            </a:lstStyle>
            <a:p>
              <a:pPr eaLnBrk="1" hangingPunct="1"/>
              <a:endParaRPr lang="en-US" altLang="en-US" sz="1200">
                <a:latin typeface="Calibri" panose="020F0502020204030204" pitchFamily="34" charset="0"/>
              </a:endParaRPr>
            </a:p>
          </p:txBody>
        </p:sp>
      </p:grpSp>
      <p:sp>
        <p:nvSpPr>
          <p:cNvPr id="15" name="Freeform 15">
            <a:extLst>
              <a:ext uri="{FF2B5EF4-FFF2-40B4-BE49-F238E27FC236}">
                <a16:creationId xmlns:a16="http://schemas.microsoft.com/office/drawing/2014/main" id="{AF10A838-E5BB-AEBA-D47C-F8970BDE0AA0}"/>
              </a:ext>
            </a:extLst>
          </p:cNvPr>
          <p:cNvSpPr/>
          <p:nvPr/>
        </p:nvSpPr>
        <p:spPr>
          <a:xfrm>
            <a:off x="9750425" y="3940175"/>
            <a:ext cx="1989138" cy="3322638"/>
          </a:xfrm>
          <a:custGeom>
            <a:avLst/>
            <a:gdLst/>
            <a:ahLst/>
            <a:cxnLst/>
            <a:rect l="l" t="t" r="r" b="b"/>
            <a:pathLst>
              <a:path w="2982065" h="4985214">
                <a:moveTo>
                  <a:pt x="0" y="0"/>
                </a:moveTo>
                <a:lnTo>
                  <a:pt x="2982065" y="0"/>
                </a:lnTo>
                <a:lnTo>
                  <a:pt x="2982065" y="4985214"/>
                </a:lnTo>
                <a:lnTo>
                  <a:pt x="0" y="4985214"/>
                </a:lnTo>
                <a:lnTo>
                  <a:pt x="0" y="0"/>
                </a:lnTo>
                <a:close/>
              </a:path>
            </a:pathLst>
          </a:custGeom>
          <a:blipFill>
            <a:blip r:embed="rId7"/>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16" name="Freeform 16">
            <a:extLst>
              <a:ext uri="{FF2B5EF4-FFF2-40B4-BE49-F238E27FC236}">
                <a16:creationId xmlns:a16="http://schemas.microsoft.com/office/drawing/2014/main" id="{B257E50E-B7FB-1857-8F04-4E2ADD136E53}"/>
              </a:ext>
            </a:extLst>
          </p:cNvPr>
          <p:cNvSpPr/>
          <p:nvPr/>
        </p:nvSpPr>
        <p:spPr>
          <a:xfrm rot="1522842" flipH="1">
            <a:off x="10871200" y="5026025"/>
            <a:ext cx="1101725" cy="2068513"/>
          </a:xfrm>
          <a:custGeom>
            <a:avLst/>
            <a:gdLst/>
            <a:ahLst/>
            <a:cxnLst/>
            <a:rect l="l" t="t" r="r" b="b"/>
            <a:pathLst>
              <a:path w="1653279" h="3103424">
                <a:moveTo>
                  <a:pt x="1653279" y="0"/>
                </a:moveTo>
                <a:lnTo>
                  <a:pt x="0" y="0"/>
                </a:lnTo>
                <a:lnTo>
                  <a:pt x="0" y="3103424"/>
                </a:lnTo>
                <a:lnTo>
                  <a:pt x="1653279" y="3103424"/>
                </a:lnTo>
                <a:lnTo>
                  <a:pt x="1653279" y="0"/>
                </a:lnTo>
                <a:close/>
              </a:path>
            </a:pathLst>
          </a:custGeom>
          <a:blipFill>
            <a:blip r:embed="rId8"/>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17" name="Freeform 17">
            <a:extLst>
              <a:ext uri="{FF2B5EF4-FFF2-40B4-BE49-F238E27FC236}">
                <a16:creationId xmlns:a16="http://schemas.microsoft.com/office/drawing/2014/main" id="{0844B473-3C28-2B9B-CEE5-FFDC4EDC6651}"/>
              </a:ext>
            </a:extLst>
          </p:cNvPr>
          <p:cNvSpPr/>
          <p:nvPr/>
        </p:nvSpPr>
        <p:spPr>
          <a:xfrm rot="428117">
            <a:off x="1411288" y="5321300"/>
            <a:ext cx="1141412" cy="1701800"/>
          </a:xfrm>
          <a:custGeom>
            <a:avLst/>
            <a:gdLst/>
            <a:ahLst/>
            <a:cxnLst/>
            <a:rect l="l" t="t" r="r" b="b"/>
            <a:pathLst>
              <a:path w="1713046" h="2553321">
                <a:moveTo>
                  <a:pt x="0" y="0"/>
                </a:moveTo>
                <a:lnTo>
                  <a:pt x="1713046" y="0"/>
                </a:lnTo>
                <a:lnTo>
                  <a:pt x="1713046" y="2553322"/>
                </a:lnTo>
                <a:lnTo>
                  <a:pt x="0" y="2553322"/>
                </a:lnTo>
                <a:lnTo>
                  <a:pt x="0" y="0"/>
                </a:lnTo>
                <a:close/>
              </a:path>
            </a:pathLst>
          </a:custGeom>
          <a:blipFill>
            <a:blip r:embed="rId9"/>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18" name="Freeform 18">
            <a:extLst>
              <a:ext uri="{FF2B5EF4-FFF2-40B4-BE49-F238E27FC236}">
                <a16:creationId xmlns:a16="http://schemas.microsoft.com/office/drawing/2014/main" id="{AFA1932D-E76B-8D6B-44A5-F5D5FB985D0E}"/>
              </a:ext>
            </a:extLst>
          </p:cNvPr>
          <p:cNvSpPr/>
          <p:nvPr/>
        </p:nvSpPr>
        <p:spPr>
          <a:xfrm rot="-801015" flipH="1">
            <a:off x="1130300" y="5668963"/>
            <a:ext cx="893763" cy="1333500"/>
          </a:xfrm>
          <a:custGeom>
            <a:avLst/>
            <a:gdLst/>
            <a:ahLst/>
            <a:cxnLst/>
            <a:rect l="l" t="t" r="r" b="b"/>
            <a:pathLst>
              <a:path w="1341322" h="1999260">
                <a:moveTo>
                  <a:pt x="1341322" y="0"/>
                </a:moveTo>
                <a:lnTo>
                  <a:pt x="0" y="0"/>
                </a:lnTo>
                <a:lnTo>
                  <a:pt x="0" y="1999260"/>
                </a:lnTo>
                <a:lnTo>
                  <a:pt x="1341322" y="1999260"/>
                </a:lnTo>
                <a:lnTo>
                  <a:pt x="1341322" y="0"/>
                </a:lnTo>
                <a:close/>
              </a:path>
            </a:pathLst>
          </a:custGeom>
          <a:blipFill>
            <a:blip r:embed="rId9"/>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9231" name="Freeform 19">
            <a:extLst>
              <a:ext uri="{FF2B5EF4-FFF2-40B4-BE49-F238E27FC236}">
                <a16:creationId xmlns:a16="http://schemas.microsoft.com/office/drawing/2014/main" id="{2163DB96-F4CF-1B61-B317-C8F90BE2D2EF}"/>
              </a:ext>
            </a:extLst>
          </p:cNvPr>
          <p:cNvSpPr>
            <a:spLocks/>
          </p:cNvSpPr>
          <p:nvPr/>
        </p:nvSpPr>
        <p:spPr bwMode="auto">
          <a:xfrm rot="1611940">
            <a:off x="279400" y="6124575"/>
            <a:ext cx="506413" cy="603250"/>
          </a:xfrm>
          <a:custGeom>
            <a:avLst/>
            <a:gdLst>
              <a:gd name="T0" fmla="*/ 0 w 758309"/>
              <a:gd name="T1" fmla="*/ 0 h 904094"/>
              <a:gd name="T2" fmla="*/ 506413 w 758309"/>
              <a:gd name="T3" fmla="*/ 0 h 904094"/>
              <a:gd name="T4" fmla="*/ 506413 w 758309"/>
              <a:gd name="T5" fmla="*/ 603250 h 904094"/>
              <a:gd name="T6" fmla="*/ 0 w 758309"/>
              <a:gd name="T7" fmla="*/ 603250 h 904094"/>
              <a:gd name="T8" fmla="*/ 0 w 758309"/>
              <a:gd name="T9" fmla="*/ 0 h 9040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8309" h="904094">
                <a:moveTo>
                  <a:pt x="0" y="0"/>
                </a:moveTo>
                <a:lnTo>
                  <a:pt x="758309" y="0"/>
                </a:lnTo>
                <a:lnTo>
                  <a:pt x="758309" y="904094"/>
                </a:lnTo>
                <a:lnTo>
                  <a:pt x="0" y="904094"/>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0">
            <a:extLst>
              <a:ext uri="{FF2B5EF4-FFF2-40B4-BE49-F238E27FC236}">
                <a16:creationId xmlns:a16="http://schemas.microsoft.com/office/drawing/2014/main" id="{C41F0F63-ABA9-0FAF-82BB-1008D4FB3A6B}"/>
              </a:ext>
            </a:extLst>
          </p:cNvPr>
          <p:cNvSpPr/>
          <p:nvPr/>
        </p:nvSpPr>
        <p:spPr>
          <a:xfrm rot="5982109">
            <a:off x="11202194" y="3042444"/>
            <a:ext cx="1073150" cy="1570038"/>
          </a:xfrm>
          <a:custGeom>
            <a:avLst/>
            <a:gdLst/>
            <a:ahLst/>
            <a:cxnLst/>
            <a:rect l="l" t="t" r="r" b="b"/>
            <a:pathLst>
              <a:path w="1608102" h="2356546">
                <a:moveTo>
                  <a:pt x="0" y="0"/>
                </a:moveTo>
                <a:lnTo>
                  <a:pt x="1608102" y="0"/>
                </a:lnTo>
                <a:lnTo>
                  <a:pt x="1608102" y="2356546"/>
                </a:lnTo>
                <a:lnTo>
                  <a:pt x="0" y="2356546"/>
                </a:lnTo>
                <a:lnTo>
                  <a:pt x="0" y="0"/>
                </a:lnTo>
                <a:close/>
              </a:path>
            </a:pathLst>
          </a:custGeom>
          <a:blipFill>
            <a:blip r:embed="rId11"/>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9233" name="Freeform 21">
            <a:extLst>
              <a:ext uri="{FF2B5EF4-FFF2-40B4-BE49-F238E27FC236}">
                <a16:creationId xmlns:a16="http://schemas.microsoft.com/office/drawing/2014/main" id="{0BC75DCA-71AC-9B31-435F-9B63DACC20DF}"/>
              </a:ext>
            </a:extLst>
          </p:cNvPr>
          <p:cNvSpPr>
            <a:spLocks/>
          </p:cNvSpPr>
          <p:nvPr/>
        </p:nvSpPr>
        <p:spPr bwMode="auto">
          <a:xfrm>
            <a:off x="10185400" y="2673350"/>
            <a:ext cx="1320800" cy="1031875"/>
          </a:xfrm>
          <a:custGeom>
            <a:avLst/>
            <a:gdLst>
              <a:gd name="T0" fmla="*/ 0 w 1981854"/>
              <a:gd name="T1" fmla="*/ 0 h 1545846"/>
              <a:gd name="T2" fmla="*/ 1320800 w 1981854"/>
              <a:gd name="T3" fmla="*/ 0 h 1545846"/>
              <a:gd name="T4" fmla="*/ 1320800 w 1981854"/>
              <a:gd name="T5" fmla="*/ 1031875 h 1545846"/>
              <a:gd name="T6" fmla="*/ 0 w 1981854"/>
              <a:gd name="T7" fmla="*/ 1031875 h 1545846"/>
              <a:gd name="T8" fmla="*/ 0 w 1981854"/>
              <a:gd name="T9" fmla="*/ 0 h 15458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1854" h="1545846">
                <a:moveTo>
                  <a:pt x="0" y="0"/>
                </a:moveTo>
                <a:lnTo>
                  <a:pt x="1981854" y="0"/>
                </a:lnTo>
                <a:lnTo>
                  <a:pt x="1981854" y="1545846"/>
                </a:lnTo>
                <a:lnTo>
                  <a:pt x="0" y="1545846"/>
                </a:lnTo>
                <a:lnTo>
                  <a:pt x="0" y="0"/>
                </a:lnTo>
                <a:close/>
              </a:path>
            </a:pathLst>
          </a:cu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2">
            <a:extLst>
              <a:ext uri="{FF2B5EF4-FFF2-40B4-BE49-F238E27FC236}">
                <a16:creationId xmlns:a16="http://schemas.microsoft.com/office/drawing/2014/main" id="{78035B61-260E-CD7E-19AC-D44AC01E3E84}"/>
              </a:ext>
            </a:extLst>
          </p:cNvPr>
          <p:cNvSpPr/>
          <p:nvPr/>
        </p:nvSpPr>
        <p:spPr>
          <a:xfrm rot="-629726">
            <a:off x="10648950" y="3070225"/>
            <a:ext cx="392113" cy="112713"/>
          </a:xfrm>
          <a:custGeom>
            <a:avLst/>
            <a:gdLst/>
            <a:ahLst/>
            <a:cxnLst/>
            <a:rect l="l" t="t" r="r" b="b"/>
            <a:pathLst>
              <a:path w="587807" h="168861">
                <a:moveTo>
                  <a:pt x="0" y="0"/>
                </a:moveTo>
                <a:lnTo>
                  <a:pt x="587807" y="0"/>
                </a:lnTo>
                <a:lnTo>
                  <a:pt x="587807" y="168861"/>
                </a:lnTo>
                <a:lnTo>
                  <a:pt x="0" y="168861"/>
                </a:lnTo>
                <a:lnTo>
                  <a:pt x="0" y="0"/>
                </a:lnTo>
                <a:close/>
              </a:path>
            </a:pathLst>
          </a:custGeom>
          <a:blipFill>
            <a:blip r:embed="rId13"/>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23" name="Freeform 23">
            <a:extLst>
              <a:ext uri="{FF2B5EF4-FFF2-40B4-BE49-F238E27FC236}">
                <a16:creationId xmlns:a16="http://schemas.microsoft.com/office/drawing/2014/main" id="{0F27311E-A5D6-F8F1-E8D3-3A9DD2F84A12}"/>
              </a:ext>
            </a:extLst>
          </p:cNvPr>
          <p:cNvSpPr/>
          <p:nvPr/>
        </p:nvSpPr>
        <p:spPr>
          <a:xfrm rot="1219081">
            <a:off x="-292100" y="1422400"/>
            <a:ext cx="1346200" cy="2743200"/>
          </a:xfrm>
          <a:custGeom>
            <a:avLst/>
            <a:gdLst/>
            <a:ahLst/>
            <a:cxnLst/>
            <a:rect l="l" t="t" r="r" b="b"/>
            <a:pathLst>
              <a:path w="2020112" h="4114800">
                <a:moveTo>
                  <a:pt x="0" y="0"/>
                </a:moveTo>
                <a:lnTo>
                  <a:pt x="2020113" y="0"/>
                </a:lnTo>
                <a:lnTo>
                  <a:pt x="2020113" y="4114800"/>
                </a:lnTo>
                <a:lnTo>
                  <a:pt x="0" y="4114800"/>
                </a:lnTo>
                <a:lnTo>
                  <a:pt x="0" y="0"/>
                </a:lnTo>
                <a:close/>
              </a:path>
            </a:pathLst>
          </a:custGeom>
          <a:blipFill>
            <a:blip r:embed="rId14"/>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24" name="Freeform 24">
            <a:extLst>
              <a:ext uri="{FF2B5EF4-FFF2-40B4-BE49-F238E27FC236}">
                <a16:creationId xmlns:a16="http://schemas.microsoft.com/office/drawing/2014/main" id="{D62089DF-DCF6-A9EC-67D0-445A7D92A03E}"/>
              </a:ext>
            </a:extLst>
          </p:cNvPr>
          <p:cNvSpPr/>
          <p:nvPr/>
        </p:nvSpPr>
        <p:spPr>
          <a:xfrm>
            <a:off x="989013" y="1112838"/>
            <a:ext cx="855662" cy="892175"/>
          </a:xfrm>
          <a:custGeom>
            <a:avLst/>
            <a:gdLst/>
            <a:ahLst/>
            <a:cxnLst/>
            <a:rect l="l" t="t" r="r" b="b"/>
            <a:pathLst>
              <a:path w="1284799" h="1337841">
                <a:moveTo>
                  <a:pt x="0" y="0"/>
                </a:moveTo>
                <a:lnTo>
                  <a:pt x="1284799" y="0"/>
                </a:lnTo>
                <a:lnTo>
                  <a:pt x="1284799" y="1337841"/>
                </a:lnTo>
                <a:lnTo>
                  <a:pt x="0" y="1337841"/>
                </a:lnTo>
                <a:lnTo>
                  <a:pt x="0" y="0"/>
                </a:lnTo>
                <a:close/>
              </a:path>
            </a:pathLst>
          </a:custGeom>
          <a:blipFill>
            <a:blip r:embed="rId15"/>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25" name="Freeform 25">
            <a:extLst>
              <a:ext uri="{FF2B5EF4-FFF2-40B4-BE49-F238E27FC236}">
                <a16:creationId xmlns:a16="http://schemas.microsoft.com/office/drawing/2014/main" id="{B4090FE4-1A1A-9E90-8B9D-775575B57F42}"/>
              </a:ext>
            </a:extLst>
          </p:cNvPr>
          <p:cNvSpPr/>
          <p:nvPr/>
        </p:nvSpPr>
        <p:spPr>
          <a:xfrm flipH="1">
            <a:off x="8743950" y="90488"/>
            <a:ext cx="3448050" cy="908050"/>
          </a:xfrm>
          <a:custGeom>
            <a:avLst/>
            <a:gdLst/>
            <a:ahLst/>
            <a:cxnLst/>
            <a:rect l="l" t="t" r="r" b="b"/>
            <a:pathLst>
              <a:path w="5172519" h="1360909">
                <a:moveTo>
                  <a:pt x="5172519" y="0"/>
                </a:moveTo>
                <a:lnTo>
                  <a:pt x="0" y="0"/>
                </a:lnTo>
                <a:lnTo>
                  <a:pt x="0" y="1360910"/>
                </a:lnTo>
                <a:lnTo>
                  <a:pt x="5172519" y="1360910"/>
                </a:lnTo>
                <a:lnTo>
                  <a:pt x="5172519" y="0"/>
                </a:lnTo>
                <a:close/>
              </a:path>
            </a:pathLst>
          </a:custGeom>
          <a:blipFill>
            <a:blip r:embed="rId16"/>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26" name="Freeform 26">
            <a:extLst>
              <a:ext uri="{FF2B5EF4-FFF2-40B4-BE49-F238E27FC236}">
                <a16:creationId xmlns:a16="http://schemas.microsoft.com/office/drawing/2014/main" id="{2FE5DAC2-5407-318A-5417-477FB588FED2}"/>
              </a:ext>
            </a:extLst>
          </p:cNvPr>
          <p:cNvSpPr/>
          <p:nvPr/>
        </p:nvSpPr>
        <p:spPr>
          <a:xfrm flipH="1">
            <a:off x="11239500" y="90488"/>
            <a:ext cx="1123950" cy="1914525"/>
          </a:xfrm>
          <a:custGeom>
            <a:avLst/>
            <a:gdLst/>
            <a:ahLst/>
            <a:cxnLst/>
            <a:rect l="l" t="t" r="r" b="b"/>
            <a:pathLst>
              <a:path w="1685383" h="2869847">
                <a:moveTo>
                  <a:pt x="1685383" y="0"/>
                </a:moveTo>
                <a:lnTo>
                  <a:pt x="0" y="0"/>
                </a:lnTo>
                <a:lnTo>
                  <a:pt x="0" y="2869847"/>
                </a:lnTo>
                <a:lnTo>
                  <a:pt x="1685383" y="2869847"/>
                </a:lnTo>
                <a:lnTo>
                  <a:pt x="1685383" y="0"/>
                </a:lnTo>
                <a:close/>
              </a:path>
            </a:pathLst>
          </a:custGeom>
          <a:blipFill>
            <a:blip r:embed="rId17"/>
            <a:stretch>
              <a:fillRect/>
            </a:stretch>
          </a:blipFill>
        </p:spPr>
        <p:txBody>
          <a:bodyPr/>
          <a:lstStyle/>
          <a:p>
            <a:pPr eaLnBrk="1" fontAlgn="auto" hangingPunct="1">
              <a:spcBef>
                <a:spcPts val="0"/>
              </a:spcBef>
              <a:spcAft>
                <a:spcPts val="0"/>
              </a:spcAft>
              <a:defRPr/>
            </a:pPr>
            <a:endParaRPr lang="en-US" sz="1200">
              <a:latin typeface="+mn-lt"/>
            </a:endParaRPr>
          </a:p>
        </p:txBody>
      </p:sp>
      <p:sp>
        <p:nvSpPr>
          <p:cNvPr id="27" name="Freeform 27">
            <a:extLst>
              <a:ext uri="{FF2B5EF4-FFF2-40B4-BE49-F238E27FC236}">
                <a16:creationId xmlns:a16="http://schemas.microsoft.com/office/drawing/2014/main" id="{60F7248C-4C5E-6FA7-12F3-08FE1E10EC7E}"/>
              </a:ext>
            </a:extLst>
          </p:cNvPr>
          <p:cNvSpPr/>
          <p:nvPr/>
        </p:nvSpPr>
        <p:spPr>
          <a:xfrm rot="-9670315">
            <a:off x="2517775" y="695325"/>
            <a:ext cx="492125" cy="1016000"/>
          </a:xfrm>
          <a:custGeom>
            <a:avLst/>
            <a:gdLst/>
            <a:ahLst/>
            <a:cxnLst/>
            <a:rect l="l" t="t" r="r" b="b"/>
            <a:pathLst>
              <a:path w="737216" h="1524319">
                <a:moveTo>
                  <a:pt x="0" y="0"/>
                </a:moveTo>
                <a:lnTo>
                  <a:pt x="737216" y="0"/>
                </a:lnTo>
                <a:lnTo>
                  <a:pt x="737216" y="1524319"/>
                </a:lnTo>
                <a:lnTo>
                  <a:pt x="0" y="1524319"/>
                </a:lnTo>
                <a:lnTo>
                  <a:pt x="0" y="0"/>
                </a:lnTo>
                <a:close/>
              </a:path>
            </a:pathLst>
          </a:custGeom>
          <a:blipFill>
            <a:blip r:embed="rId18"/>
            <a:stretch>
              <a:fillRect/>
            </a:stretch>
          </a:blipFill>
        </p:spPr>
        <p:txBody>
          <a:bodyPr/>
          <a:lstStyle/>
          <a:p>
            <a:pPr eaLnBrk="1" fontAlgn="auto" hangingPunct="1">
              <a:spcBef>
                <a:spcPts val="0"/>
              </a:spcBef>
              <a:spcAft>
                <a:spcPts val="0"/>
              </a:spcAft>
              <a:defRPr/>
            </a:pPr>
            <a:endParaRPr lang="en-US" sz="1200">
              <a:latin typeface="+mn-lt"/>
            </a:endParaRPr>
          </a:p>
        </p:txBody>
      </p:sp>
      <p:grpSp>
        <p:nvGrpSpPr>
          <p:cNvPr id="9240" name="Freeform 28">
            <a:extLst>
              <a:ext uri="{FF2B5EF4-FFF2-40B4-BE49-F238E27FC236}">
                <a16:creationId xmlns:a16="http://schemas.microsoft.com/office/drawing/2014/main" id="{0171A7E0-7735-147C-1249-A1D50B3FE3BB}"/>
              </a:ext>
            </a:extLst>
          </p:cNvPr>
          <p:cNvGrpSpPr>
            <a:grpSpLocks/>
          </p:cNvGrpSpPr>
          <p:nvPr/>
        </p:nvGrpSpPr>
        <p:grpSpPr bwMode="auto">
          <a:xfrm>
            <a:off x="2603500" y="109538"/>
            <a:ext cx="835025" cy="1030287"/>
            <a:chOff x="1640" y="69"/>
            <a:chExt cx="526" cy="649"/>
          </a:xfrm>
        </p:grpSpPr>
        <p:pic>
          <p:nvPicPr>
            <p:cNvPr id="9245" name="Freeform 28">
              <a:extLst>
                <a:ext uri="{FF2B5EF4-FFF2-40B4-BE49-F238E27FC236}">
                  <a16:creationId xmlns:a16="http://schemas.microsoft.com/office/drawing/2014/main" id="{3B041CC6-0E6F-93C1-B7B2-7E85936489F1}"/>
                </a:ext>
              </a:extLst>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40" y="69"/>
              <a:ext cx="526" cy="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6" name="Text Box 59">
              <a:extLst>
                <a:ext uri="{FF2B5EF4-FFF2-40B4-BE49-F238E27FC236}">
                  <a16:creationId xmlns:a16="http://schemas.microsoft.com/office/drawing/2014/main" id="{347670BE-0E7C-67C3-ECB3-466B8D925979}"/>
                </a:ext>
              </a:extLst>
            </p:cNvPr>
            <p:cNvSpPr txBox="1">
              <a:spLocks noChangeArrowheads="1"/>
            </p:cNvSpPr>
            <p:nvPr/>
          </p:nvSpPr>
          <p:spPr bwMode="auto">
            <a:xfrm>
              <a:off x="1638" y="68"/>
              <a:ext cx="526"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DengXian" panose="02010600030101010101" pitchFamily="2" charset="-122"/>
                </a:defRPr>
              </a:lvl1pPr>
              <a:lvl2pPr marL="742950" indent="-285750">
                <a:defRPr>
                  <a:solidFill>
                    <a:schemeClr val="tx1"/>
                  </a:solidFill>
                  <a:latin typeface="DengXian" panose="02010600030101010101" pitchFamily="2" charset="-122"/>
                </a:defRPr>
              </a:lvl2pPr>
              <a:lvl3pPr marL="1143000" indent="-228600">
                <a:defRPr>
                  <a:solidFill>
                    <a:schemeClr val="tx1"/>
                  </a:solidFill>
                  <a:latin typeface="DengXian" panose="02010600030101010101" pitchFamily="2" charset="-122"/>
                </a:defRPr>
              </a:lvl3pPr>
              <a:lvl4pPr marL="1600200" indent="-228600">
                <a:defRPr>
                  <a:solidFill>
                    <a:schemeClr val="tx1"/>
                  </a:solidFill>
                  <a:latin typeface="DengXian" panose="02010600030101010101" pitchFamily="2" charset="-122"/>
                </a:defRPr>
              </a:lvl4pPr>
              <a:lvl5pPr marL="2057400" indent="-228600">
                <a:defRPr>
                  <a:solidFill>
                    <a:schemeClr val="tx1"/>
                  </a:solidFill>
                  <a:latin typeface="DengXian" panose="02010600030101010101" pitchFamily="2" charset="-122"/>
                </a:defRPr>
              </a:lvl5pPr>
              <a:lvl6pPr marL="2514600" indent="-228600" eaLnBrk="0" fontAlgn="base" hangingPunct="0">
                <a:spcBef>
                  <a:spcPct val="0"/>
                </a:spcBef>
                <a:spcAft>
                  <a:spcPct val="0"/>
                </a:spcAft>
                <a:defRPr>
                  <a:solidFill>
                    <a:schemeClr val="tx1"/>
                  </a:solidFill>
                  <a:latin typeface="DengXian" panose="02010600030101010101" pitchFamily="2" charset="-122"/>
                </a:defRPr>
              </a:lvl6pPr>
              <a:lvl7pPr marL="2971800" indent="-228600" eaLnBrk="0" fontAlgn="base" hangingPunct="0">
                <a:spcBef>
                  <a:spcPct val="0"/>
                </a:spcBef>
                <a:spcAft>
                  <a:spcPct val="0"/>
                </a:spcAft>
                <a:defRPr>
                  <a:solidFill>
                    <a:schemeClr val="tx1"/>
                  </a:solidFill>
                  <a:latin typeface="DengXian" panose="02010600030101010101" pitchFamily="2" charset="-122"/>
                </a:defRPr>
              </a:lvl7pPr>
              <a:lvl8pPr marL="3429000" indent="-228600" eaLnBrk="0" fontAlgn="base" hangingPunct="0">
                <a:spcBef>
                  <a:spcPct val="0"/>
                </a:spcBef>
                <a:spcAft>
                  <a:spcPct val="0"/>
                </a:spcAft>
                <a:defRPr>
                  <a:solidFill>
                    <a:schemeClr val="tx1"/>
                  </a:solidFill>
                  <a:latin typeface="DengXian" panose="02010600030101010101" pitchFamily="2" charset="-122"/>
                </a:defRPr>
              </a:lvl8pPr>
              <a:lvl9pPr marL="3886200" indent="-228600" eaLnBrk="0" fontAlgn="base" hangingPunct="0">
                <a:spcBef>
                  <a:spcPct val="0"/>
                </a:spcBef>
                <a:spcAft>
                  <a:spcPct val="0"/>
                </a:spcAft>
                <a:defRPr>
                  <a:solidFill>
                    <a:schemeClr val="tx1"/>
                  </a:solidFill>
                  <a:latin typeface="DengXian" panose="02010600030101010101" pitchFamily="2" charset="-122"/>
                </a:defRPr>
              </a:lvl9pPr>
            </a:lstStyle>
            <a:p>
              <a:pPr eaLnBrk="1" hangingPunct="1"/>
              <a:endParaRPr lang="en-US" altLang="en-US" sz="1200">
                <a:latin typeface="Calibri" panose="020F0502020204030204" pitchFamily="34" charset="0"/>
              </a:endParaRPr>
            </a:p>
          </p:txBody>
        </p:sp>
      </p:grpSp>
      <p:pic>
        <p:nvPicPr>
          <p:cNvPr id="9241" name="Picture 31" descr="A circular logo with text and a boat&#10;&#10;AI-generated content may be incorrect.">
            <a:extLst>
              <a:ext uri="{FF2B5EF4-FFF2-40B4-BE49-F238E27FC236}">
                <a16:creationId xmlns:a16="http://schemas.microsoft.com/office/drawing/2014/main" id="{42025C09-8B49-91C9-C80F-F95B6DBB026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8150" y="312738"/>
            <a:ext cx="18875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3" name="TextBox 33">
            <a:extLst>
              <a:ext uri="{FF2B5EF4-FFF2-40B4-BE49-F238E27FC236}">
                <a16:creationId xmlns:a16="http://schemas.microsoft.com/office/drawing/2014/main" id="{30F33C4B-DBC6-C537-41B5-440F3F4E5AB7}"/>
              </a:ext>
            </a:extLst>
          </p:cNvPr>
          <p:cNvSpPr txBox="1">
            <a:spLocks noChangeArrowheads="1"/>
          </p:cNvSpPr>
          <p:nvPr/>
        </p:nvSpPr>
        <p:spPr bwMode="auto">
          <a:xfrm>
            <a:off x="1830388" y="1809750"/>
            <a:ext cx="89439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DengXian" panose="02010600030101010101" pitchFamily="2" charset="-122"/>
              </a:defRPr>
            </a:lvl1pPr>
            <a:lvl2pPr marL="742950" indent="-285750">
              <a:defRPr>
                <a:solidFill>
                  <a:schemeClr val="tx1"/>
                </a:solidFill>
                <a:latin typeface="DengXian" panose="02010600030101010101" pitchFamily="2" charset="-122"/>
              </a:defRPr>
            </a:lvl2pPr>
            <a:lvl3pPr marL="1143000" indent="-228600">
              <a:defRPr>
                <a:solidFill>
                  <a:schemeClr val="tx1"/>
                </a:solidFill>
                <a:latin typeface="DengXian" panose="02010600030101010101" pitchFamily="2" charset="-122"/>
              </a:defRPr>
            </a:lvl3pPr>
            <a:lvl4pPr marL="1600200" indent="-228600">
              <a:defRPr>
                <a:solidFill>
                  <a:schemeClr val="tx1"/>
                </a:solidFill>
                <a:latin typeface="DengXian" panose="02010600030101010101" pitchFamily="2" charset="-122"/>
              </a:defRPr>
            </a:lvl4pPr>
            <a:lvl5pPr marL="2057400" indent="-228600">
              <a:defRPr>
                <a:solidFill>
                  <a:schemeClr val="tx1"/>
                </a:solidFill>
                <a:latin typeface="DengXian" panose="02010600030101010101" pitchFamily="2" charset="-122"/>
              </a:defRPr>
            </a:lvl5pPr>
            <a:lvl6pPr marL="2514600" indent="-228600" eaLnBrk="0" fontAlgn="base" hangingPunct="0">
              <a:spcBef>
                <a:spcPct val="0"/>
              </a:spcBef>
              <a:spcAft>
                <a:spcPct val="0"/>
              </a:spcAft>
              <a:defRPr>
                <a:solidFill>
                  <a:schemeClr val="tx1"/>
                </a:solidFill>
                <a:latin typeface="DengXian" panose="02010600030101010101" pitchFamily="2" charset="-122"/>
              </a:defRPr>
            </a:lvl6pPr>
            <a:lvl7pPr marL="2971800" indent="-228600" eaLnBrk="0" fontAlgn="base" hangingPunct="0">
              <a:spcBef>
                <a:spcPct val="0"/>
              </a:spcBef>
              <a:spcAft>
                <a:spcPct val="0"/>
              </a:spcAft>
              <a:defRPr>
                <a:solidFill>
                  <a:schemeClr val="tx1"/>
                </a:solidFill>
                <a:latin typeface="DengXian" panose="02010600030101010101" pitchFamily="2" charset="-122"/>
              </a:defRPr>
            </a:lvl7pPr>
            <a:lvl8pPr marL="3429000" indent="-228600" eaLnBrk="0" fontAlgn="base" hangingPunct="0">
              <a:spcBef>
                <a:spcPct val="0"/>
              </a:spcBef>
              <a:spcAft>
                <a:spcPct val="0"/>
              </a:spcAft>
              <a:defRPr>
                <a:solidFill>
                  <a:schemeClr val="tx1"/>
                </a:solidFill>
                <a:latin typeface="DengXian" panose="02010600030101010101" pitchFamily="2" charset="-122"/>
              </a:defRPr>
            </a:lvl8pPr>
            <a:lvl9pPr marL="3886200" indent="-228600" eaLnBrk="0" fontAlgn="base" hangingPunct="0">
              <a:spcBef>
                <a:spcPct val="0"/>
              </a:spcBef>
              <a:spcAft>
                <a:spcPct val="0"/>
              </a:spcAft>
              <a:defRPr>
                <a:solidFill>
                  <a:schemeClr val="tx1"/>
                </a:solidFill>
                <a:latin typeface="DengXian" panose="02010600030101010101" pitchFamily="2" charset="-122"/>
              </a:defRPr>
            </a:lvl9pPr>
          </a:lstStyle>
          <a:p>
            <a:pPr algn="ctr" eaLnBrk="1" hangingPunct="1"/>
            <a:r>
              <a:rPr lang="en-US" altLang="en-US" sz="3600" b="1" dirty="0">
                <a:solidFill>
                  <a:srgbClr val="EE9A3E"/>
                </a:solidFill>
                <a:latin typeface="#9Slide07 SVNAdeline" panose="02000500000000000000" pitchFamily="2" charset="0"/>
                <a:ea typeface="思源黑体 CN Normal"/>
                <a:cs typeface="Times New Roman" panose="02020603050405020304" pitchFamily="18" charset="0"/>
              </a:rPr>
              <a:t>CHÀO MỪNG CÁC THẦY CÔ GIÁO VỀ DỰ GIỜ TIẾT </a:t>
            </a:r>
          </a:p>
        </p:txBody>
      </p:sp>
      <p:sp>
        <p:nvSpPr>
          <p:cNvPr id="35" name="TextBox 34">
            <a:extLst>
              <a:ext uri="{FF2B5EF4-FFF2-40B4-BE49-F238E27FC236}">
                <a16:creationId xmlns:a16="http://schemas.microsoft.com/office/drawing/2014/main" id="{00F202DB-2FC4-7F1D-42D9-1054DD0C99C8}"/>
              </a:ext>
            </a:extLst>
          </p:cNvPr>
          <p:cNvSpPr txBox="1">
            <a:spLocks noChangeArrowheads="1"/>
          </p:cNvSpPr>
          <p:nvPr/>
        </p:nvSpPr>
        <p:spPr bwMode="auto">
          <a:xfrm>
            <a:off x="2400300" y="3827463"/>
            <a:ext cx="785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DengXian" panose="02010600030101010101" pitchFamily="2" charset="-122"/>
              </a:defRPr>
            </a:lvl1pPr>
            <a:lvl2pPr marL="742950" indent="-285750">
              <a:defRPr>
                <a:solidFill>
                  <a:schemeClr val="tx1"/>
                </a:solidFill>
                <a:latin typeface="DengXian" panose="02010600030101010101" pitchFamily="2" charset="-122"/>
              </a:defRPr>
            </a:lvl2pPr>
            <a:lvl3pPr marL="1143000" indent="-228600">
              <a:defRPr>
                <a:solidFill>
                  <a:schemeClr val="tx1"/>
                </a:solidFill>
                <a:latin typeface="DengXian" panose="02010600030101010101" pitchFamily="2" charset="-122"/>
              </a:defRPr>
            </a:lvl3pPr>
            <a:lvl4pPr marL="1600200" indent="-228600">
              <a:defRPr>
                <a:solidFill>
                  <a:schemeClr val="tx1"/>
                </a:solidFill>
                <a:latin typeface="DengXian" panose="02010600030101010101" pitchFamily="2" charset="-122"/>
              </a:defRPr>
            </a:lvl4pPr>
            <a:lvl5pPr marL="2057400" indent="-228600">
              <a:defRPr>
                <a:solidFill>
                  <a:schemeClr val="tx1"/>
                </a:solidFill>
                <a:latin typeface="DengXian" panose="02010600030101010101" pitchFamily="2" charset="-122"/>
              </a:defRPr>
            </a:lvl5pPr>
            <a:lvl6pPr marL="2514600" indent="-228600" eaLnBrk="0" fontAlgn="base" hangingPunct="0">
              <a:spcBef>
                <a:spcPct val="0"/>
              </a:spcBef>
              <a:spcAft>
                <a:spcPct val="0"/>
              </a:spcAft>
              <a:defRPr>
                <a:solidFill>
                  <a:schemeClr val="tx1"/>
                </a:solidFill>
                <a:latin typeface="DengXian" panose="02010600030101010101" pitchFamily="2" charset="-122"/>
              </a:defRPr>
            </a:lvl6pPr>
            <a:lvl7pPr marL="2971800" indent="-228600" eaLnBrk="0" fontAlgn="base" hangingPunct="0">
              <a:spcBef>
                <a:spcPct val="0"/>
              </a:spcBef>
              <a:spcAft>
                <a:spcPct val="0"/>
              </a:spcAft>
              <a:defRPr>
                <a:solidFill>
                  <a:schemeClr val="tx1"/>
                </a:solidFill>
                <a:latin typeface="DengXian" panose="02010600030101010101" pitchFamily="2" charset="-122"/>
              </a:defRPr>
            </a:lvl7pPr>
            <a:lvl8pPr marL="3429000" indent="-228600" eaLnBrk="0" fontAlgn="base" hangingPunct="0">
              <a:spcBef>
                <a:spcPct val="0"/>
              </a:spcBef>
              <a:spcAft>
                <a:spcPct val="0"/>
              </a:spcAft>
              <a:defRPr>
                <a:solidFill>
                  <a:schemeClr val="tx1"/>
                </a:solidFill>
                <a:latin typeface="DengXian" panose="02010600030101010101" pitchFamily="2" charset="-122"/>
              </a:defRPr>
            </a:lvl8pPr>
            <a:lvl9pPr marL="3886200" indent="-228600" eaLnBrk="0" fontAlgn="base" hangingPunct="0">
              <a:spcBef>
                <a:spcPct val="0"/>
              </a:spcBef>
              <a:spcAft>
                <a:spcPct val="0"/>
              </a:spcAft>
              <a:defRPr>
                <a:solidFill>
                  <a:schemeClr val="tx1"/>
                </a:solidFill>
                <a:latin typeface="DengXian" panose="02010600030101010101" pitchFamily="2" charset="-122"/>
              </a:defRPr>
            </a:lvl9pPr>
          </a:lstStyle>
          <a:p>
            <a:pPr algn="ctr" eaLnBrk="1" hangingPunct="1"/>
            <a:r>
              <a:rPr lang="en-US" altLang="en-US" sz="3200">
                <a:solidFill>
                  <a:srgbClr val="7030A0"/>
                </a:solidFill>
                <a:latin typeface="UVN Sang Song Nang" panose="03030802040007090B04" pitchFamily="66" charset="0"/>
              </a:rPr>
              <a:t>Giáo viên: </a:t>
            </a:r>
            <a:r>
              <a:rPr lang="en-US" altLang="en-US" sz="3200">
                <a:solidFill>
                  <a:schemeClr val="accent2"/>
                </a:solidFill>
                <a:latin typeface="UVN Sang Song Nang" panose="03030802040007090B04" pitchFamily="66" charset="0"/>
              </a:rPr>
              <a:t>Nguyễn Thị Thanh Ngân</a:t>
            </a:r>
          </a:p>
        </p:txBody>
      </p:sp>
      <p:pic>
        <p:nvPicPr>
          <p:cNvPr id="3" name="Picture 2">
            <a:extLst>
              <a:ext uri="{FF2B5EF4-FFF2-40B4-BE49-F238E27FC236}">
                <a16:creationId xmlns:a16="http://schemas.microsoft.com/office/drawing/2014/main" id="{731B3C5B-CFED-6A19-2E6D-CAF4B8E76F6A}"/>
              </a:ext>
            </a:extLst>
          </p:cNvPr>
          <p:cNvPicPr>
            <a:picLocks noChangeAspect="1"/>
          </p:cNvPicPr>
          <p:nvPr/>
        </p:nvPicPr>
        <p:blipFill>
          <a:blip r:embed="rId21"/>
          <a:stretch>
            <a:fillRect/>
          </a:stretch>
        </p:blipFill>
        <p:spPr>
          <a:xfrm>
            <a:off x="4030364" y="2349273"/>
            <a:ext cx="3613154" cy="679435"/>
          </a:xfrm>
          <a:prstGeom prst="rect">
            <a:avLst/>
          </a:prstGeom>
        </p:spPr>
      </p:pic>
      <p:pic>
        <p:nvPicPr>
          <p:cNvPr id="4" name="Picture 3">
            <a:extLst>
              <a:ext uri="{FF2B5EF4-FFF2-40B4-BE49-F238E27FC236}">
                <a16:creationId xmlns:a16="http://schemas.microsoft.com/office/drawing/2014/main" id="{29E7D518-DB80-C9DE-BE21-21896CC54528}"/>
              </a:ext>
            </a:extLst>
          </p:cNvPr>
          <p:cNvPicPr>
            <a:picLocks noChangeAspect="1"/>
          </p:cNvPicPr>
          <p:nvPr/>
        </p:nvPicPr>
        <p:blipFill>
          <a:blip r:embed="rId22"/>
          <a:stretch>
            <a:fillRect/>
          </a:stretch>
        </p:blipFill>
        <p:spPr>
          <a:xfrm>
            <a:off x="1275715" y="2828691"/>
            <a:ext cx="9772334" cy="1075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326C67F-F551-2D38-EC71-E352BAD18FBD}"/>
              </a:ext>
            </a:extLst>
          </p:cNvPr>
          <p:cNvPicPr>
            <a:picLocks noChangeAspect="1"/>
          </p:cNvPicPr>
          <p:nvPr/>
        </p:nvPicPr>
        <p:blipFill>
          <a:blip r:embed="rId2"/>
          <a:stretch>
            <a:fillRect/>
          </a:stretch>
        </p:blipFill>
        <p:spPr>
          <a:xfrm>
            <a:off x="3388374" y="247650"/>
            <a:ext cx="5529551" cy="853514"/>
          </a:xfrm>
          <a:prstGeom prst="rect">
            <a:avLst/>
          </a:prstGeom>
        </p:spPr>
      </p:pic>
      <p:sp>
        <p:nvSpPr>
          <p:cNvPr id="22" name="TextBox 21">
            <a:extLst>
              <a:ext uri="{FF2B5EF4-FFF2-40B4-BE49-F238E27FC236}">
                <a16:creationId xmlns:a16="http://schemas.microsoft.com/office/drawing/2014/main" id="{510EFB36-4156-5F43-11FC-0CE9346C3F2A}"/>
              </a:ext>
            </a:extLst>
          </p:cNvPr>
          <p:cNvSpPr txBox="1"/>
          <p:nvPr/>
        </p:nvSpPr>
        <p:spPr>
          <a:xfrm>
            <a:off x="314325" y="1104900"/>
            <a:ext cx="9118433" cy="5262979"/>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Dụng cụ, vật liệu</a:t>
            </a:r>
            <a:endParaRPr lang="en-US"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K</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éo, bút chì, bút màu</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hồ</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dán</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Giấy trắng hoặc bìa (2 tờ).</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Giấy màu (1 tờ).</a:t>
            </a:r>
          </a:p>
          <a:p>
            <a:pPr algn="just"/>
            <a:r>
              <a:rPr lang="vi-VN" sz="24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Cách làm</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1. Cắt</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lang="en-US" sz="2400" dirty="0">
                <a:solidFill>
                  <a:srgbClr val="000000"/>
                </a:solidFill>
                <a:latin typeface="Cambria" panose="02040503050406030204" pitchFamily="18" charset="0"/>
                <a:ea typeface="Cambria" panose="02040503050406030204" pitchFamily="18" charset="0"/>
                <a:cs typeface="Calibri" panose="020F0502020204030204" pitchFamily="34" charset="0"/>
              </a:rPr>
              <a:t>â</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Hình thứ hai: rộng 15 cm, dài 25 cm.</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7B57C3D1-04BC-7496-A403-FC52C548F574}"/>
              </a:ext>
            </a:extLst>
          </p:cNvPr>
          <p:cNvPicPr>
            <a:picLocks noChangeAspect="1"/>
          </p:cNvPicPr>
          <p:nvPr/>
        </p:nvPicPr>
        <p:blipFill>
          <a:blip r:embed="rId3"/>
          <a:stretch>
            <a:fillRect/>
          </a:stretch>
        </p:blipFill>
        <p:spPr>
          <a:xfrm>
            <a:off x="9404183" y="1995921"/>
            <a:ext cx="2509837" cy="3476191"/>
          </a:xfrm>
          <a:prstGeom prst="rect">
            <a:avLst/>
          </a:prstGeom>
        </p:spPr>
      </p:pic>
    </p:spTree>
    <p:extLst>
      <p:ext uri="{BB962C8B-B14F-4D97-AF65-F5344CB8AC3E}">
        <p14:creationId xmlns:p14="http://schemas.microsoft.com/office/powerpoint/2010/main" val="3969300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27AF4601-B3AB-E0C2-3D34-93A8144651EF}"/>
              </a:ext>
            </a:extLst>
          </p:cNvPr>
          <p:cNvSpPr txBox="1"/>
          <p:nvPr/>
        </p:nvSpPr>
        <p:spPr>
          <a:xfrm>
            <a:off x="571500" y="581025"/>
            <a:ext cx="51530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2. Dán</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689C0216-9578-3E47-5000-E812238D98B7}"/>
              </a:ext>
            </a:extLst>
          </p:cNvPr>
          <p:cNvSpPr txBox="1"/>
          <p:nvPr/>
        </p:nvSpPr>
        <p:spPr>
          <a:xfrm>
            <a:off x="6800850" y="647700"/>
            <a:ext cx="4714875" cy="156966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Bước 3. Vẽ</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algn="just"/>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và</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tay</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ở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thân</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en-US" sz="2400" b="0" i="0" dirty="0" err="1">
                <a:solidFill>
                  <a:srgbClr val="000000"/>
                </a:solidFill>
                <a:effectLst/>
                <a:latin typeface="Cambria" panose="02040503050406030204" pitchFamily="18" charset="0"/>
                <a:ea typeface="Cambria" panose="02040503050406030204" pitchFamily="18" charset="0"/>
                <a:cs typeface="Calibri" panose="020F0502020204030204" pitchFamily="34" charset="0"/>
              </a:rPr>
              <a:t>thỏ</a:t>
            </a:r>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endPar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3C8F597-770D-F3A6-9C0B-904A2599BD6E}"/>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ACD5C64A-36D9-FD63-41FF-26118F1A7348}"/>
              </a:ext>
            </a:extLst>
          </p:cNvPr>
          <p:cNvSpPr txBox="1"/>
          <p:nvPr/>
        </p:nvSpPr>
        <p:spPr>
          <a:xfrm>
            <a:off x="647700" y="4219575"/>
            <a:ext cx="11001375" cy="120032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algn="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(Lâm Anh </a:t>
            </a:r>
            <a:r>
              <a:rPr lang="vi-VN" sz="2400" b="0" i="1"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tổng hợp</a:t>
            </a:r>
            <a:r>
              <a:rPr lang="vi-VN" sz="24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666263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0B875675-92EC-DA55-821E-3286AAD1AEF4}"/>
              </a:ext>
            </a:extLst>
          </p:cNvPr>
          <p:cNvSpPr txBox="1">
            <a:spLocks noChangeArrowheads="1"/>
          </p:cNvSpPr>
          <p:nvPr/>
        </p:nvSpPr>
        <p:spPr bwMode="auto">
          <a:xfrm>
            <a:off x="831272" y="1631709"/>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Giấy</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màu</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tờ</a:t>
            </a:r>
            <a:r>
              <a:rPr lang="en-US" altLang="en-US" sz="4800" b="1" dirty="0">
                <a:solidFill>
                  <a:srgbClr val="C0000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2: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8" name="矩形: 圆角 30">
            <a:extLst>
              <a:ext uri="{FF2B5EF4-FFF2-40B4-BE49-F238E27FC236}">
                <a16:creationId xmlns:a16="http://schemas.microsoft.com/office/drawing/2014/main" id="{0DD0BE37-277A-022D-EE59-9B22AEBEA8F7}"/>
              </a:ext>
            </a:extLst>
          </p:cNvPr>
          <p:cNvSpPr/>
          <p:nvPr/>
        </p:nvSpPr>
        <p:spPr>
          <a:xfrm>
            <a:off x="4438651" y="5803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163871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03189BE-694F-43F2-2041-06B43962CC38}"/>
              </a:ext>
            </a:extLst>
          </p:cNvPr>
          <p:cNvPicPr>
            <a:picLocks noChangeAspect="1"/>
          </p:cNvPicPr>
          <p:nvPr/>
        </p:nvPicPr>
        <p:blipFill>
          <a:blip r:embed="rId2"/>
          <a:stretch>
            <a:fillRect/>
          </a:stretch>
        </p:blipFill>
        <p:spPr>
          <a:xfrm>
            <a:off x="1815228" y="196863"/>
            <a:ext cx="9620322" cy="1670449"/>
          </a:xfrm>
          <a:prstGeom prst="rect">
            <a:avLst/>
          </a:prstGeom>
        </p:spPr>
      </p:pic>
      <p:sp>
        <p:nvSpPr>
          <p:cNvPr id="3" name="圆角矩形 17">
            <a:extLst>
              <a:ext uri="{FF2B5EF4-FFF2-40B4-BE49-F238E27FC236}">
                <a16:creationId xmlns:a16="http://schemas.microsoft.com/office/drawing/2014/main" id="{85BC2CC5-53A0-B791-8D4E-59EF72E1AF00}"/>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456CA845-CBD7-0B01-DCE0-6F37B37A7310}"/>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nét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746E39FB-A1B9-D25F-6131-871566ACFCB5}"/>
              </a:ext>
            </a:extLst>
          </p:cNvPr>
          <p:cNvSpPr/>
          <p:nvPr/>
        </p:nvSpPr>
        <p:spPr>
          <a:xfrm>
            <a:off x="4632245" y="34162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E1A7AC4-2374-5486-556F-B96DF2BE8571}"/>
              </a:ext>
            </a:extLst>
          </p:cNvPr>
          <p:cNvSpPr txBox="1"/>
          <p:nvPr/>
        </p:nvSpPr>
        <p:spPr>
          <a:xfrm>
            <a:off x="5141479" y="36048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sướng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80DF6BE9-2BAD-AA9E-D63D-5AC1601F5AA9}"/>
              </a:ext>
            </a:extLst>
          </p:cNvPr>
          <p:cNvSpPr/>
          <p:nvPr/>
        </p:nvSpPr>
        <p:spPr>
          <a:xfrm>
            <a:off x="6434571" y="2097364"/>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7B079582-6AB2-B435-B3E2-A86FF870E461}"/>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trí</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5292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9" grpId="0"/>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5FF4-46A7-8CD4-F8E6-53A460ABF2FB}"/>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FD7F52E-F1AA-0386-205B-319FCC5E8D1B}"/>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13D075E-680C-1BAC-3C72-E0AD19B32A73}"/>
              </a:ext>
            </a:extLst>
          </p:cNvPr>
          <p:cNvPicPr>
            <a:picLocks noChangeAspect="1"/>
          </p:cNvPicPr>
          <p:nvPr/>
        </p:nvPicPr>
        <p:blipFill>
          <a:blip r:embed="rId2">
            <a:duotone>
              <a:prstClr val="black"/>
              <a:schemeClr val="accent4">
                <a:tint val="45000"/>
                <a:satMod val="400000"/>
              </a:schemeClr>
            </a:duotone>
          </a:blip>
          <a:stretch>
            <a:fillRect/>
          </a:stretch>
        </p:blipFill>
        <p:spPr>
          <a:xfrm>
            <a:off x="907900" y="431859"/>
            <a:ext cx="10043510" cy="1294377"/>
          </a:xfrm>
          <a:prstGeom prst="rect">
            <a:avLst/>
          </a:prstGeom>
        </p:spPr>
      </p:pic>
      <p:grpSp>
        <p:nvGrpSpPr>
          <p:cNvPr id="8" name="Group 7">
            <a:extLst>
              <a:ext uri="{FF2B5EF4-FFF2-40B4-BE49-F238E27FC236}">
                <a16:creationId xmlns:a16="http://schemas.microsoft.com/office/drawing/2014/main" id="{70EA1B59-E56F-885E-32FE-FF3285EAFC8C}"/>
              </a:ext>
            </a:extLst>
          </p:cNvPr>
          <p:cNvGrpSpPr/>
          <p:nvPr/>
        </p:nvGrpSpPr>
        <p:grpSpPr>
          <a:xfrm>
            <a:off x="211603" y="1719942"/>
            <a:ext cx="12217018" cy="4096658"/>
            <a:chOff x="517632" y="1589379"/>
            <a:chExt cx="10975182" cy="2709532"/>
          </a:xfrm>
        </p:grpSpPr>
        <p:sp>
          <p:nvSpPr>
            <p:cNvPr id="12" name="Flowchart: Alternate Process 11">
              <a:extLst>
                <a:ext uri="{FF2B5EF4-FFF2-40B4-BE49-F238E27FC236}">
                  <a16:creationId xmlns:a16="http://schemas.microsoft.com/office/drawing/2014/main" id="{FFFCD35F-43A8-22F3-967E-8F8F31F8C4F5}"/>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71651C0-D07F-B022-4CF7-B08BFA2C5E0C}"/>
                </a:ext>
              </a:extLst>
            </p:cNvPr>
            <p:cNvSpPr txBox="1"/>
            <p:nvPr/>
          </p:nvSpPr>
          <p:spPr>
            <a:xfrm>
              <a:off x="986487" y="1959700"/>
              <a:ext cx="10506327" cy="1842251"/>
            </a:xfrm>
            <a:prstGeom prst="rect">
              <a:avLst/>
            </a:prstGeom>
            <a:noFill/>
          </p:spPr>
          <p:txBody>
            <a:bodyPr wrap="square" rtlCol="0">
              <a:spAutoFit/>
            </a:bodyPr>
            <a:lstStyle/>
            <a:p>
              <a:pPr algn="just"/>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cụ</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3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r>
                <a:rPr lang="en-US" sz="4300" b="1" dirty="0">
                  <a:solidFill>
                    <a:srgbClr val="FF0000"/>
                  </a:solidFill>
                  <a:latin typeface="Cambria" panose="02040503050406030204" pitchFamily="18" charset="0"/>
                  <a:ea typeface="Cambria" panose="02040503050406030204" pitchFamily="18" charset="0"/>
                </a:rPr>
                <a:t>/</a:t>
              </a:r>
              <a:endPar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K</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éo,</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chì,</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bút màu</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hồ</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2060"/>
                  </a:solidFill>
                  <a:latin typeface="Cambria" panose="02040503050406030204" pitchFamily="18" charset="0"/>
                  <a:ea typeface="Cambria" panose="02040503050406030204" pitchFamily="18" charset="0"/>
                  <a:cs typeface="Calibri" panose="020F0502020204030204" pitchFamily="34" charset="0"/>
                </a:rPr>
                <a:t>dán</a:t>
              </a:r>
              <a:r>
                <a:rPr lang="en-US" sz="44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trắng hoặc bìa</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(2 tờ).</a:t>
              </a:r>
            </a:p>
            <a:p>
              <a:pPr algn="just"/>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 Giấy màu</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(1 tờ).</a:t>
              </a:r>
              <a:r>
                <a:rPr lang="en-US"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118049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Graphic 1">
            <a:extLst>
              <a:ext uri="{FF2B5EF4-FFF2-40B4-BE49-F238E27FC236}">
                <a16:creationId xmlns:a16="http://schemas.microsoft.com/office/drawing/2014/main" id="{5267CBE7-D02F-3007-9BCF-348566A7EE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0683" y="2173499"/>
            <a:ext cx="3720353" cy="4312227"/>
          </a:xfrm>
          <a:prstGeom prst="rect">
            <a:avLst/>
          </a:prstGeom>
        </p:spPr>
      </p:pic>
      <p:sp>
        <p:nvSpPr>
          <p:cNvPr id="3" name="Speech Bubble: Rectangle with Corners Rounded 2">
            <a:extLst>
              <a:ext uri="{FF2B5EF4-FFF2-40B4-BE49-F238E27FC236}">
                <a16:creationId xmlns:a16="http://schemas.microsoft.com/office/drawing/2014/main" id="{4260B5D5-4F9A-5E53-3488-52EFB6AD3232}"/>
              </a:ext>
            </a:extLst>
          </p:cNvPr>
          <p:cNvSpPr/>
          <p:nvPr/>
        </p:nvSpPr>
        <p:spPr>
          <a:xfrm>
            <a:off x="1124074" y="2173499"/>
            <a:ext cx="5714482" cy="2284710"/>
          </a:xfrm>
          <a:custGeom>
            <a:avLst/>
            <a:gdLst>
              <a:gd name="connsiteX0" fmla="*/ 0 w 5714482"/>
              <a:gd name="connsiteY0" fmla="*/ 380793 h 2284710"/>
              <a:gd name="connsiteX1" fmla="*/ 380793 w 5714482"/>
              <a:gd name="connsiteY1" fmla="*/ 0 h 2284710"/>
              <a:gd name="connsiteX2" fmla="*/ 3333448 w 5714482"/>
              <a:gd name="connsiteY2" fmla="*/ 0 h 2284710"/>
              <a:gd name="connsiteX3" fmla="*/ 3333448 w 5714482"/>
              <a:gd name="connsiteY3" fmla="*/ 0 h 2284710"/>
              <a:gd name="connsiteX4" fmla="*/ 4762068 w 5714482"/>
              <a:gd name="connsiteY4" fmla="*/ 0 h 2284710"/>
              <a:gd name="connsiteX5" fmla="*/ 5333689 w 5714482"/>
              <a:gd name="connsiteY5" fmla="*/ 0 h 2284710"/>
              <a:gd name="connsiteX6" fmla="*/ 5714482 w 5714482"/>
              <a:gd name="connsiteY6" fmla="*/ 380793 h 2284710"/>
              <a:gd name="connsiteX7" fmla="*/ 5714482 w 5714482"/>
              <a:gd name="connsiteY7" fmla="*/ 1332748 h 2284710"/>
              <a:gd name="connsiteX8" fmla="*/ 6755946 w 5714482"/>
              <a:gd name="connsiteY8" fmla="*/ 1488603 h 2284710"/>
              <a:gd name="connsiteX9" fmla="*/ 5714482 w 5714482"/>
              <a:gd name="connsiteY9" fmla="*/ 1903925 h 2284710"/>
              <a:gd name="connsiteX10" fmla="*/ 5714482 w 5714482"/>
              <a:gd name="connsiteY10" fmla="*/ 1903917 h 2284710"/>
              <a:gd name="connsiteX11" fmla="*/ 5333689 w 5714482"/>
              <a:gd name="connsiteY11" fmla="*/ 2284710 h 2284710"/>
              <a:gd name="connsiteX12" fmla="*/ 4762068 w 5714482"/>
              <a:gd name="connsiteY12" fmla="*/ 2284710 h 2284710"/>
              <a:gd name="connsiteX13" fmla="*/ 3333448 w 5714482"/>
              <a:gd name="connsiteY13" fmla="*/ 2284710 h 2284710"/>
              <a:gd name="connsiteX14" fmla="*/ 3333448 w 5714482"/>
              <a:gd name="connsiteY14" fmla="*/ 2284710 h 2284710"/>
              <a:gd name="connsiteX15" fmla="*/ 380793 w 5714482"/>
              <a:gd name="connsiteY15" fmla="*/ 2284710 h 2284710"/>
              <a:gd name="connsiteX16" fmla="*/ 0 w 5714482"/>
              <a:gd name="connsiteY16" fmla="*/ 1903917 h 2284710"/>
              <a:gd name="connsiteX17" fmla="*/ 0 w 5714482"/>
              <a:gd name="connsiteY17" fmla="*/ 1903925 h 2284710"/>
              <a:gd name="connsiteX18" fmla="*/ 0 w 5714482"/>
              <a:gd name="connsiteY18" fmla="*/ 1332748 h 2284710"/>
              <a:gd name="connsiteX19" fmla="*/ 0 w 5714482"/>
              <a:gd name="connsiteY19" fmla="*/ 1332748 h 2284710"/>
              <a:gd name="connsiteX20" fmla="*/ 0 w 571448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14482" h="2284710" fill="none" extrusionOk="0">
                <a:moveTo>
                  <a:pt x="0" y="380793"/>
                </a:moveTo>
                <a:cubicBezTo>
                  <a:pt x="-8810" y="181078"/>
                  <a:pt x="181991" y="-31124"/>
                  <a:pt x="380793" y="0"/>
                </a:cubicBezTo>
                <a:cubicBezTo>
                  <a:pt x="774075" y="129591"/>
                  <a:pt x="1935085" y="-79037"/>
                  <a:pt x="3333448" y="0"/>
                </a:cubicBezTo>
                <a:lnTo>
                  <a:pt x="3333448" y="0"/>
                </a:lnTo>
                <a:cubicBezTo>
                  <a:pt x="3673179" y="-42663"/>
                  <a:pt x="4616909" y="46235"/>
                  <a:pt x="4762068" y="0"/>
                </a:cubicBezTo>
                <a:cubicBezTo>
                  <a:pt x="4955837" y="26027"/>
                  <a:pt x="5087440" y="-4410"/>
                  <a:pt x="5333689" y="0"/>
                </a:cubicBezTo>
                <a:cubicBezTo>
                  <a:pt x="5568151" y="19435"/>
                  <a:pt x="5681951" y="159939"/>
                  <a:pt x="5714482" y="380793"/>
                </a:cubicBezTo>
                <a:cubicBezTo>
                  <a:pt x="5787660" y="851275"/>
                  <a:pt x="5657999" y="1150168"/>
                  <a:pt x="5714482" y="1332748"/>
                </a:cubicBezTo>
                <a:cubicBezTo>
                  <a:pt x="6056881" y="1429460"/>
                  <a:pt x="6602795" y="1515932"/>
                  <a:pt x="6755946" y="1488603"/>
                </a:cubicBezTo>
                <a:cubicBezTo>
                  <a:pt x="6667327" y="1617821"/>
                  <a:pt x="6052540" y="1810721"/>
                  <a:pt x="5714482" y="1903925"/>
                </a:cubicBezTo>
                <a:lnTo>
                  <a:pt x="5714482" y="1903917"/>
                </a:lnTo>
                <a:cubicBezTo>
                  <a:pt x="5729280" y="2104249"/>
                  <a:pt x="5567553" y="2299260"/>
                  <a:pt x="5333689" y="2284710"/>
                </a:cubicBezTo>
                <a:cubicBezTo>
                  <a:pt x="5098043" y="2247654"/>
                  <a:pt x="4937406" y="2241924"/>
                  <a:pt x="4762068" y="2284710"/>
                </a:cubicBezTo>
                <a:cubicBezTo>
                  <a:pt x="4180848" y="2274569"/>
                  <a:pt x="3522184" y="2233100"/>
                  <a:pt x="3333448" y="2284710"/>
                </a:cubicBezTo>
                <a:lnTo>
                  <a:pt x="3333448" y="2284710"/>
                </a:lnTo>
                <a:cubicBezTo>
                  <a:pt x="2055563" y="2245044"/>
                  <a:pt x="1319411"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714482" h="2284710" stroke="0" extrusionOk="0">
                <a:moveTo>
                  <a:pt x="0" y="380793"/>
                </a:moveTo>
                <a:cubicBezTo>
                  <a:pt x="805" y="167867"/>
                  <a:pt x="154485" y="16500"/>
                  <a:pt x="380793" y="0"/>
                </a:cubicBezTo>
                <a:cubicBezTo>
                  <a:pt x="1391659" y="-30226"/>
                  <a:pt x="2274225" y="19287"/>
                  <a:pt x="3333448" y="0"/>
                </a:cubicBezTo>
                <a:lnTo>
                  <a:pt x="3333448" y="0"/>
                </a:lnTo>
                <a:cubicBezTo>
                  <a:pt x="3950055" y="57875"/>
                  <a:pt x="4428323" y="125756"/>
                  <a:pt x="4762068" y="0"/>
                </a:cubicBezTo>
                <a:cubicBezTo>
                  <a:pt x="4893586" y="-6090"/>
                  <a:pt x="5154297" y="37814"/>
                  <a:pt x="5333689" y="0"/>
                </a:cubicBezTo>
                <a:cubicBezTo>
                  <a:pt x="5562828" y="-2248"/>
                  <a:pt x="5691088" y="137024"/>
                  <a:pt x="5714482" y="380793"/>
                </a:cubicBezTo>
                <a:cubicBezTo>
                  <a:pt x="5697580" y="731695"/>
                  <a:pt x="5662408" y="952468"/>
                  <a:pt x="5714482" y="1332748"/>
                </a:cubicBezTo>
                <a:cubicBezTo>
                  <a:pt x="6237644" y="1383614"/>
                  <a:pt x="6457022" y="1447334"/>
                  <a:pt x="6755946" y="1488603"/>
                </a:cubicBezTo>
                <a:cubicBezTo>
                  <a:pt x="6424974" y="1582622"/>
                  <a:pt x="6004047" y="1891021"/>
                  <a:pt x="5714482" y="1903925"/>
                </a:cubicBezTo>
                <a:lnTo>
                  <a:pt x="5714482" y="1903917"/>
                </a:lnTo>
                <a:cubicBezTo>
                  <a:pt x="5744874" y="2095551"/>
                  <a:pt x="5540729" y="2249717"/>
                  <a:pt x="5333689" y="2284710"/>
                </a:cubicBezTo>
                <a:cubicBezTo>
                  <a:pt x="5268670" y="2270899"/>
                  <a:pt x="5011532" y="2275546"/>
                  <a:pt x="4762068" y="2284710"/>
                </a:cubicBezTo>
                <a:cubicBezTo>
                  <a:pt x="4086233" y="2373272"/>
                  <a:pt x="3729380" y="2408503"/>
                  <a:pt x="3333448" y="2284710"/>
                </a:cubicBezTo>
                <a:lnTo>
                  <a:pt x="3333448" y="2284710"/>
                </a:lnTo>
                <a:cubicBezTo>
                  <a:pt x="2812170" y="2379742"/>
                  <a:pt x="1833536"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libri" panose="020F0502020204030204" pitchFamily="34" charset="0"/>
                <a:cs typeface="Calibri" panose="020F0502020204030204" pitchFamily="34" charset="0"/>
              </a:rPr>
              <a:t>Trong bài đọc </a:t>
            </a:r>
            <a:r>
              <a:rPr lang="en-US" sz="4000" b="1" i="1" dirty="0" err="1">
                <a:solidFill>
                  <a:srgbClr val="002060"/>
                </a:solidFill>
                <a:latin typeface="Calibri" panose="020F0502020204030204" pitchFamily="34" charset="0"/>
                <a:cs typeface="Calibri" panose="020F0502020204030204" pitchFamily="34" charset="0"/>
              </a:rPr>
              <a:t>Thỏ</a:t>
            </a:r>
            <a:r>
              <a:rPr lang="en-US" sz="4000" b="1" i="1" dirty="0">
                <a:solidFill>
                  <a:srgbClr val="002060"/>
                </a:solidFill>
                <a:latin typeface="Calibri" panose="020F0502020204030204" pitchFamily="34" charset="0"/>
                <a:cs typeface="Calibri" panose="020F0502020204030204" pitchFamily="34" charset="0"/>
              </a:rPr>
              <a:t> con </a:t>
            </a:r>
            <a:r>
              <a:rPr lang="en-US" sz="4000" b="1" i="1" dirty="0" err="1">
                <a:solidFill>
                  <a:srgbClr val="002060"/>
                </a:solidFill>
                <a:latin typeface="Calibri" panose="020F0502020204030204" pitchFamily="34" charset="0"/>
                <a:cs typeface="Calibri" panose="020F0502020204030204" pitchFamily="34" charset="0"/>
              </a:rPr>
              <a:t>bằng</a:t>
            </a:r>
            <a:r>
              <a:rPr lang="en-US" sz="4000" b="1" i="1" dirty="0">
                <a:solidFill>
                  <a:srgbClr val="002060"/>
                </a:solidFill>
                <a:latin typeface="Calibri" panose="020F0502020204030204" pitchFamily="34" charset="0"/>
                <a:cs typeface="Calibri" panose="020F0502020204030204" pitchFamily="34" charset="0"/>
              </a:rPr>
              <a:t> </a:t>
            </a:r>
            <a:r>
              <a:rPr lang="en-US" sz="4000" b="1" i="1" dirty="0" err="1">
                <a:solidFill>
                  <a:srgbClr val="002060"/>
                </a:solidFill>
                <a:latin typeface="Calibri" panose="020F0502020204030204" pitchFamily="34" charset="0"/>
                <a:cs typeface="Calibri" panose="020F0502020204030204" pitchFamily="34" charset="0"/>
              </a:rPr>
              <a:t>giấy</a:t>
            </a:r>
            <a:r>
              <a:rPr lang="vi-VN" sz="4000" b="1" dirty="0">
                <a:solidFill>
                  <a:srgbClr val="002060"/>
                </a:solidFill>
                <a:latin typeface="Calibri" panose="020F0502020204030204" pitchFamily="34" charset="0"/>
                <a:cs typeface="Calibri" panose="020F0502020204030204" pitchFamily="34" charset="0"/>
              </a:rPr>
              <a:t>, có từ nào em chưa hiểu nghĩa? </a:t>
            </a:r>
          </a:p>
        </p:txBody>
      </p:sp>
    </p:spTree>
    <p:extLst>
      <p:ext uri="{BB962C8B-B14F-4D97-AF65-F5344CB8AC3E}">
        <p14:creationId xmlns:p14="http://schemas.microsoft.com/office/powerpoint/2010/main" val="19483785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grpSp>
        <p:nvGrpSpPr>
          <p:cNvPr id="4" name="Group 3">
            <a:extLst>
              <a:ext uri="{FF2B5EF4-FFF2-40B4-BE49-F238E27FC236}">
                <a16:creationId xmlns:a16="http://schemas.microsoft.com/office/drawing/2014/main" id="{7B2BD503-FF89-B627-3654-3C68A73F969B}"/>
              </a:ext>
            </a:extLst>
          </p:cNvPr>
          <p:cNvGrpSpPr/>
          <p:nvPr/>
        </p:nvGrpSpPr>
        <p:grpSpPr>
          <a:xfrm>
            <a:off x="2066098" y="761156"/>
            <a:ext cx="8534636" cy="830998"/>
            <a:chOff x="2941084" y="292594"/>
            <a:chExt cx="6309828" cy="830998"/>
          </a:xfrm>
        </p:grpSpPr>
        <p:sp>
          <p:nvSpPr>
            <p:cNvPr id="5" name="TextBox 4">
              <a:extLst>
                <a:ext uri="{FF2B5EF4-FFF2-40B4-BE49-F238E27FC236}">
                  <a16:creationId xmlns:a16="http://schemas.microsoft.com/office/drawing/2014/main" id="{C6EBAD6D-C324-42B4-926D-11929273399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6" name="TextBox 5">
              <a:extLst>
                <a:ext uri="{FF2B5EF4-FFF2-40B4-BE49-F238E27FC236}">
                  <a16:creationId xmlns:a16="http://schemas.microsoft.com/office/drawing/2014/main" id="{1360AF79-8A6D-32CC-C43E-740EF40E3C99}"/>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8" name="Graphic 7">
            <a:extLst>
              <a:ext uri="{FF2B5EF4-FFF2-40B4-BE49-F238E27FC236}">
                <a16:creationId xmlns:a16="http://schemas.microsoft.com/office/drawing/2014/main" id="{BEEE3722-D5BC-1FB8-2C84-FF6765D8E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9" name="Rectangle: Rounded Corners 8">
            <a:extLst>
              <a:ext uri="{FF2B5EF4-FFF2-40B4-BE49-F238E27FC236}">
                <a16:creationId xmlns:a16="http://schemas.microsoft.com/office/drawing/2014/main" id="{C98CCA3C-BA36-F617-B6F1-384829C499DC}"/>
              </a:ext>
            </a:extLst>
          </p:cNvPr>
          <p:cNvSpPr/>
          <p:nvPr/>
        </p:nvSpPr>
        <p:spPr>
          <a:xfrm>
            <a:off x="704192" y="2381397"/>
            <a:ext cx="7296215" cy="2285197"/>
          </a:xfrm>
          <a:custGeom>
            <a:avLst/>
            <a:gdLst>
              <a:gd name="connsiteX0" fmla="*/ 0 w 7296215"/>
              <a:gd name="connsiteY0" fmla="*/ 558068 h 2285197"/>
              <a:gd name="connsiteX1" fmla="*/ 558068 w 7296215"/>
              <a:gd name="connsiteY1" fmla="*/ 0 h 2285197"/>
              <a:gd name="connsiteX2" fmla="*/ 6738147 w 7296215"/>
              <a:gd name="connsiteY2" fmla="*/ 0 h 2285197"/>
              <a:gd name="connsiteX3" fmla="*/ 7296215 w 7296215"/>
              <a:gd name="connsiteY3" fmla="*/ 558068 h 2285197"/>
              <a:gd name="connsiteX4" fmla="*/ 7296215 w 7296215"/>
              <a:gd name="connsiteY4" fmla="*/ 1727129 h 2285197"/>
              <a:gd name="connsiteX5" fmla="*/ 6738147 w 7296215"/>
              <a:gd name="connsiteY5" fmla="*/ 2285197 h 2285197"/>
              <a:gd name="connsiteX6" fmla="*/ 558068 w 7296215"/>
              <a:gd name="connsiteY6" fmla="*/ 2285197 h 2285197"/>
              <a:gd name="connsiteX7" fmla="*/ 0 w 7296215"/>
              <a:gd name="connsiteY7" fmla="*/ 1727129 h 2285197"/>
              <a:gd name="connsiteX8" fmla="*/ 0 w 7296215"/>
              <a:gd name="connsiteY8" fmla="*/ 558068 h 228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285197" fill="none" extrusionOk="0">
                <a:moveTo>
                  <a:pt x="0" y="558068"/>
                </a:moveTo>
                <a:cubicBezTo>
                  <a:pt x="-4672" y="266229"/>
                  <a:pt x="243320" y="-4392"/>
                  <a:pt x="558068" y="0"/>
                </a:cubicBezTo>
                <a:cubicBezTo>
                  <a:pt x="1528670" y="-35273"/>
                  <a:pt x="4839699" y="-144294"/>
                  <a:pt x="6738147" y="0"/>
                </a:cubicBezTo>
                <a:cubicBezTo>
                  <a:pt x="7077197" y="9386"/>
                  <a:pt x="7267322" y="225495"/>
                  <a:pt x="7296215" y="558068"/>
                </a:cubicBezTo>
                <a:cubicBezTo>
                  <a:pt x="7274318" y="1023027"/>
                  <a:pt x="7271764" y="1450911"/>
                  <a:pt x="7296215" y="1727129"/>
                </a:cubicBezTo>
                <a:cubicBezTo>
                  <a:pt x="7300618" y="2032012"/>
                  <a:pt x="7053087" y="2277904"/>
                  <a:pt x="6738147" y="2285197"/>
                </a:cubicBezTo>
                <a:cubicBezTo>
                  <a:pt x="5320457" y="2362722"/>
                  <a:pt x="1868528" y="2241494"/>
                  <a:pt x="558068" y="2285197"/>
                </a:cubicBezTo>
                <a:cubicBezTo>
                  <a:pt x="213960" y="2275251"/>
                  <a:pt x="-26592" y="2034978"/>
                  <a:pt x="0" y="1727129"/>
                </a:cubicBezTo>
                <a:cubicBezTo>
                  <a:pt x="58160" y="1527381"/>
                  <a:pt x="3787" y="884554"/>
                  <a:pt x="0" y="558068"/>
                </a:cubicBezTo>
                <a:close/>
              </a:path>
              <a:path w="7296215" h="2285197" stroke="0" extrusionOk="0">
                <a:moveTo>
                  <a:pt x="0" y="558068"/>
                </a:moveTo>
                <a:cubicBezTo>
                  <a:pt x="-8386" y="220881"/>
                  <a:pt x="246546" y="2681"/>
                  <a:pt x="558068" y="0"/>
                </a:cubicBezTo>
                <a:cubicBezTo>
                  <a:pt x="2434760" y="-95379"/>
                  <a:pt x="4867455" y="58096"/>
                  <a:pt x="6738147" y="0"/>
                </a:cubicBezTo>
                <a:cubicBezTo>
                  <a:pt x="6999047" y="-33305"/>
                  <a:pt x="7258445" y="222711"/>
                  <a:pt x="7296215" y="558068"/>
                </a:cubicBezTo>
                <a:cubicBezTo>
                  <a:pt x="7350264" y="934201"/>
                  <a:pt x="7304906" y="1406775"/>
                  <a:pt x="7296215" y="1727129"/>
                </a:cubicBezTo>
                <a:cubicBezTo>
                  <a:pt x="7313508" y="2014786"/>
                  <a:pt x="7034107" y="2272992"/>
                  <a:pt x="6738147" y="2285197"/>
                </a:cubicBezTo>
                <a:cubicBezTo>
                  <a:pt x="4570939" y="2225291"/>
                  <a:pt x="2825744" y="2367711"/>
                  <a:pt x="558068" y="2285197"/>
                </a:cubicBezTo>
                <a:cubicBezTo>
                  <a:pt x="216104" y="2293541"/>
                  <a:pt x="-17023" y="2052619"/>
                  <a:pt x="0" y="1727129"/>
                </a:cubicBezTo>
                <a:cubicBezTo>
                  <a:pt x="-28095" y="1525525"/>
                  <a:pt x="37768" y="1017726"/>
                  <a:pt x="0" y="55806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Đế: </a:t>
            </a:r>
            <a:r>
              <a:rPr lang="vi-VN" sz="4400" b="1" i="1" dirty="0">
                <a:solidFill>
                  <a:srgbClr val="002060"/>
                </a:solidFill>
                <a:latin typeface="Calibri" panose="020F0502020204030204" pitchFamily="34" charset="0"/>
                <a:cs typeface="Calibri" panose="020F0502020204030204" pitchFamily="34" charset="0"/>
              </a:rPr>
              <a:t>bộ phận gắn liền với phần dưới của vật, giữ cho vật đứng vững.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693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581025" y="2307679"/>
            <a:ext cx="10934700" cy="3988346"/>
          </a:xfrm>
          <a:custGeom>
            <a:avLst/>
            <a:gdLst>
              <a:gd name="connsiteX0" fmla="*/ 0 w 10934700"/>
              <a:gd name="connsiteY0" fmla="*/ 410201 h 3988346"/>
              <a:gd name="connsiteX1" fmla="*/ 410201 w 10934700"/>
              <a:gd name="connsiteY1" fmla="*/ 0 h 3988346"/>
              <a:gd name="connsiteX2" fmla="*/ 1084488 w 10934700"/>
              <a:gd name="connsiteY2" fmla="*/ 0 h 3988346"/>
              <a:gd name="connsiteX3" fmla="*/ 1556488 w 10934700"/>
              <a:gd name="connsiteY3" fmla="*/ 0 h 3988346"/>
              <a:gd name="connsiteX4" fmla="*/ 2331918 w 10934700"/>
              <a:gd name="connsiteY4" fmla="*/ 0 h 3988346"/>
              <a:gd name="connsiteX5" fmla="*/ 3107347 w 10934700"/>
              <a:gd name="connsiteY5" fmla="*/ 0 h 3988346"/>
              <a:gd name="connsiteX6" fmla="*/ 3882777 w 10934700"/>
              <a:gd name="connsiteY6" fmla="*/ 0 h 3988346"/>
              <a:gd name="connsiteX7" fmla="*/ 4253634 w 10934700"/>
              <a:gd name="connsiteY7" fmla="*/ 0 h 3988346"/>
              <a:gd name="connsiteX8" fmla="*/ 4624492 w 10934700"/>
              <a:gd name="connsiteY8" fmla="*/ 0 h 3988346"/>
              <a:gd name="connsiteX9" fmla="*/ 5298778 w 10934700"/>
              <a:gd name="connsiteY9" fmla="*/ 0 h 3988346"/>
              <a:gd name="connsiteX10" fmla="*/ 6074208 w 10934700"/>
              <a:gd name="connsiteY10" fmla="*/ 0 h 3988346"/>
              <a:gd name="connsiteX11" fmla="*/ 6445065 w 10934700"/>
              <a:gd name="connsiteY11" fmla="*/ 0 h 3988346"/>
              <a:gd name="connsiteX12" fmla="*/ 7321638 w 10934700"/>
              <a:gd name="connsiteY12" fmla="*/ 0 h 3988346"/>
              <a:gd name="connsiteX13" fmla="*/ 7894782 w 10934700"/>
              <a:gd name="connsiteY13" fmla="*/ 0 h 3988346"/>
              <a:gd name="connsiteX14" fmla="*/ 8467925 w 10934700"/>
              <a:gd name="connsiteY14" fmla="*/ 0 h 3988346"/>
              <a:gd name="connsiteX15" fmla="*/ 8838783 w 10934700"/>
              <a:gd name="connsiteY15" fmla="*/ 0 h 3988346"/>
              <a:gd name="connsiteX16" fmla="*/ 9614212 w 10934700"/>
              <a:gd name="connsiteY16" fmla="*/ 0 h 3988346"/>
              <a:gd name="connsiteX17" fmla="*/ 10524499 w 10934700"/>
              <a:gd name="connsiteY17" fmla="*/ 0 h 3988346"/>
              <a:gd name="connsiteX18" fmla="*/ 10934700 w 10934700"/>
              <a:gd name="connsiteY18" fmla="*/ 410201 h 3988346"/>
              <a:gd name="connsiteX19" fmla="*/ 10934700 w 10934700"/>
              <a:gd name="connsiteY19" fmla="*/ 1075469 h 3988346"/>
              <a:gd name="connsiteX20" fmla="*/ 10934700 w 10934700"/>
              <a:gd name="connsiteY20" fmla="*/ 1709058 h 3988346"/>
              <a:gd name="connsiteX21" fmla="*/ 10934700 w 10934700"/>
              <a:gd name="connsiteY21" fmla="*/ 2247609 h 3988346"/>
              <a:gd name="connsiteX22" fmla="*/ 10934700 w 10934700"/>
              <a:gd name="connsiteY22" fmla="*/ 2786159 h 3988346"/>
              <a:gd name="connsiteX23" fmla="*/ 10934700 w 10934700"/>
              <a:gd name="connsiteY23" fmla="*/ 3578145 h 3988346"/>
              <a:gd name="connsiteX24" fmla="*/ 10524499 w 10934700"/>
              <a:gd name="connsiteY24" fmla="*/ 3988346 h 3988346"/>
              <a:gd name="connsiteX25" fmla="*/ 9647927 w 10934700"/>
              <a:gd name="connsiteY25" fmla="*/ 3988346 h 3988346"/>
              <a:gd name="connsiteX26" fmla="*/ 8973640 w 10934700"/>
              <a:gd name="connsiteY26" fmla="*/ 3988346 h 3988346"/>
              <a:gd name="connsiteX27" fmla="*/ 8501639 w 10934700"/>
              <a:gd name="connsiteY27" fmla="*/ 3988346 h 3988346"/>
              <a:gd name="connsiteX28" fmla="*/ 8029639 w 10934700"/>
              <a:gd name="connsiteY28" fmla="*/ 3988346 h 3988346"/>
              <a:gd name="connsiteX29" fmla="*/ 7658781 w 10934700"/>
              <a:gd name="connsiteY29" fmla="*/ 3988346 h 3988346"/>
              <a:gd name="connsiteX30" fmla="*/ 7085638 w 10934700"/>
              <a:gd name="connsiteY30" fmla="*/ 3988346 h 3988346"/>
              <a:gd name="connsiteX31" fmla="*/ 6310208 w 10934700"/>
              <a:gd name="connsiteY31" fmla="*/ 3988346 h 3988346"/>
              <a:gd name="connsiteX32" fmla="*/ 5635922 w 10934700"/>
              <a:gd name="connsiteY32" fmla="*/ 3988346 h 3988346"/>
              <a:gd name="connsiteX33" fmla="*/ 5163921 w 10934700"/>
              <a:gd name="connsiteY33" fmla="*/ 3988346 h 3988346"/>
              <a:gd name="connsiteX34" fmla="*/ 4793063 w 10934700"/>
              <a:gd name="connsiteY34" fmla="*/ 3988346 h 3988346"/>
              <a:gd name="connsiteX35" fmla="*/ 3916491 w 10934700"/>
              <a:gd name="connsiteY35" fmla="*/ 3988346 h 3988346"/>
              <a:gd name="connsiteX36" fmla="*/ 3343347 w 10934700"/>
              <a:gd name="connsiteY36" fmla="*/ 3988346 h 3988346"/>
              <a:gd name="connsiteX37" fmla="*/ 2567918 w 10934700"/>
              <a:gd name="connsiteY37" fmla="*/ 3988346 h 3988346"/>
              <a:gd name="connsiteX38" fmla="*/ 2197060 w 10934700"/>
              <a:gd name="connsiteY38" fmla="*/ 3988346 h 3988346"/>
              <a:gd name="connsiteX39" fmla="*/ 1725060 w 10934700"/>
              <a:gd name="connsiteY39" fmla="*/ 3988346 h 3988346"/>
              <a:gd name="connsiteX40" fmla="*/ 410201 w 10934700"/>
              <a:gd name="connsiteY40" fmla="*/ 3988346 h 3988346"/>
              <a:gd name="connsiteX41" fmla="*/ 0 w 10934700"/>
              <a:gd name="connsiteY41" fmla="*/ 3578145 h 3988346"/>
              <a:gd name="connsiteX42" fmla="*/ 0 w 10934700"/>
              <a:gd name="connsiteY42" fmla="*/ 3039595 h 3988346"/>
              <a:gd name="connsiteX43" fmla="*/ 0 w 10934700"/>
              <a:gd name="connsiteY43" fmla="*/ 2437685 h 3988346"/>
              <a:gd name="connsiteX44" fmla="*/ 0 w 10934700"/>
              <a:gd name="connsiteY44" fmla="*/ 1772417 h 3988346"/>
              <a:gd name="connsiteX45" fmla="*/ 0 w 10934700"/>
              <a:gd name="connsiteY45" fmla="*/ 1202187 h 3988346"/>
              <a:gd name="connsiteX46" fmla="*/ 0 w 10934700"/>
              <a:gd name="connsiteY46" fmla="*/ 410201 h 398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34700" h="3988346" fill="none" extrusionOk="0">
                <a:moveTo>
                  <a:pt x="0" y="410201"/>
                </a:moveTo>
                <a:cubicBezTo>
                  <a:pt x="-27681" y="177433"/>
                  <a:pt x="226228" y="35711"/>
                  <a:pt x="410201" y="0"/>
                </a:cubicBezTo>
                <a:cubicBezTo>
                  <a:pt x="690865" y="3761"/>
                  <a:pt x="755542" y="-1838"/>
                  <a:pt x="1084488" y="0"/>
                </a:cubicBezTo>
                <a:cubicBezTo>
                  <a:pt x="1413434" y="1838"/>
                  <a:pt x="1401045" y="4370"/>
                  <a:pt x="1556488" y="0"/>
                </a:cubicBezTo>
                <a:cubicBezTo>
                  <a:pt x="1711931" y="-4370"/>
                  <a:pt x="1971371" y="26684"/>
                  <a:pt x="2331918" y="0"/>
                </a:cubicBezTo>
                <a:cubicBezTo>
                  <a:pt x="2692465" y="-26684"/>
                  <a:pt x="2920315" y="-26627"/>
                  <a:pt x="3107347" y="0"/>
                </a:cubicBezTo>
                <a:cubicBezTo>
                  <a:pt x="3294379" y="26627"/>
                  <a:pt x="3706209" y="2612"/>
                  <a:pt x="3882777" y="0"/>
                </a:cubicBezTo>
                <a:cubicBezTo>
                  <a:pt x="4059345" y="-2612"/>
                  <a:pt x="4099122" y="-629"/>
                  <a:pt x="4253634" y="0"/>
                </a:cubicBezTo>
                <a:cubicBezTo>
                  <a:pt x="4408146" y="629"/>
                  <a:pt x="4524877" y="-8791"/>
                  <a:pt x="4624492" y="0"/>
                </a:cubicBezTo>
                <a:cubicBezTo>
                  <a:pt x="4724107" y="8791"/>
                  <a:pt x="5031036" y="11034"/>
                  <a:pt x="5298778" y="0"/>
                </a:cubicBezTo>
                <a:cubicBezTo>
                  <a:pt x="5566520" y="-11034"/>
                  <a:pt x="5891101" y="-19809"/>
                  <a:pt x="6074208" y="0"/>
                </a:cubicBezTo>
                <a:cubicBezTo>
                  <a:pt x="6257315" y="19809"/>
                  <a:pt x="6356223" y="-9408"/>
                  <a:pt x="6445065" y="0"/>
                </a:cubicBezTo>
                <a:cubicBezTo>
                  <a:pt x="6533907" y="9408"/>
                  <a:pt x="6908636" y="-36446"/>
                  <a:pt x="7321638" y="0"/>
                </a:cubicBezTo>
                <a:cubicBezTo>
                  <a:pt x="7734640" y="36446"/>
                  <a:pt x="7739583" y="-2379"/>
                  <a:pt x="7894782" y="0"/>
                </a:cubicBezTo>
                <a:cubicBezTo>
                  <a:pt x="8049981" y="2379"/>
                  <a:pt x="8320494" y="-21238"/>
                  <a:pt x="8467925" y="0"/>
                </a:cubicBezTo>
                <a:cubicBezTo>
                  <a:pt x="8615356" y="21238"/>
                  <a:pt x="8764281" y="-1921"/>
                  <a:pt x="8838783" y="0"/>
                </a:cubicBezTo>
                <a:cubicBezTo>
                  <a:pt x="8913285" y="1921"/>
                  <a:pt x="9404301" y="2350"/>
                  <a:pt x="9614212" y="0"/>
                </a:cubicBezTo>
                <a:cubicBezTo>
                  <a:pt x="9824123" y="-2350"/>
                  <a:pt x="10197200" y="-40416"/>
                  <a:pt x="10524499" y="0"/>
                </a:cubicBezTo>
                <a:cubicBezTo>
                  <a:pt x="10716203" y="-1974"/>
                  <a:pt x="10943796" y="182215"/>
                  <a:pt x="10934700" y="410201"/>
                </a:cubicBezTo>
                <a:cubicBezTo>
                  <a:pt x="10940396" y="593842"/>
                  <a:pt x="10901989" y="855200"/>
                  <a:pt x="10934700" y="1075469"/>
                </a:cubicBezTo>
                <a:cubicBezTo>
                  <a:pt x="10967411" y="1295738"/>
                  <a:pt x="10938747" y="1579350"/>
                  <a:pt x="10934700" y="1709058"/>
                </a:cubicBezTo>
                <a:cubicBezTo>
                  <a:pt x="10930653" y="1838766"/>
                  <a:pt x="10909244" y="2051383"/>
                  <a:pt x="10934700" y="2247609"/>
                </a:cubicBezTo>
                <a:cubicBezTo>
                  <a:pt x="10960156" y="2443835"/>
                  <a:pt x="10947947" y="2559728"/>
                  <a:pt x="10934700" y="2786159"/>
                </a:cubicBezTo>
                <a:cubicBezTo>
                  <a:pt x="10921454" y="3012590"/>
                  <a:pt x="10938119" y="3250056"/>
                  <a:pt x="10934700" y="3578145"/>
                </a:cubicBezTo>
                <a:cubicBezTo>
                  <a:pt x="10936143" y="3853316"/>
                  <a:pt x="10778429" y="3948187"/>
                  <a:pt x="10524499" y="3988346"/>
                </a:cubicBezTo>
                <a:cubicBezTo>
                  <a:pt x="10207151" y="3973434"/>
                  <a:pt x="10052045" y="4015164"/>
                  <a:pt x="9647927" y="3988346"/>
                </a:cubicBezTo>
                <a:cubicBezTo>
                  <a:pt x="9243809" y="3961528"/>
                  <a:pt x="9289028" y="3998168"/>
                  <a:pt x="8973640" y="3988346"/>
                </a:cubicBezTo>
                <a:cubicBezTo>
                  <a:pt x="8658252" y="3978524"/>
                  <a:pt x="8720278" y="3990872"/>
                  <a:pt x="8501639" y="3988346"/>
                </a:cubicBezTo>
                <a:cubicBezTo>
                  <a:pt x="8283000" y="3985820"/>
                  <a:pt x="8204874" y="3975040"/>
                  <a:pt x="8029639" y="3988346"/>
                </a:cubicBezTo>
                <a:cubicBezTo>
                  <a:pt x="7854404" y="4001652"/>
                  <a:pt x="7805460" y="3998248"/>
                  <a:pt x="7658781" y="3988346"/>
                </a:cubicBezTo>
                <a:cubicBezTo>
                  <a:pt x="7512102" y="3978444"/>
                  <a:pt x="7238365" y="3985793"/>
                  <a:pt x="7085638" y="3988346"/>
                </a:cubicBezTo>
                <a:cubicBezTo>
                  <a:pt x="6932911" y="3990899"/>
                  <a:pt x="6653085" y="3951399"/>
                  <a:pt x="6310208" y="3988346"/>
                </a:cubicBezTo>
                <a:cubicBezTo>
                  <a:pt x="5967331" y="4025294"/>
                  <a:pt x="5805488" y="4020586"/>
                  <a:pt x="5635922" y="3988346"/>
                </a:cubicBezTo>
                <a:cubicBezTo>
                  <a:pt x="5466356" y="3956106"/>
                  <a:pt x="5300225" y="4006832"/>
                  <a:pt x="5163921" y="3988346"/>
                </a:cubicBezTo>
                <a:cubicBezTo>
                  <a:pt x="5027617" y="3969860"/>
                  <a:pt x="4943029" y="3973216"/>
                  <a:pt x="4793063" y="3988346"/>
                </a:cubicBezTo>
                <a:cubicBezTo>
                  <a:pt x="4643097" y="4003476"/>
                  <a:pt x="4212946" y="3979649"/>
                  <a:pt x="3916491" y="3988346"/>
                </a:cubicBezTo>
                <a:cubicBezTo>
                  <a:pt x="3620036" y="3997043"/>
                  <a:pt x="3549358" y="3966885"/>
                  <a:pt x="3343347" y="3988346"/>
                </a:cubicBezTo>
                <a:cubicBezTo>
                  <a:pt x="3137336" y="4009807"/>
                  <a:pt x="2800466" y="3984273"/>
                  <a:pt x="2567918" y="3988346"/>
                </a:cubicBezTo>
                <a:cubicBezTo>
                  <a:pt x="2335370" y="3992419"/>
                  <a:pt x="2277163" y="3997242"/>
                  <a:pt x="2197060" y="3988346"/>
                </a:cubicBezTo>
                <a:cubicBezTo>
                  <a:pt x="2116957" y="3979450"/>
                  <a:pt x="1827709" y="3997326"/>
                  <a:pt x="1725060" y="3988346"/>
                </a:cubicBezTo>
                <a:cubicBezTo>
                  <a:pt x="1622411" y="3979366"/>
                  <a:pt x="1015951" y="3967605"/>
                  <a:pt x="410201" y="3988346"/>
                </a:cubicBezTo>
                <a:cubicBezTo>
                  <a:pt x="199988" y="3951778"/>
                  <a:pt x="-25543" y="3823986"/>
                  <a:pt x="0" y="3578145"/>
                </a:cubicBezTo>
                <a:cubicBezTo>
                  <a:pt x="12099" y="3341510"/>
                  <a:pt x="17107" y="3286525"/>
                  <a:pt x="0" y="3039595"/>
                </a:cubicBezTo>
                <a:cubicBezTo>
                  <a:pt x="-17107" y="2792665"/>
                  <a:pt x="-27925" y="2580237"/>
                  <a:pt x="0" y="2437685"/>
                </a:cubicBezTo>
                <a:cubicBezTo>
                  <a:pt x="27925" y="2295133"/>
                  <a:pt x="24144" y="2014067"/>
                  <a:pt x="0" y="1772417"/>
                </a:cubicBezTo>
                <a:cubicBezTo>
                  <a:pt x="-24144" y="1530767"/>
                  <a:pt x="12745" y="1362041"/>
                  <a:pt x="0" y="1202187"/>
                </a:cubicBezTo>
                <a:cubicBezTo>
                  <a:pt x="-12745" y="1042333"/>
                  <a:pt x="-28376" y="622532"/>
                  <a:pt x="0" y="410201"/>
                </a:cubicBezTo>
                <a:close/>
              </a:path>
              <a:path w="10934700" h="3988346" stroke="0" extrusionOk="0">
                <a:moveTo>
                  <a:pt x="0" y="410201"/>
                </a:moveTo>
                <a:cubicBezTo>
                  <a:pt x="-9674" y="179459"/>
                  <a:pt x="184691" y="26591"/>
                  <a:pt x="410201" y="0"/>
                </a:cubicBezTo>
                <a:cubicBezTo>
                  <a:pt x="534144" y="22636"/>
                  <a:pt x="711277" y="13529"/>
                  <a:pt x="983345" y="0"/>
                </a:cubicBezTo>
                <a:cubicBezTo>
                  <a:pt x="1255413" y="-13529"/>
                  <a:pt x="1455219" y="38133"/>
                  <a:pt x="1758774" y="0"/>
                </a:cubicBezTo>
                <a:cubicBezTo>
                  <a:pt x="2062329" y="-38133"/>
                  <a:pt x="2038242" y="18506"/>
                  <a:pt x="2129632" y="0"/>
                </a:cubicBezTo>
                <a:cubicBezTo>
                  <a:pt x="2221022" y="-18506"/>
                  <a:pt x="2745400" y="-8442"/>
                  <a:pt x="2905061" y="0"/>
                </a:cubicBezTo>
                <a:cubicBezTo>
                  <a:pt x="3064722" y="8442"/>
                  <a:pt x="3148938" y="12361"/>
                  <a:pt x="3275919" y="0"/>
                </a:cubicBezTo>
                <a:cubicBezTo>
                  <a:pt x="3402900" y="-12361"/>
                  <a:pt x="3827110" y="-19814"/>
                  <a:pt x="4051348" y="0"/>
                </a:cubicBezTo>
                <a:cubicBezTo>
                  <a:pt x="4275586" y="19814"/>
                  <a:pt x="4540932" y="-29418"/>
                  <a:pt x="4725635" y="0"/>
                </a:cubicBezTo>
                <a:cubicBezTo>
                  <a:pt x="4910338" y="29418"/>
                  <a:pt x="5098870" y="-3203"/>
                  <a:pt x="5298778" y="0"/>
                </a:cubicBezTo>
                <a:cubicBezTo>
                  <a:pt x="5498686" y="3203"/>
                  <a:pt x="5709109" y="-22292"/>
                  <a:pt x="5973065" y="0"/>
                </a:cubicBezTo>
                <a:cubicBezTo>
                  <a:pt x="6237021" y="22292"/>
                  <a:pt x="6529677" y="11035"/>
                  <a:pt x="6748494" y="0"/>
                </a:cubicBezTo>
                <a:cubicBezTo>
                  <a:pt x="6967311" y="-11035"/>
                  <a:pt x="7117415" y="-9640"/>
                  <a:pt x="7422781" y="0"/>
                </a:cubicBezTo>
                <a:cubicBezTo>
                  <a:pt x="7728147" y="9640"/>
                  <a:pt x="7748531" y="22553"/>
                  <a:pt x="7894782" y="0"/>
                </a:cubicBezTo>
                <a:cubicBezTo>
                  <a:pt x="8041033" y="-22553"/>
                  <a:pt x="8145657" y="1307"/>
                  <a:pt x="8366782" y="0"/>
                </a:cubicBezTo>
                <a:cubicBezTo>
                  <a:pt x="8587907" y="-1307"/>
                  <a:pt x="8655936" y="-9302"/>
                  <a:pt x="8838783" y="0"/>
                </a:cubicBezTo>
                <a:cubicBezTo>
                  <a:pt x="9021630" y="9302"/>
                  <a:pt x="9117065" y="21062"/>
                  <a:pt x="9310783" y="0"/>
                </a:cubicBezTo>
                <a:cubicBezTo>
                  <a:pt x="9504501" y="-21062"/>
                  <a:pt x="10184383" y="-13592"/>
                  <a:pt x="10524499" y="0"/>
                </a:cubicBezTo>
                <a:cubicBezTo>
                  <a:pt x="10774652" y="4084"/>
                  <a:pt x="10948900" y="180817"/>
                  <a:pt x="10934700" y="410201"/>
                </a:cubicBezTo>
                <a:cubicBezTo>
                  <a:pt x="10903381" y="561582"/>
                  <a:pt x="10961216" y="893691"/>
                  <a:pt x="10934700" y="1075469"/>
                </a:cubicBezTo>
                <a:cubicBezTo>
                  <a:pt x="10908184" y="1257247"/>
                  <a:pt x="10950259" y="1509144"/>
                  <a:pt x="10934700" y="1709058"/>
                </a:cubicBezTo>
                <a:cubicBezTo>
                  <a:pt x="10919141" y="1908972"/>
                  <a:pt x="10948666" y="2030909"/>
                  <a:pt x="10934700" y="2342647"/>
                </a:cubicBezTo>
                <a:cubicBezTo>
                  <a:pt x="10920734" y="2654385"/>
                  <a:pt x="10928611" y="2726135"/>
                  <a:pt x="10934700" y="3007915"/>
                </a:cubicBezTo>
                <a:cubicBezTo>
                  <a:pt x="10940789" y="3289695"/>
                  <a:pt x="10911370" y="3324971"/>
                  <a:pt x="10934700" y="3578145"/>
                </a:cubicBezTo>
                <a:cubicBezTo>
                  <a:pt x="10930392" y="3860116"/>
                  <a:pt x="10755006" y="4025454"/>
                  <a:pt x="10524499" y="3988346"/>
                </a:cubicBezTo>
                <a:cubicBezTo>
                  <a:pt x="10370704" y="3970040"/>
                  <a:pt x="10013623" y="4008620"/>
                  <a:pt x="9850212" y="3988346"/>
                </a:cubicBezTo>
                <a:cubicBezTo>
                  <a:pt x="9686801" y="3968072"/>
                  <a:pt x="9468100" y="3973647"/>
                  <a:pt x="9277069" y="3988346"/>
                </a:cubicBezTo>
                <a:cubicBezTo>
                  <a:pt x="9086038" y="4003045"/>
                  <a:pt x="9053912" y="3978588"/>
                  <a:pt x="8906211" y="3988346"/>
                </a:cubicBezTo>
                <a:cubicBezTo>
                  <a:pt x="8758510" y="3998104"/>
                  <a:pt x="8652396" y="3974258"/>
                  <a:pt x="8535354" y="3988346"/>
                </a:cubicBezTo>
                <a:cubicBezTo>
                  <a:pt x="8418312" y="4002434"/>
                  <a:pt x="8250533" y="4006091"/>
                  <a:pt x="8164496" y="3988346"/>
                </a:cubicBezTo>
                <a:cubicBezTo>
                  <a:pt x="8078459" y="3970601"/>
                  <a:pt x="7841852" y="3975967"/>
                  <a:pt x="7591353" y="3988346"/>
                </a:cubicBezTo>
                <a:cubicBezTo>
                  <a:pt x="7340854" y="4000725"/>
                  <a:pt x="7208178" y="3958732"/>
                  <a:pt x="6917066" y="3988346"/>
                </a:cubicBezTo>
                <a:cubicBezTo>
                  <a:pt x="6625954" y="4017960"/>
                  <a:pt x="6462736" y="4016620"/>
                  <a:pt x="6040494" y="3988346"/>
                </a:cubicBezTo>
                <a:cubicBezTo>
                  <a:pt x="5618252" y="3960072"/>
                  <a:pt x="5639557" y="3959609"/>
                  <a:pt x="5366207" y="3988346"/>
                </a:cubicBezTo>
                <a:cubicBezTo>
                  <a:pt x="5092857" y="4017083"/>
                  <a:pt x="5146666" y="3980729"/>
                  <a:pt x="4995349" y="3988346"/>
                </a:cubicBezTo>
                <a:cubicBezTo>
                  <a:pt x="4844032" y="3995963"/>
                  <a:pt x="4395096" y="3991880"/>
                  <a:pt x="4219920" y="3988346"/>
                </a:cubicBezTo>
                <a:cubicBezTo>
                  <a:pt x="4044744" y="3984812"/>
                  <a:pt x="3880119" y="3968410"/>
                  <a:pt x="3747919" y="3988346"/>
                </a:cubicBezTo>
                <a:cubicBezTo>
                  <a:pt x="3615719" y="4008282"/>
                  <a:pt x="3250636" y="3985647"/>
                  <a:pt x="2972490" y="3988346"/>
                </a:cubicBezTo>
                <a:cubicBezTo>
                  <a:pt x="2694344" y="3991045"/>
                  <a:pt x="2629379" y="4005579"/>
                  <a:pt x="2298203" y="3988346"/>
                </a:cubicBezTo>
                <a:cubicBezTo>
                  <a:pt x="1967027" y="3971113"/>
                  <a:pt x="1978129" y="3988233"/>
                  <a:pt x="1826203" y="3988346"/>
                </a:cubicBezTo>
                <a:cubicBezTo>
                  <a:pt x="1674277" y="3988459"/>
                  <a:pt x="996398" y="4056601"/>
                  <a:pt x="410201" y="3988346"/>
                </a:cubicBezTo>
                <a:cubicBezTo>
                  <a:pt x="163476" y="3942168"/>
                  <a:pt x="20554" y="3851087"/>
                  <a:pt x="0" y="3578145"/>
                </a:cubicBezTo>
                <a:cubicBezTo>
                  <a:pt x="22189" y="3340024"/>
                  <a:pt x="-17734" y="3186376"/>
                  <a:pt x="0" y="3039595"/>
                </a:cubicBezTo>
                <a:cubicBezTo>
                  <a:pt x="17734" y="2892814"/>
                  <a:pt x="32123" y="2591693"/>
                  <a:pt x="0" y="2342647"/>
                </a:cubicBezTo>
                <a:cubicBezTo>
                  <a:pt x="-32123" y="2093601"/>
                  <a:pt x="2992" y="1953832"/>
                  <a:pt x="0" y="1804096"/>
                </a:cubicBezTo>
                <a:cubicBezTo>
                  <a:pt x="-2992" y="1654360"/>
                  <a:pt x="-30720" y="1366953"/>
                  <a:pt x="0" y="1138828"/>
                </a:cubicBezTo>
                <a:cubicBezTo>
                  <a:pt x="30720" y="910703"/>
                  <a:pt x="-332" y="577520"/>
                  <a:pt x="0" y="4102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Dụng cụ, vật liệu</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Kéo, bút chì, bút màu, hồ dán.</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trắng hoặc bìa (2 tờ).</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Giấy màu (1 tờ).</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76587" y="1160203"/>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05340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CBAE0A5A-B45F-1DE7-6146-E7804181ECAD}"/>
              </a:ext>
            </a:extLst>
          </p:cNvPr>
          <p:cNvSpPr/>
          <p:nvPr/>
        </p:nvSpPr>
        <p:spPr>
          <a:xfrm>
            <a:off x="168167" y="1702676"/>
            <a:ext cx="11782096" cy="5155324"/>
          </a:xfrm>
          <a:custGeom>
            <a:avLst/>
            <a:gdLst>
              <a:gd name="connsiteX0" fmla="*/ 0 w 11782096"/>
              <a:gd name="connsiteY0" fmla="*/ 530225 h 5155324"/>
              <a:gd name="connsiteX1" fmla="*/ 530225 w 11782096"/>
              <a:gd name="connsiteY1" fmla="*/ 0 h 5155324"/>
              <a:gd name="connsiteX2" fmla="*/ 985895 w 11782096"/>
              <a:gd name="connsiteY2" fmla="*/ 0 h 5155324"/>
              <a:gd name="connsiteX3" fmla="*/ 1334348 w 11782096"/>
              <a:gd name="connsiteY3" fmla="*/ 0 h 5155324"/>
              <a:gd name="connsiteX4" fmla="*/ 2004451 w 11782096"/>
              <a:gd name="connsiteY4" fmla="*/ 0 h 5155324"/>
              <a:gd name="connsiteX5" fmla="*/ 2781771 w 11782096"/>
              <a:gd name="connsiteY5" fmla="*/ 0 h 5155324"/>
              <a:gd name="connsiteX6" fmla="*/ 3130224 w 11782096"/>
              <a:gd name="connsiteY6" fmla="*/ 0 h 5155324"/>
              <a:gd name="connsiteX7" fmla="*/ 4014760 w 11782096"/>
              <a:gd name="connsiteY7" fmla="*/ 0 h 5155324"/>
              <a:gd name="connsiteX8" fmla="*/ 4577646 w 11782096"/>
              <a:gd name="connsiteY8" fmla="*/ 0 h 5155324"/>
              <a:gd name="connsiteX9" fmla="*/ 5140533 w 11782096"/>
              <a:gd name="connsiteY9" fmla="*/ 0 h 5155324"/>
              <a:gd name="connsiteX10" fmla="*/ 5488986 w 11782096"/>
              <a:gd name="connsiteY10" fmla="*/ 0 h 5155324"/>
              <a:gd name="connsiteX11" fmla="*/ 6266306 w 11782096"/>
              <a:gd name="connsiteY11" fmla="*/ 0 h 5155324"/>
              <a:gd name="connsiteX12" fmla="*/ 7150841 w 11782096"/>
              <a:gd name="connsiteY12" fmla="*/ 0 h 5155324"/>
              <a:gd name="connsiteX13" fmla="*/ 8035377 w 11782096"/>
              <a:gd name="connsiteY13" fmla="*/ 0 h 5155324"/>
              <a:gd name="connsiteX14" fmla="*/ 8812697 w 11782096"/>
              <a:gd name="connsiteY14" fmla="*/ 0 h 5155324"/>
              <a:gd name="connsiteX15" fmla="*/ 9697232 w 11782096"/>
              <a:gd name="connsiteY15" fmla="*/ 0 h 5155324"/>
              <a:gd name="connsiteX16" fmla="*/ 10367335 w 11782096"/>
              <a:gd name="connsiteY16" fmla="*/ 0 h 5155324"/>
              <a:gd name="connsiteX17" fmla="*/ 11251871 w 11782096"/>
              <a:gd name="connsiteY17" fmla="*/ 0 h 5155324"/>
              <a:gd name="connsiteX18" fmla="*/ 11782096 w 11782096"/>
              <a:gd name="connsiteY18" fmla="*/ 530225 h 5155324"/>
              <a:gd name="connsiteX19" fmla="*/ 11782096 w 11782096"/>
              <a:gd name="connsiteY19" fmla="*/ 1212704 h 5155324"/>
              <a:gd name="connsiteX20" fmla="*/ 11782096 w 11782096"/>
              <a:gd name="connsiteY20" fmla="*/ 1813286 h 5155324"/>
              <a:gd name="connsiteX21" fmla="*/ 11782096 w 11782096"/>
              <a:gd name="connsiteY21" fmla="*/ 2454816 h 5155324"/>
              <a:gd name="connsiteX22" fmla="*/ 11782096 w 11782096"/>
              <a:gd name="connsiteY22" fmla="*/ 3137295 h 5155324"/>
              <a:gd name="connsiteX23" fmla="*/ 11782096 w 11782096"/>
              <a:gd name="connsiteY23" fmla="*/ 3737876 h 5155324"/>
              <a:gd name="connsiteX24" fmla="*/ 11782096 w 11782096"/>
              <a:gd name="connsiteY24" fmla="*/ 4625099 h 5155324"/>
              <a:gd name="connsiteX25" fmla="*/ 11251871 w 11782096"/>
              <a:gd name="connsiteY25" fmla="*/ 5155324 h 5155324"/>
              <a:gd name="connsiteX26" fmla="*/ 10796201 w 11782096"/>
              <a:gd name="connsiteY26" fmla="*/ 5155324 h 5155324"/>
              <a:gd name="connsiteX27" fmla="*/ 10126098 w 11782096"/>
              <a:gd name="connsiteY27" fmla="*/ 5155324 h 5155324"/>
              <a:gd name="connsiteX28" fmla="*/ 9670428 w 11782096"/>
              <a:gd name="connsiteY28" fmla="*/ 5155324 h 5155324"/>
              <a:gd name="connsiteX29" fmla="*/ 9321975 w 11782096"/>
              <a:gd name="connsiteY29" fmla="*/ 5155324 h 5155324"/>
              <a:gd name="connsiteX30" fmla="*/ 8437439 w 11782096"/>
              <a:gd name="connsiteY30" fmla="*/ 5155324 h 5155324"/>
              <a:gd name="connsiteX31" fmla="*/ 7874553 w 11782096"/>
              <a:gd name="connsiteY31" fmla="*/ 5155324 h 5155324"/>
              <a:gd name="connsiteX32" fmla="*/ 7097233 w 11782096"/>
              <a:gd name="connsiteY32" fmla="*/ 5155324 h 5155324"/>
              <a:gd name="connsiteX33" fmla="*/ 6748780 w 11782096"/>
              <a:gd name="connsiteY33" fmla="*/ 5155324 h 5155324"/>
              <a:gd name="connsiteX34" fmla="*/ 6293110 w 11782096"/>
              <a:gd name="connsiteY34" fmla="*/ 5155324 h 5155324"/>
              <a:gd name="connsiteX35" fmla="*/ 5515790 w 11782096"/>
              <a:gd name="connsiteY35" fmla="*/ 5155324 h 5155324"/>
              <a:gd name="connsiteX36" fmla="*/ 5060120 w 11782096"/>
              <a:gd name="connsiteY36" fmla="*/ 5155324 h 5155324"/>
              <a:gd name="connsiteX37" fmla="*/ 4604450 w 11782096"/>
              <a:gd name="connsiteY37" fmla="*/ 5155324 h 5155324"/>
              <a:gd name="connsiteX38" fmla="*/ 3827131 w 11782096"/>
              <a:gd name="connsiteY38" fmla="*/ 5155324 h 5155324"/>
              <a:gd name="connsiteX39" fmla="*/ 3264245 w 11782096"/>
              <a:gd name="connsiteY39" fmla="*/ 5155324 h 5155324"/>
              <a:gd name="connsiteX40" fmla="*/ 2486925 w 11782096"/>
              <a:gd name="connsiteY40" fmla="*/ 5155324 h 5155324"/>
              <a:gd name="connsiteX41" fmla="*/ 2031255 w 11782096"/>
              <a:gd name="connsiteY41" fmla="*/ 5155324 h 5155324"/>
              <a:gd name="connsiteX42" fmla="*/ 1253936 w 11782096"/>
              <a:gd name="connsiteY42" fmla="*/ 5155324 h 5155324"/>
              <a:gd name="connsiteX43" fmla="*/ 530225 w 11782096"/>
              <a:gd name="connsiteY43" fmla="*/ 5155324 h 5155324"/>
              <a:gd name="connsiteX44" fmla="*/ 0 w 11782096"/>
              <a:gd name="connsiteY44" fmla="*/ 4625099 h 5155324"/>
              <a:gd name="connsiteX45" fmla="*/ 0 w 11782096"/>
              <a:gd name="connsiteY45" fmla="*/ 4024517 h 5155324"/>
              <a:gd name="connsiteX46" fmla="*/ 0 w 11782096"/>
              <a:gd name="connsiteY46" fmla="*/ 3342038 h 5155324"/>
              <a:gd name="connsiteX47" fmla="*/ 0 w 11782096"/>
              <a:gd name="connsiteY47" fmla="*/ 2741457 h 5155324"/>
              <a:gd name="connsiteX48" fmla="*/ 0 w 11782096"/>
              <a:gd name="connsiteY48" fmla="*/ 2018029 h 5155324"/>
              <a:gd name="connsiteX49" fmla="*/ 0 w 11782096"/>
              <a:gd name="connsiteY49" fmla="*/ 1376499 h 5155324"/>
              <a:gd name="connsiteX50" fmla="*/ 0 w 11782096"/>
              <a:gd name="connsiteY50" fmla="*/ 530225 h 515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2096" h="5155324" fill="none" extrusionOk="0">
                <a:moveTo>
                  <a:pt x="0" y="530225"/>
                </a:moveTo>
                <a:cubicBezTo>
                  <a:pt x="6008" y="240912"/>
                  <a:pt x="259948" y="61153"/>
                  <a:pt x="530225" y="0"/>
                </a:cubicBezTo>
                <a:cubicBezTo>
                  <a:pt x="697891" y="-5876"/>
                  <a:pt x="854799" y="6056"/>
                  <a:pt x="985895" y="0"/>
                </a:cubicBezTo>
                <a:cubicBezTo>
                  <a:pt x="1116991" y="-6056"/>
                  <a:pt x="1160207" y="15957"/>
                  <a:pt x="1334348" y="0"/>
                </a:cubicBezTo>
                <a:cubicBezTo>
                  <a:pt x="1508489" y="-15957"/>
                  <a:pt x="1808702" y="-25459"/>
                  <a:pt x="2004451" y="0"/>
                </a:cubicBezTo>
                <a:cubicBezTo>
                  <a:pt x="2200200" y="25459"/>
                  <a:pt x="2458414" y="-26065"/>
                  <a:pt x="2781771" y="0"/>
                </a:cubicBezTo>
                <a:cubicBezTo>
                  <a:pt x="3105128" y="26065"/>
                  <a:pt x="3058637" y="13936"/>
                  <a:pt x="3130224" y="0"/>
                </a:cubicBezTo>
                <a:cubicBezTo>
                  <a:pt x="3201811" y="-13936"/>
                  <a:pt x="3592183" y="-43526"/>
                  <a:pt x="4014760" y="0"/>
                </a:cubicBezTo>
                <a:cubicBezTo>
                  <a:pt x="4437337" y="43526"/>
                  <a:pt x="4349428" y="4447"/>
                  <a:pt x="4577646" y="0"/>
                </a:cubicBezTo>
                <a:cubicBezTo>
                  <a:pt x="4805864" y="-4447"/>
                  <a:pt x="4937664" y="-1922"/>
                  <a:pt x="5140533" y="0"/>
                </a:cubicBezTo>
                <a:cubicBezTo>
                  <a:pt x="5343402" y="1922"/>
                  <a:pt x="5401962" y="4001"/>
                  <a:pt x="5488986" y="0"/>
                </a:cubicBezTo>
                <a:cubicBezTo>
                  <a:pt x="5576010" y="-4001"/>
                  <a:pt x="5953629" y="-22345"/>
                  <a:pt x="6266306" y="0"/>
                </a:cubicBezTo>
                <a:cubicBezTo>
                  <a:pt x="6578983" y="22345"/>
                  <a:pt x="6822344" y="-31379"/>
                  <a:pt x="7150841" y="0"/>
                </a:cubicBezTo>
                <a:cubicBezTo>
                  <a:pt x="7479339" y="31379"/>
                  <a:pt x="7633117" y="15691"/>
                  <a:pt x="8035377" y="0"/>
                </a:cubicBezTo>
                <a:cubicBezTo>
                  <a:pt x="8437637" y="-15691"/>
                  <a:pt x="8654413" y="35332"/>
                  <a:pt x="8812697" y="0"/>
                </a:cubicBezTo>
                <a:cubicBezTo>
                  <a:pt x="8970981" y="-35332"/>
                  <a:pt x="9432899" y="-24473"/>
                  <a:pt x="9697232" y="0"/>
                </a:cubicBezTo>
                <a:cubicBezTo>
                  <a:pt x="9961565" y="24473"/>
                  <a:pt x="10127150" y="17997"/>
                  <a:pt x="10367335" y="0"/>
                </a:cubicBezTo>
                <a:cubicBezTo>
                  <a:pt x="10607520" y="-17997"/>
                  <a:pt x="10872807" y="-30385"/>
                  <a:pt x="11251871" y="0"/>
                </a:cubicBezTo>
                <a:cubicBezTo>
                  <a:pt x="11581135" y="-12706"/>
                  <a:pt x="11795280" y="272003"/>
                  <a:pt x="11782096" y="530225"/>
                </a:cubicBezTo>
                <a:cubicBezTo>
                  <a:pt x="11778106" y="768062"/>
                  <a:pt x="11787360" y="1013479"/>
                  <a:pt x="11782096" y="1212704"/>
                </a:cubicBezTo>
                <a:cubicBezTo>
                  <a:pt x="11776832" y="1411929"/>
                  <a:pt x="11788285" y="1653465"/>
                  <a:pt x="11782096" y="1813286"/>
                </a:cubicBezTo>
                <a:cubicBezTo>
                  <a:pt x="11775907" y="1973107"/>
                  <a:pt x="11813229" y="2197974"/>
                  <a:pt x="11782096" y="2454816"/>
                </a:cubicBezTo>
                <a:cubicBezTo>
                  <a:pt x="11750964" y="2711658"/>
                  <a:pt x="11816213" y="2944345"/>
                  <a:pt x="11782096" y="3137295"/>
                </a:cubicBezTo>
                <a:cubicBezTo>
                  <a:pt x="11747979" y="3330245"/>
                  <a:pt x="11753326" y="3531123"/>
                  <a:pt x="11782096" y="3737876"/>
                </a:cubicBezTo>
                <a:cubicBezTo>
                  <a:pt x="11810866" y="3944629"/>
                  <a:pt x="11740083" y="4338242"/>
                  <a:pt x="11782096" y="4625099"/>
                </a:cubicBezTo>
                <a:cubicBezTo>
                  <a:pt x="11775100" y="4940760"/>
                  <a:pt x="11594002" y="5208643"/>
                  <a:pt x="11251871" y="5155324"/>
                </a:cubicBezTo>
                <a:cubicBezTo>
                  <a:pt x="11144476" y="5139971"/>
                  <a:pt x="10954486" y="5173236"/>
                  <a:pt x="10796201" y="5155324"/>
                </a:cubicBezTo>
                <a:cubicBezTo>
                  <a:pt x="10637916" y="5137413"/>
                  <a:pt x="10408699" y="5131126"/>
                  <a:pt x="10126098" y="5155324"/>
                </a:cubicBezTo>
                <a:cubicBezTo>
                  <a:pt x="9843497" y="5179522"/>
                  <a:pt x="9800384" y="5149500"/>
                  <a:pt x="9670428" y="5155324"/>
                </a:cubicBezTo>
                <a:cubicBezTo>
                  <a:pt x="9540472" y="5161149"/>
                  <a:pt x="9472747" y="5149998"/>
                  <a:pt x="9321975" y="5155324"/>
                </a:cubicBezTo>
                <a:cubicBezTo>
                  <a:pt x="9171203" y="5160650"/>
                  <a:pt x="8779197" y="5123450"/>
                  <a:pt x="8437439" y="5155324"/>
                </a:cubicBezTo>
                <a:cubicBezTo>
                  <a:pt x="8095681" y="5187198"/>
                  <a:pt x="8131630" y="5183178"/>
                  <a:pt x="7874553" y="5155324"/>
                </a:cubicBezTo>
                <a:cubicBezTo>
                  <a:pt x="7617476" y="5127470"/>
                  <a:pt x="7293959" y="5151198"/>
                  <a:pt x="7097233" y="5155324"/>
                </a:cubicBezTo>
                <a:cubicBezTo>
                  <a:pt x="6900507" y="5159450"/>
                  <a:pt x="6833216" y="5169344"/>
                  <a:pt x="6748780" y="5155324"/>
                </a:cubicBezTo>
                <a:cubicBezTo>
                  <a:pt x="6664344" y="5141304"/>
                  <a:pt x="6397785" y="5143978"/>
                  <a:pt x="6293110" y="5155324"/>
                </a:cubicBezTo>
                <a:cubicBezTo>
                  <a:pt x="6188435" y="5166671"/>
                  <a:pt x="5684234" y="5136050"/>
                  <a:pt x="5515790" y="5155324"/>
                </a:cubicBezTo>
                <a:cubicBezTo>
                  <a:pt x="5347346" y="5174598"/>
                  <a:pt x="5241948" y="5170363"/>
                  <a:pt x="5060120" y="5155324"/>
                </a:cubicBezTo>
                <a:cubicBezTo>
                  <a:pt x="4878292" y="5140286"/>
                  <a:pt x="4797069" y="5145532"/>
                  <a:pt x="4604450" y="5155324"/>
                </a:cubicBezTo>
                <a:cubicBezTo>
                  <a:pt x="4411831" y="5165117"/>
                  <a:pt x="4109931" y="5173547"/>
                  <a:pt x="3827131" y="5155324"/>
                </a:cubicBezTo>
                <a:cubicBezTo>
                  <a:pt x="3544331" y="5137101"/>
                  <a:pt x="3543875" y="5140235"/>
                  <a:pt x="3264245" y="5155324"/>
                </a:cubicBezTo>
                <a:cubicBezTo>
                  <a:pt x="2984615" y="5170413"/>
                  <a:pt x="2695061" y="5140346"/>
                  <a:pt x="2486925" y="5155324"/>
                </a:cubicBezTo>
                <a:cubicBezTo>
                  <a:pt x="2278789" y="5170302"/>
                  <a:pt x="2223223" y="5144199"/>
                  <a:pt x="2031255" y="5155324"/>
                </a:cubicBezTo>
                <a:cubicBezTo>
                  <a:pt x="1839287" y="5166450"/>
                  <a:pt x="1634507" y="5172510"/>
                  <a:pt x="1253936" y="5155324"/>
                </a:cubicBezTo>
                <a:cubicBezTo>
                  <a:pt x="873365" y="5138138"/>
                  <a:pt x="690303" y="5152953"/>
                  <a:pt x="530225" y="5155324"/>
                </a:cubicBezTo>
                <a:cubicBezTo>
                  <a:pt x="248523" y="5163133"/>
                  <a:pt x="-37151" y="4898140"/>
                  <a:pt x="0" y="4625099"/>
                </a:cubicBezTo>
                <a:cubicBezTo>
                  <a:pt x="-17585" y="4397103"/>
                  <a:pt x="13352" y="4173403"/>
                  <a:pt x="0" y="4024517"/>
                </a:cubicBezTo>
                <a:cubicBezTo>
                  <a:pt x="-13352" y="3875631"/>
                  <a:pt x="-3939" y="3539643"/>
                  <a:pt x="0" y="3342038"/>
                </a:cubicBezTo>
                <a:cubicBezTo>
                  <a:pt x="3939" y="3144433"/>
                  <a:pt x="21469" y="2904997"/>
                  <a:pt x="0" y="2741457"/>
                </a:cubicBezTo>
                <a:cubicBezTo>
                  <a:pt x="-21469" y="2577917"/>
                  <a:pt x="35704" y="2212202"/>
                  <a:pt x="0" y="2018029"/>
                </a:cubicBezTo>
                <a:cubicBezTo>
                  <a:pt x="-35704" y="1823856"/>
                  <a:pt x="25561" y="1682269"/>
                  <a:pt x="0" y="1376499"/>
                </a:cubicBezTo>
                <a:cubicBezTo>
                  <a:pt x="-25561" y="1070729"/>
                  <a:pt x="18416" y="731194"/>
                  <a:pt x="0" y="530225"/>
                </a:cubicBezTo>
                <a:close/>
              </a:path>
              <a:path w="11782096" h="5155324" stroke="0" extrusionOk="0">
                <a:moveTo>
                  <a:pt x="0" y="530225"/>
                </a:moveTo>
                <a:cubicBezTo>
                  <a:pt x="-23670" y="227129"/>
                  <a:pt x="238051" y="16946"/>
                  <a:pt x="530225" y="0"/>
                </a:cubicBezTo>
                <a:cubicBezTo>
                  <a:pt x="642972" y="-617"/>
                  <a:pt x="926204" y="13843"/>
                  <a:pt x="1093111" y="0"/>
                </a:cubicBezTo>
                <a:cubicBezTo>
                  <a:pt x="1260018" y="-13843"/>
                  <a:pt x="1626651" y="-5912"/>
                  <a:pt x="1870431" y="0"/>
                </a:cubicBezTo>
                <a:cubicBezTo>
                  <a:pt x="2114211" y="5912"/>
                  <a:pt x="2066108" y="10825"/>
                  <a:pt x="2218884" y="0"/>
                </a:cubicBezTo>
                <a:cubicBezTo>
                  <a:pt x="2371660" y="-10825"/>
                  <a:pt x="2750943" y="-15090"/>
                  <a:pt x="2996204" y="0"/>
                </a:cubicBezTo>
                <a:cubicBezTo>
                  <a:pt x="3241465" y="15090"/>
                  <a:pt x="3205564" y="-2896"/>
                  <a:pt x="3344657" y="0"/>
                </a:cubicBezTo>
                <a:cubicBezTo>
                  <a:pt x="3483750" y="2896"/>
                  <a:pt x="3892808" y="2733"/>
                  <a:pt x="4121976" y="0"/>
                </a:cubicBezTo>
                <a:cubicBezTo>
                  <a:pt x="4351144" y="-2733"/>
                  <a:pt x="4486064" y="8544"/>
                  <a:pt x="4792079" y="0"/>
                </a:cubicBezTo>
                <a:cubicBezTo>
                  <a:pt x="5098094" y="-8544"/>
                  <a:pt x="5168652" y="7983"/>
                  <a:pt x="5354966" y="0"/>
                </a:cubicBezTo>
                <a:cubicBezTo>
                  <a:pt x="5541280" y="-7983"/>
                  <a:pt x="5755465" y="-4086"/>
                  <a:pt x="6025069" y="0"/>
                </a:cubicBezTo>
                <a:cubicBezTo>
                  <a:pt x="6294673" y="4086"/>
                  <a:pt x="6548278" y="32689"/>
                  <a:pt x="6802388" y="0"/>
                </a:cubicBezTo>
                <a:cubicBezTo>
                  <a:pt x="7056498" y="-32689"/>
                  <a:pt x="7311460" y="2143"/>
                  <a:pt x="7472491" y="0"/>
                </a:cubicBezTo>
                <a:cubicBezTo>
                  <a:pt x="7633522" y="-2143"/>
                  <a:pt x="7718176" y="7692"/>
                  <a:pt x="7928161" y="0"/>
                </a:cubicBezTo>
                <a:cubicBezTo>
                  <a:pt x="8138146" y="-7692"/>
                  <a:pt x="8189752" y="19964"/>
                  <a:pt x="8383831" y="0"/>
                </a:cubicBezTo>
                <a:cubicBezTo>
                  <a:pt x="8577910" y="-19964"/>
                  <a:pt x="8656915" y="5044"/>
                  <a:pt x="8839501" y="0"/>
                </a:cubicBezTo>
                <a:cubicBezTo>
                  <a:pt x="9022087" y="-5044"/>
                  <a:pt x="9106434" y="-19723"/>
                  <a:pt x="9295171" y="0"/>
                </a:cubicBezTo>
                <a:cubicBezTo>
                  <a:pt x="9483908" y="19723"/>
                  <a:pt x="9815182" y="36491"/>
                  <a:pt x="10072490" y="0"/>
                </a:cubicBezTo>
                <a:cubicBezTo>
                  <a:pt x="10329798" y="-36491"/>
                  <a:pt x="10308879" y="9419"/>
                  <a:pt x="10528160" y="0"/>
                </a:cubicBezTo>
                <a:cubicBezTo>
                  <a:pt x="10747441" y="-9419"/>
                  <a:pt x="10921315" y="24117"/>
                  <a:pt x="11251871" y="0"/>
                </a:cubicBezTo>
                <a:cubicBezTo>
                  <a:pt x="11535141" y="46506"/>
                  <a:pt x="11803944" y="189614"/>
                  <a:pt x="11782096" y="530225"/>
                </a:cubicBezTo>
                <a:cubicBezTo>
                  <a:pt x="11785799" y="728475"/>
                  <a:pt x="11751902" y="1056724"/>
                  <a:pt x="11782096" y="1253653"/>
                </a:cubicBezTo>
                <a:cubicBezTo>
                  <a:pt x="11812290" y="1450582"/>
                  <a:pt x="11780273" y="1716920"/>
                  <a:pt x="11782096" y="1977080"/>
                </a:cubicBezTo>
                <a:cubicBezTo>
                  <a:pt x="11783919" y="2237240"/>
                  <a:pt x="11792715" y="2518193"/>
                  <a:pt x="11782096" y="2700508"/>
                </a:cubicBezTo>
                <a:cubicBezTo>
                  <a:pt x="11771477" y="2882823"/>
                  <a:pt x="11773619" y="3123542"/>
                  <a:pt x="11782096" y="3260141"/>
                </a:cubicBezTo>
                <a:cubicBezTo>
                  <a:pt x="11790573" y="3396740"/>
                  <a:pt x="11806757" y="3621553"/>
                  <a:pt x="11782096" y="3860723"/>
                </a:cubicBezTo>
                <a:cubicBezTo>
                  <a:pt x="11757435" y="4099893"/>
                  <a:pt x="11779389" y="4346113"/>
                  <a:pt x="11782096" y="4625099"/>
                </a:cubicBezTo>
                <a:cubicBezTo>
                  <a:pt x="11780726" y="4874889"/>
                  <a:pt x="11558711" y="5168409"/>
                  <a:pt x="11251871" y="5155324"/>
                </a:cubicBezTo>
                <a:cubicBezTo>
                  <a:pt x="10950410" y="5157313"/>
                  <a:pt x="10866437" y="5133238"/>
                  <a:pt x="10581768" y="5155324"/>
                </a:cubicBezTo>
                <a:cubicBezTo>
                  <a:pt x="10297099" y="5177410"/>
                  <a:pt x="10318568" y="5154450"/>
                  <a:pt x="10233315" y="5155324"/>
                </a:cubicBezTo>
                <a:cubicBezTo>
                  <a:pt x="10148062" y="5156198"/>
                  <a:pt x="9914225" y="5154996"/>
                  <a:pt x="9670428" y="5155324"/>
                </a:cubicBezTo>
                <a:cubicBezTo>
                  <a:pt x="9426631" y="5155652"/>
                  <a:pt x="9196023" y="5137578"/>
                  <a:pt x="9000325" y="5155324"/>
                </a:cubicBezTo>
                <a:cubicBezTo>
                  <a:pt x="8804627" y="5173070"/>
                  <a:pt x="8484559" y="5169945"/>
                  <a:pt x="8115790" y="5155324"/>
                </a:cubicBezTo>
                <a:cubicBezTo>
                  <a:pt x="7747021" y="5140703"/>
                  <a:pt x="7693938" y="5174415"/>
                  <a:pt x="7445687" y="5155324"/>
                </a:cubicBezTo>
                <a:cubicBezTo>
                  <a:pt x="7197436" y="5136233"/>
                  <a:pt x="7266548" y="5158579"/>
                  <a:pt x="7097233" y="5155324"/>
                </a:cubicBezTo>
                <a:cubicBezTo>
                  <a:pt x="6927918" y="5152069"/>
                  <a:pt x="6486069" y="5186631"/>
                  <a:pt x="6319914" y="5155324"/>
                </a:cubicBezTo>
                <a:cubicBezTo>
                  <a:pt x="6153759" y="5124017"/>
                  <a:pt x="6079534" y="5159260"/>
                  <a:pt x="5864244" y="5155324"/>
                </a:cubicBezTo>
                <a:cubicBezTo>
                  <a:pt x="5648954" y="5151389"/>
                  <a:pt x="5301426" y="5154103"/>
                  <a:pt x="5086925" y="5155324"/>
                </a:cubicBezTo>
                <a:cubicBezTo>
                  <a:pt x="4872424" y="5156545"/>
                  <a:pt x="4721267" y="5144488"/>
                  <a:pt x="4416822" y="5155324"/>
                </a:cubicBezTo>
                <a:cubicBezTo>
                  <a:pt x="4112377" y="5166160"/>
                  <a:pt x="4085007" y="5159713"/>
                  <a:pt x="3961152" y="5155324"/>
                </a:cubicBezTo>
                <a:cubicBezTo>
                  <a:pt x="3837297" y="5150936"/>
                  <a:pt x="3281916" y="5116860"/>
                  <a:pt x="3076616" y="5155324"/>
                </a:cubicBezTo>
                <a:cubicBezTo>
                  <a:pt x="2871316" y="5193788"/>
                  <a:pt x="2727862" y="5135250"/>
                  <a:pt x="2513730" y="5155324"/>
                </a:cubicBezTo>
                <a:cubicBezTo>
                  <a:pt x="2299598" y="5175398"/>
                  <a:pt x="1944503" y="5177371"/>
                  <a:pt x="1736410" y="5155324"/>
                </a:cubicBezTo>
                <a:cubicBezTo>
                  <a:pt x="1528317" y="5133277"/>
                  <a:pt x="1368029" y="5164388"/>
                  <a:pt x="1173524" y="5155324"/>
                </a:cubicBezTo>
                <a:cubicBezTo>
                  <a:pt x="979019" y="5146260"/>
                  <a:pt x="714554" y="5131350"/>
                  <a:pt x="530225" y="5155324"/>
                </a:cubicBezTo>
                <a:cubicBezTo>
                  <a:pt x="233334" y="5091819"/>
                  <a:pt x="-10749" y="4913237"/>
                  <a:pt x="0" y="4625099"/>
                </a:cubicBezTo>
                <a:cubicBezTo>
                  <a:pt x="-8980" y="4471879"/>
                  <a:pt x="23783" y="4278996"/>
                  <a:pt x="0" y="3983569"/>
                </a:cubicBezTo>
                <a:cubicBezTo>
                  <a:pt x="-23783" y="3688142"/>
                  <a:pt x="32363" y="3487017"/>
                  <a:pt x="0" y="3219192"/>
                </a:cubicBezTo>
                <a:cubicBezTo>
                  <a:pt x="-32363" y="2951367"/>
                  <a:pt x="-9559" y="2742360"/>
                  <a:pt x="0" y="2618611"/>
                </a:cubicBezTo>
                <a:cubicBezTo>
                  <a:pt x="9559" y="2494862"/>
                  <a:pt x="-12239" y="2120596"/>
                  <a:pt x="0" y="1977080"/>
                </a:cubicBezTo>
                <a:cubicBezTo>
                  <a:pt x="12239" y="1833564"/>
                  <a:pt x="-28857" y="1608404"/>
                  <a:pt x="0" y="1376499"/>
                </a:cubicBezTo>
                <a:cubicBezTo>
                  <a:pt x="28857" y="1144594"/>
                  <a:pt x="11630" y="925101"/>
                  <a:pt x="0" y="530225"/>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b="1" dirty="0">
                <a:solidFill>
                  <a:prstClr val="black"/>
                </a:solidFill>
                <a:latin typeface="Cambria" panose="02040503050406030204" pitchFamily="18" charset="0"/>
                <a:ea typeface="Cambria" panose="02040503050406030204" pitchFamily="18" charset="0"/>
                <a:cs typeface="Calibri" panose="020F0502020204030204" pitchFamily="34" charset="0"/>
              </a:rPr>
              <a:t>Cách làm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1. Cắt</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â</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Hình thứ hai: rộng 15 cm, dài 25 cm.</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Cắt đế từ giấy màu (như hình bên).</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2. Dán</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lvl="0" algn="just" defTabSz="914377"/>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Dán tai thỏ, đầu thỏ, thân thỏ với nhau, sau đó dán lên đế.</a:t>
            </a:r>
            <a:endPar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Bước 3. Vẽ</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 và tay ở thân thỏ.</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Vậy là Hà đã có một chú thỏ con đáng yêu bằng giấy để tặng Hoa trong ngày sinh nhật. Hi vọng Hoa sẽ vui sướng đón nhận món quà của bạn.</a:t>
            </a:r>
          </a:p>
        </p:txBody>
      </p:sp>
      <p:sp>
        <p:nvSpPr>
          <p:cNvPr id="3" name="Rectangle: Diagonal Corners Rounded 2">
            <a:extLst>
              <a:ext uri="{FF2B5EF4-FFF2-40B4-BE49-F238E27FC236}">
                <a16:creationId xmlns:a16="http://schemas.microsoft.com/office/drawing/2014/main" id="{BB14C98A-80B7-5365-49B3-FCD34DC61244}"/>
              </a:ext>
            </a:extLst>
          </p:cNvPr>
          <p:cNvSpPr/>
          <p:nvPr/>
        </p:nvSpPr>
        <p:spPr>
          <a:xfrm>
            <a:off x="203014" y="981527"/>
            <a:ext cx="1914163" cy="611447"/>
          </a:xfrm>
          <a:custGeom>
            <a:avLst/>
            <a:gdLst>
              <a:gd name="connsiteX0" fmla="*/ 101910 w 1914163"/>
              <a:gd name="connsiteY0" fmla="*/ 0 h 611447"/>
              <a:gd name="connsiteX1" fmla="*/ 705994 w 1914163"/>
              <a:gd name="connsiteY1" fmla="*/ 0 h 611447"/>
              <a:gd name="connsiteX2" fmla="*/ 1310079 w 1914163"/>
              <a:gd name="connsiteY2" fmla="*/ 0 h 611447"/>
              <a:gd name="connsiteX3" fmla="*/ 1914163 w 1914163"/>
              <a:gd name="connsiteY3" fmla="*/ 0 h 611447"/>
              <a:gd name="connsiteX4" fmla="*/ 1914163 w 1914163"/>
              <a:gd name="connsiteY4" fmla="*/ 0 h 611447"/>
              <a:gd name="connsiteX5" fmla="*/ 1914163 w 1914163"/>
              <a:gd name="connsiteY5" fmla="*/ 509537 h 611447"/>
              <a:gd name="connsiteX6" fmla="*/ 1812253 w 1914163"/>
              <a:gd name="connsiteY6" fmla="*/ 611447 h 611447"/>
              <a:gd name="connsiteX7" fmla="*/ 1190046 w 1914163"/>
              <a:gd name="connsiteY7" fmla="*/ 611447 h 611447"/>
              <a:gd name="connsiteX8" fmla="*/ 549717 w 1914163"/>
              <a:gd name="connsiteY8" fmla="*/ 611447 h 611447"/>
              <a:gd name="connsiteX9" fmla="*/ 0 w 1914163"/>
              <a:gd name="connsiteY9" fmla="*/ 611447 h 611447"/>
              <a:gd name="connsiteX10" fmla="*/ 0 w 1914163"/>
              <a:gd name="connsiteY10" fmla="*/ 611447 h 611447"/>
              <a:gd name="connsiteX11" fmla="*/ 0 w 1914163"/>
              <a:gd name="connsiteY11" fmla="*/ 101910 h 611447"/>
              <a:gd name="connsiteX12" fmla="*/ 101910 w 1914163"/>
              <a:gd name="connsiteY12" fmla="*/ 0 h 61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4163" h="611447" fill="none" extrusionOk="0">
                <a:moveTo>
                  <a:pt x="101910" y="0"/>
                </a:moveTo>
                <a:cubicBezTo>
                  <a:pt x="266436" y="15281"/>
                  <a:pt x="540545" y="18886"/>
                  <a:pt x="705994" y="0"/>
                </a:cubicBezTo>
                <a:cubicBezTo>
                  <a:pt x="871443" y="-18886"/>
                  <a:pt x="1092302" y="-5306"/>
                  <a:pt x="1310079" y="0"/>
                </a:cubicBezTo>
                <a:cubicBezTo>
                  <a:pt x="1527856" y="5306"/>
                  <a:pt x="1715990" y="-2108"/>
                  <a:pt x="1914163" y="0"/>
                </a:cubicBezTo>
                <a:lnTo>
                  <a:pt x="1914163" y="0"/>
                </a:lnTo>
                <a:cubicBezTo>
                  <a:pt x="1908631" y="122863"/>
                  <a:pt x="1890052" y="292272"/>
                  <a:pt x="1914163" y="509537"/>
                </a:cubicBezTo>
                <a:cubicBezTo>
                  <a:pt x="1910872" y="568377"/>
                  <a:pt x="1871925" y="616574"/>
                  <a:pt x="1812253" y="611447"/>
                </a:cubicBezTo>
                <a:cubicBezTo>
                  <a:pt x="1595767" y="614474"/>
                  <a:pt x="1356715" y="586415"/>
                  <a:pt x="1190046" y="611447"/>
                </a:cubicBezTo>
                <a:cubicBezTo>
                  <a:pt x="1023377" y="636479"/>
                  <a:pt x="722177" y="596312"/>
                  <a:pt x="549717" y="611447"/>
                </a:cubicBezTo>
                <a:cubicBezTo>
                  <a:pt x="377257" y="626582"/>
                  <a:pt x="145959" y="598239"/>
                  <a:pt x="0" y="611447"/>
                </a:cubicBezTo>
                <a:lnTo>
                  <a:pt x="0" y="611447"/>
                </a:lnTo>
                <a:cubicBezTo>
                  <a:pt x="43" y="433401"/>
                  <a:pt x="9990" y="312027"/>
                  <a:pt x="0" y="101910"/>
                </a:cubicBezTo>
                <a:cubicBezTo>
                  <a:pt x="-2204" y="35395"/>
                  <a:pt x="47312" y="23"/>
                  <a:pt x="101910" y="0"/>
                </a:cubicBezTo>
                <a:close/>
              </a:path>
              <a:path w="1914163" h="611447" stroke="0" extrusionOk="0">
                <a:moveTo>
                  <a:pt x="101910" y="0"/>
                </a:moveTo>
                <a:cubicBezTo>
                  <a:pt x="212291" y="13251"/>
                  <a:pt x="513959" y="-12595"/>
                  <a:pt x="651627" y="0"/>
                </a:cubicBezTo>
                <a:cubicBezTo>
                  <a:pt x="789295" y="12595"/>
                  <a:pt x="968704" y="20491"/>
                  <a:pt x="1219466" y="0"/>
                </a:cubicBezTo>
                <a:cubicBezTo>
                  <a:pt x="1470228" y="-20491"/>
                  <a:pt x="1594785" y="1006"/>
                  <a:pt x="1914163" y="0"/>
                </a:cubicBezTo>
                <a:lnTo>
                  <a:pt x="1914163" y="0"/>
                </a:lnTo>
                <a:cubicBezTo>
                  <a:pt x="1898490" y="138917"/>
                  <a:pt x="1905920" y="337778"/>
                  <a:pt x="1914163" y="509537"/>
                </a:cubicBezTo>
                <a:cubicBezTo>
                  <a:pt x="1910448" y="572887"/>
                  <a:pt x="1865302" y="614382"/>
                  <a:pt x="1812253" y="611447"/>
                </a:cubicBezTo>
                <a:cubicBezTo>
                  <a:pt x="1621811" y="585588"/>
                  <a:pt x="1512616" y="638871"/>
                  <a:pt x="1226291" y="611447"/>
                </a:cubicBezTo>
                <a:cubicBezTo>
                  <a:pt x="939966" y="584023"/>
                  <a:pt x="908941" y="636918"/>
                  <a:pt x="676574" y="611447"/>
                </a:cubicBezTo>
                <a:cubicBezTo>
                  <a:pt x="444207" y="585976"/>
                  <a:pt x="173805" y="601837"/>
                  <a:pt x="0" y="611447"/>
                </a:cubicBezTo>
                <a:lnTo>
                  <a:pt x="0" y="611447"/>
                </a:lnTo>
                <a:cubicBezTo>
                  <a:pt x="12226" y="372064"/>
                  <a:pt x="3978" y="296782"/>
                  <a:pt x="0" y="101910"/>
                </a:cubicBezTo>
                <a:cubicBezTo>
                  <a:pt x="1394" y="44835"/>
                  <a:pt x="47356" y="-4383"/>
                  <a:pt x="101910"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0000"/>
                </a:solidFill>
                <a:effectLst/>
                <a:uLnTx/>
                <a:uFillTx/>
                <a:latin typeface="Calibri"/>
                <a:ea typeface="+mn-ea"/>
                <a:cs typeface="+mn-cs"/>
              </a:rPr>
              <a:t> 2</a:t>
            </a:r>
          </a:p>
        </p:txBody>
      </p:sp>
      <p:pic>
        <p:nvPicPr>
          <p:cNvPr id="5" name="Picture 4">
            <a:extLst>
              <a:ext uri="{FF2B5EF4-FFF2-40B4-BE49-F238E27FC236}">
                <a16:creationId xmlns:a16="http://schemas.microsoft.com/office/drawing/2014/main" id="{6605A93C-B4AC-EA03-5F83-553B2447DAB7}"/>
              </a:ext>
            </a:extLst>
          </p:cNvPr>
          <p:cNvPicPr>
            <a:picLocks noChangeAspect="1"/>
          </p:cNvPicPr>
          <p:nvPr/>
        </p:nvPicPr>
        <p:blipFill>
          <a:blip r:embed="rId4"/>
          <a:stretch>
            <a:fillRect/>
          </a:stretch>
        </p:blipFill>
        <p:spPr>
          <a:xfrm>
            <a:off x="116333" y="1"/>
            <a:ext cx="6431837" cy="1093076"/>
          </a:xfrm>
          <a:prstGeom prst="rect">
            <a:avLst/>
          </a:prstGeom>
        </p:spPr>
      </p:pic>
    </p:spTree>
    <p:controls>
      <mc:AlternateContent xmlns:mc="http://schemas.openxmlformats.org/markup-compatibility/2006">
        <mc:Choice xmlns:v="urn:schemas-microsoft-com:vml" Requires="v">
          <p:control r:id="rId1" imgW="5283360" imgH="1270080"/>
        </mc:Choice>
        <mc:Fallback>
          <p:control r:id="rId1" imgW="5283360" imgH="1270080">
            <p:pic>
              <p:nvPicPr>
                <p:cNvPr id="6" name="TextBox1">
                  <a:extLst>
                    <a:ext uri="{FF2B5EF4-FFF2-40B4-BE49-F238E27FC236}">
                      <a16:creationId xmlns:a16="http://schemas.microsoft.com/office/drawing/2014/main" id="{1498ABCD-DA3F-4E33-9C67-F745F5D6A7D4}"/>
                    </a:ext>
                  </a:extLst>
                </p:cNvPr>
                <p:cNvPicPr>
                  <a:picLocks/>
                </p:cNvPicPr>
                <p:nvPr/>
              </p:nvPicPr>
              <p:blipFill>
                <a:blip r:embed="rId5"/>
                <a:stretch>
                  <a:fillRect/>
                </a:stretch>
              </p:blipFill>
              <p:spPr>
                <a:xfrm>
                  <a:off x="6707913" y="162648"/>
                  <a:ext cx="5283200" cy="1266759"/>
                </a:xfrm>
                <a:prstGeom prst="rect">
                  <a:avLst/>
                </a:prstGeom>
              </p:spPr>
            </p:pic>
          </p:control>
        </mc:Fallback>
      </mc:AlternateContent>
    </p:controls>
    <p:extLst>
      <p:ext uri="{BB962C8B-B14F-4D97-AF65-F5344CB8AC3E}">
        <p14:creationId xmlns:p14="http://schemas.microsoft.com/office/powerpoint/2010/main" val="3752118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2857D43F-B1FA-BE70-CE78-3A310451A4A2}"/>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ED885CC6-E4F2-528A-836D-5905585C34EB}"/>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B43B66BB-75AB-94B2-2EC2-020BE0CE512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E7925B1E-1F1F-7DD0-5AAD-2369170B1E7D}"/>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0" name="Picture 9">
                <a:extLst>
                  <a:ext uri="{FF2B5EF4-FFF2-40B4-BE49-F238E27FC236}">
                    <a16:creationId xmlns:a16="http://schemas.microsoft.com/office/drawing/2014/main" id="{E576BA32-5972-3F48-F82A-479BFB04527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11" name="Picture 10">
                <a:extLst>
                  <a:ext uri="{FF2B5EF4-FFF2-40B4-BE49-F238E27FC236}">
                    <a16:creationId xmlns:a16="http://schemas.microsoft.com/office/drawing/2014/main" id="{0C12E3D2-9AD9-5C74-A522-B15B3736CC9C}"/>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36FA67C4-8C8A-13BF-CC97-5600C7E7415F}"/>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7490BE60-8570-AF22-FAE1-65DC11FC4667}"/>
              </a:ext>
            </a:extLst>
          </p:cNvPr>
          <p:cNvGrpSpPr/>
          <p:nvPr/>
        </p:nvGrpSpPr>
        <p:grpSpPr>
          <a:xfrm>
            <a:off x="5107877" y="3356326"/>
            <a:ext cx="6840681" cy="3259118"/>
            <a:chOff x="535741" y="1642656"/>
            <a:chExt cx="6840681" cy="3259117"/>
          </a:xfrm>
        </p:grpSpPr>
        <p:grpSp>
          <p:nvGrpSpPr>
            <p:cNvPr id="13" name="Group 12">
              <a:extLst>
                <a:ext uri="{FF2B5EF4-FFF2-40B4-BE49-F238E27FC236}">
                  <a16:creationId xmlns:a16="http://schemas.microsoft.com/office/drawing/2014/main" id="{B5287254-A5FB-9F53-D4CA-E25F158D0863}"/>
                </a:ext>
              </a:extLst>
            </p:cNvPr>
            <p:cNvGrpSpPr/>
            <p:nvPr/>
          </p:nvGrpSpPr>
          <p:grpSpPr>
            <a:xfrm>
              <a:off x="535741" y="2511864"/>
              <a:ext cx="6840681" cy="2389909"/>
              <a:chOff x="5351318" y="4311147"/>
              <a:chExt cx="6840681" cy="2389909"/>
            </a:xfrm>
            <a:solidFill>
              <a:srgbClr val="FFFFCC"/>
            </a:solidFill>
          </p:grpSpPr>
          <p:sp>
            <p:nvSpPr>
              <p:cNvPr id="15" name="Rectangle: Rounded Corners 14">
                <a:extLst>
                  <a:ext uri="{FF2B5EF4-FFF2-40B4-BE49-F238E27FC236}">
                    <a16:creationId xmlns:a16="http://schemas.microsoft.com/office/drawing/2014/main" id="{45DD53B2-0D76-EDEC-0E62-4FA7C31FCB0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6" name="Group 15">
                <a:extLst>
                  <a:ext uri="{FF2B5EF4-FFF2-40B4-BE49-F238E27FC236}">
                    <a16:creationId xmlns:a16="http://schemas.microsoft.com/office/drawing/2014/main" id="{C4993B8D-091E-281F-15B1-70D71520CDB3}"/>
                  </a:ext>
                </a:extLst>
              </p:cNvPr>
              <p:cNvGrpSpPr/>
              <p:nvPr/>
            </p:nvGrpSpPr>
            <p:grpSpPr>
              <a:xfrm>
                <a:off x="7848306" y="4505769"/>
                <a:ext cx="1916933" cy="698087"/>
                <a:chOff x="7938042" y="4498699"/>
                <a:chExt cx="2135833" cy="786591"/>
              </a:xfrm>
              <a:grpFill/>
            </p:grpSpPr>
            <p:pic>
              <p:nvPicPr>
                <p:cNvPr id="25" name="Picture 24" descr="Icon&#10;&#10;Description automatically generated">
                  <a:extLst>
                    <a:ext uri="{FF2B5EF4-FFF2-40B4-BE49-F238E27FC236}">
                      <a16:creationId xmlns:a16="http://schemas.microsoft.com/office/drawing/2014/main" id="{FC04EDF3-67D7-77A2-D32B-9F825DE51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6" name="Picture 25" descr="Icon&#10;&#10;Description automatically generated">
                  <a:extLst>
                    <a:ext uri="{FF2B5EF4-FFF2-40B4-BE49-F238E27FC236}">
                      <a16:creationId xmlns:a16="http://schemas.microsoft.com/office/drawing/2014/main" id="{E5AE4A85-4629-E3D8-4CA8-4DC971B8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7" name="Picture 26" descr="Icon&#10;&#10;Description automatically generated">
                  <a:extLst>
                    <a:ext uri="{FF2B5EF4-FFF2-40B4-BE49-F238E27FC236}">
                      <a16:creationId xmlns:a16="http://schemas.microsoft.com/office/drawing/2014/main" id="{DA7A2A52-93B3-8D27-01B7-82CB5D265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7" name="Group 16">
                <a:extLst>
                  <a:ext uri="{FF2B5EF4-FFF2-40B4-BE49-F238E27FC236}">
                    <a16:creationId xmlns:a16="http://schemas.microsoft.com/office/drawing/2014/main" id="{D677E326-75A0-588B-A21D-E6AD25A40E47}"/>
                  </a:ext>
                </a:extLst>
              </p:cNvPr>
              <p:cNvGrpSpPr/>
              <p:nvPr/>
            </p:nvGrpSpPr>
            <p:grpSpPr>
              <a:xfrm>
                <a:off x="7843282" y="5133562"/>
                <a:ext cx="1935526" cy="692431"/>
                <a:chOff x="7872868" y="4435004"/>
                <a:chExt cx="2216677" cy="790399"/>
              </a:xfrm>
              <a:grpFill/>
            </p:grpSpPr>
            <p:pic>
              <p:nvPicPr>
                <p:cNvPr id="22" name="Picture 21" descr="Icon&#10;&#10;Description automatically generated">
                  <a:extLst>
                    <a:ext uri="{FF2B5EF4-FFF2-40B4-BE49-F238E27FC236}">
                      <a16:creationId xmlns:a16="http://schemas.microsoft.com/office/drawing/2014/main" id="{E131EEB0-03D8-0804-3B62-77CE1BEDB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11173FB1-E51F-FE87-B79F-3AEEAFB06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C87FC759-017A-BD46-C2FB-210492D6BB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8" name="Group 17">
                <a:extLst>
                  <a:ext uri="{FF2B5EF4-FFF2-40B4-BE49-F238E27FC236}">
                    <a16:creationId xmlns:a16="http://schemas.microsoft.com/office/drawing/2014/main" id="{723A1452-FCDF-E825-0221-2AF0399054CA}"/>
                  </a:ext>
                </a:extLst>
              </p:cNvPr>
              <p:cNvGrpSpPr/>
              <p:nvPr/>
            </p:nvGrpSpPr>
            <p:grpSpPr>
              <a:xfrm>
                <a:off x="10125528" y="5659583"/>
                <a:ext cx="1915391" cy="682868"/>
                <a:chOff x="7935191" y="4561610"/>
                <a:chExt cx="2134115" cy="769441"/>
              </a:xfrm>
              <a:grpFill/>
            </p:grpSpPr>
            <p:pic>
              <p:nvPicPr>
                <p:cNvPr id="19" name="Picture 18" descr="Icon&#10;&#10;Description automatically generated">
                  <a:extLst>
                    <a:ext uri="{FF2B5EF4-FFF2-40B4-BE49-F238E27FC236}">
                      <a16:creationId xmlns:a16="http://schemas.microsoft.com/office/drawing/2014/main" id="{EA4B283C-FDBD-D18C-88C4-13389B18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BFA0A1FD-C626-8301-43FD-8D6C3AF28F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B68563DB-A287-2582-C157-50434004A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4" name="Rectangle: Rounded Corners 13">
              <a:extLst>
                <a:ext uri="{FF2B5EF4-FFF2-40B4-BE49-F238E27FC236}">
                  <a16:creationId xmlns:a16="http://schemas.microsoft.com/office/drawing/2014/main" id="{06989FAD-5C1F-A8DD-162B-FA8143114CBD}"/>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8" name="Rectangle: Rounded Corners 27">
            <a:extLst>
              <a:ext uri="{FF2B5EF4-FFF2-40B4-BE49-F238E27FC236}">
                <a16:creationId xmlns:a16="http://schemas.microsoft.com/office/drawing/2014/main" id="{B02A9BD0-E79A-0C7C-6789-E14166D88BDE}"/>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9" name="Graphic 28">
            <a:extLst>
              <a:ext uri="{FF2B5EF4-FFF2-40B4-BE49-F238E27FC236}">
                <a16:creationId xmlns:a16="http://schemas.microsoft.com/office/drawing/2014/main" id="{F704679A-1788-CBC5-DCF2-5F4C1AECA2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2958622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3" name="Freeform 3"/>
          <p:cNvSpPr/>
          <p:nvPr/>
        </p:nvSpPr>
        <p:spPr>
          <a:xfrm>
            <a:off x="1801061" y="863747"/>
            <a:ext cx="8408667" cy="5115947"/>
          </a:xfrm>
          <a:custGeom>
            <a:avLst/>
            <a:gdLst/>
            <a:ahLst/>
            <a:cxnLst/>
            <a:rect l="l" t="t" r="r" b="b"/>
            <a:pathLst>
              <a:path w="12613000" h="7157877">
                <a:moveTo>
                  <a:pt x="0" y="0"/>
                </a:moveTo>
                <a:lnTo>
                  <a:pt x="12613000" y="0"/>
                </a:lnTo>
                <a:lnTo>
                  <a:pt x="12613000" y="7157878"/>
                </a:lnTo>
                <a:lnTo>
                  <a:pt x="0" y="7157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506435"/>
            <a:ext cx="2501636" cy="2526905"/>
          </a:xfrm>
          <a:custGeom>
            <a:avLst/>
            <a:gdLst/>
            <a:ahLst/>
            <a:cxnLst/>
            <a:rect l="l" t="t" r="r" b="b"/>
            <a:pathLst>
              <a:path w="3752454" h="3790358">
                <a:moveTo>
                  <a:pt x="0" y="0"/>
                </a:moveTo>
                <a:lnTo>
                  <a:pt x="3752454" y="0"/>
                </a:lnTo>
                <a:lnTo>
                  <a:pt x="3752454" y="3790357"/>
                </a:lnTo>
                <a:lnTo>
                  <a:pt x="0" y="3790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324506" y="2258531"/>
            <a:ext cx="2867494" cy="4193775"/>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6" name="Picture 15" descr="A red and green text on a black background&#10;&#10;AI-generated content may be incorrect.">
            <a:extLst>
              <a:ext uri="{FF2B5EF4-FFF2-40B4-BE49-F238E27FC236}">
                <a16:creationId xmlns:a16="http://schemas.microsoft.com/office/drawing/2014/main" id="{F968EDBA-0CB0-1D20-7651-AC97CE90B5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12431" y="1355272"/>
            <a:ext cx="5713547" cy="4402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3268" y="104776"/>
            <a:ext cx="11655973"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ea typeface="+mn-ea"/>
              <a:cs typeface="Calibri" panose="020F0502020204030204" pitchFamily="34" charset="0"/>
            </a:endParaRPr>
          </a:p>
        </p:txBody>
      </p:sp>
      <p:sp>
        <p:nvSpPr>
          <p:cNvPr id="42" name="TextBox 41">
            <a:extLst>
              <a:ext uri="{FF2B5EF4-FFF2-40B4-BE49-F238E27FC236}">
                <a16:creationId xmlns:a16="http://schemas.microsoft.com/office/drawing/2014/main" id="{C08082E6-0DF3-8FD1-CBD5-40083938D18A}"/>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LUYỆN </a:t>
            </a:r>
            <a:r>
              <a:rPr lang="en-US" sz="5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ĐỌC TRƯỚC LỚP</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nvGrpSpPr>
          <p:cNvPr id="43" name="Group 42">
            <a:extLst>
              <a:ext uri="{FF2B5EF4-FFF2-40B4-BE49-F238E27FC236}">
                <a16:creationId xmlns:a16="http://schemas.microsoft.com/office/drawing/2014/main" id="{81CDD5C5-0C98-C28C-A5FC-AB27802BAA77}"/>
              </a:ext>
            </a:extLst>
          </p:cNvPr>
          <p:cNvGrpSpPr/>
          <p:nvPr/>
        </p:nvGrpSpPr>
        <p:grpSpPr>
          <a:xfrm>
            <a:off x="1482057" y="1783822"/>
            <a:ext cx="9122782" cy="3666080"/>
            <a:chOff x="4841104" y="3817600"/>
            <a:chExt cx="7073839" cy="2842692"/>
          </a:xfrm>
        </p:grpSpPr>
        <p:grpSp>
          <p:nvGrpSpPr>
            <p:cNvPr id="44" name="Group 43">
              <a:extLst>
                <a:ext uri="{FF2B5EF4-FFF2-40B4-BE49-F238E27FC236}">
                  <a16:creationId xmlns:a16="http://schemas.microsoft.com/office/drawing/2014/main" id="{1D98DA80-F7F6-9042-D258-03A584C8E64F}"/>
                </a:ext>
              </a:extLst>
            </p:cNvPr>
            <p:cNvGrpSpPr/>
            <p:nvPr/>
          </p:nvGrpSpPr>
          <p:grpSpPr>
            <a:xfrm>
              <a:off x="4841104" y="3817600"/>
              <a:ext cx="7073839" cy="2842692"/>
              <a:chOff x="2975204" y="1255651"/>
              <a:chExt cx="7073839" cy="2842692"/>
            </a:xfrm>
          </p:grpSpPr>
          <p:sp>
            <p:nvSpPr>
              <p:cNvPr id="54" name="Rectangle: Rounded Corners 53">
                <a:extLst>
                  <a:ext uri="{FF2B5EF4-FFF2-40B4-BE49-F238E27FC236}">
                    <a16:creationId xmlns:a16="http://schemas.microsoft.com/office/drawing/2014/main" id="{F42BCFEA-86BB-E4FB-CD96-54C80EAAB7E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cs typeface="Times New Roman" panose="02020603050405020304" pitchFamily="18" charset="0"/>
                  </a:rPr>
                  <a:t>1.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2.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to, </a:t>
                </a:r>
                <a:r>
                  <a:rPr lang="en-US" sz="4400" b="1" dirty="0" err="1">
                    <a:solidFill>
                      <a:srgbClr val="000000"/>
                    </a:solidFill>
                    <a:cs typeface="Times New Roman" panose="02020603050405020304" pitchFamily="18" charset="0"/>
                  </a:rPr>
                  <a:t>rõ</a:t>
                </a:r>
                <a:r>
                  <a:rPr lang="en-US" sz="4400" b="1" dirty="0">
                    <a:solidFill>
                      <a:srgbClr val="000000"/>
                    </a:solidFill>
                    <a:cs typeface="Times New Roman" panose="02020603050405020304" pitchFamily="18" charset="0"/>
                  </a:rPr>
                  <a:t>.</a:t>
                </a:r>
              </a:p>
              <a:p>
                <a:pPr algn="just">
                  <a:lnSpc>
                    <a:spcPct val="110000"/>
                  </a:lnSpc>
                </a:pPr>
                <a:r>
                  <a:rPr lang="en-US" sz="4400" b="1" dirty="0">
                    <a:solidFill>
                      <a:srgbClr val="000000"/>
                    </a:solidFill>
                    <a:cs typeface="Times New Roman" panose="02020603050405020304" pitchFamily="18" charset="0"/>
                  </a:rPr>
                  <a:t>3. </a:t>
                </a:r>
                <a:r>
                  <a:rPr lang="en-US" sz="4400" b="1" dirty="0" err="1">
                    <a:solidFill>
                      <a:srgbClr val="000000"/>
                    </a:solidFill>
                    <a:cs typeface="Times New Roman" panose="02020603050405020304" pitchFamily="18" charset="0"/>
                  </a:rPr>
                  <a:t>Đọc</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ngắt</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nghỉ</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đúng</a:t>
                </a:r>
                <a:r>
                  <a:rPr lang="en-US" sz="4400" b="1" dirty="0">
                    <a:solidFill>
                      <a:srgbClr val="000000"/>
                    </a:solidFill>
                    <a:cs typeface="Times New Roman" panose="02020603050405020304" pitchFamily="18" charset="0"/>
                  </a:rPr>
                  <a:t> </a:t>
                </a:r>
                <a:r>
                  <a:rPr lang="en-US" sz="4400" b="1" dirty="0" err="1">
                    <a:solidFill>
                      <a:srgbClr val="000000"/>
                    </a:solidFill>
                    <a:cs typeface="Times New Roman" panose="02020603050405020304" pitchFamily="18" charset="0"/>
                  </a:rPr>
                  <a:t>chỗ</a:t>
                </a:r>
                <a:r>
                  <a:rPr lang="en-US" sz="4400" b="1" dirty="0">
                    <a:solidFill>
                      <a:srgbClr val="000000"/>
                    </a:solidFill>
                    <a:cs typeface="Times New Roman" panose="02020603050405020304" pitchFamily="18" charset="0"/>
                  </a:rPr>
                  <a:t>.</a:t>
                </a:r>
                <a:endParaRPr lang="en-US" sz="4400" b="1" i="0" dirty="0">
                  <a:solidFill>
                    <a:srgbClr val="000000"/>
                  </a:solidFill>
                  <a:effectLst/>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AFA727F6-E6FC-BAA1-A2B1-2FC5D97D19FA}"/>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45" name="Picture 44">
              <a:extLst>
                <a:ext uri="{FF2B5EF4-FFF2-40B4-BE49-F238E27FC236}">
                  <a16:creationId xmlns:a16="http://schemas.microsoft.com/office/drawing/2014/main" id="{D6E5C215-C6F8-CAFC-803A-353BCFEE86CC}"/>
                </a:ext>
              </a:extLst>
            </p:cNvPr>
            <p:cNvPicPr>
              <a:picLocks noChangeAspect="1"/>
            </p:cNvPicPr>
            <p:nvPr/>
          </p:nvPicPr>
          <p:blipFill>
            <a:blip r:embed="rId2"/>
            <a:stretch>
              <a:fillRect/>
            </a:stretch>
          </p:blipFill>
          <p:spPr>
            <a:xfrm>
              <a:off x="7976229" y="4850617"/>
              <a:ext cx="469963" cy="469963"/>
            </a:xfrm>
            <a:prstGeom prst="rect">
              <a:avLst/>
            </a:prstGeom>
          </p:spPr>
        </p:pic>
        <p:pic>
          <p:nvPicPr>
            <p:cNvPr id="46" name="Picture 45">
              <a:extLst>
                <a:ext uri="{FF2B5EF4-FFF2-40B4-BE49-F238E27FC236}">
                  <a16:creationId xmlns:a16="http://schemas.microsoft.com/office/drawing/2014/main" id="{B8F9A40B-E6FF-3571-3AC2-E0FE851F943A}"/>
                </a:ext>
              </a:extLst>
            </p:cNvPr>
            <p:cNvPicPr>
              <a:picLocks noChangeAspect="1"/>
            </p:cNvPicPr>
            <p:nvPr/>
          </p:nvPicPr>
          <p:blipFill>
            <a:blip r:embed="rId3"/>
            <a:stretch>
              <a:fillRect/>
            </a:stretch>
          </p:blipFill>
          <p:spPr>
            <a:xfrm>
              <a:off x="7419555" y="4850617"/>
              <a:ext cx="469963" cy="469963"/>
            </a:xfrm>
            <a:prstGeom prst="rect">
              <a:avLst/>
            </a:prstGeom>
          </p:spPr>
        </p:pic>
        <p:pic>
          <p:nvPicPr>
            <p:cNvPr id="47" name="Picture 46">
              <a:extLst>
                <a:ext uri="{FF2B5EF4-FFF2-40B4-BE49-F238E27FC236}">
                  <a16:creationId xmlns:a16="http://schemas.microsoft.com/office/drawing/2014/main" id="{D331CCD4-FD59-F7EE-2302-03CE23E6B5E2}"/>
                </a:ext>
              </a:extLst>
            </p:cNvPr>
            <p:cNvPicPr>
              <a:picLocks noChangeAspect="1"/>
            </p:cNvPicPr>
            <p:nvPr/>
          </p:nvPicPr>
          <p:blipFill>
            <a:blip r:embed="rId4"/>
            <a:stretch>
              <a:fillRect/>
            </a:stretch>
          </p:blipFill>
          <p:spPr>
            <a:xfrm>
              <a:off x="8532903" y="4850617"/>
              <a:ext cx="469963" cy="469963"/>
            </a:xfrm>
            <a:prstGeom prst="rect">
              <a:avLst/>
            </a:prstGeom>
          </p:spPr>
        </p:pic>
        <p:pic>
          <p:nvPicPr>
            <p:cNvPr id="48" name="Picture 47">
              <a:extLst>
                <a:ext uri="{FF2B5EF4-FFF2-40B4-BE49-F238E27FC236}">
                  <a16:creationId xmlns:a16="http://schemas.microsoft.com/office/drawing/2014/main" id="{E8D79F60-77A8-AF68-9CF7-F712246D688F}"/>
                </a:ext>
              </a:extLst>
            </p:cNvPr>
            <p:cNvPicPr>
              <a:picLocks noChangeAspect="1"/>
            </p:cNvPicPr>
            <p:nvPr/>
          </p:nvPicPr>
          <p:blipFill>
            <a:blip r:embed="rId2"/>
            <a:stretch>
              <a:fillRect/>
            </a:stretch>
          </p:blipFill>
          <p:spPr>
            <a:xfrm>
              <a:off x="8020830" y="5394231"/>
              <a:ext cx="469963" cy="469963"/>
            </a:xfrm>
            <a:prstGeom prst="rect">
              <a:avLst/>
            </a:prstGeom>
          </p:spPr>
        </p:pic>
        <p:pic>
          <p:nvPicPr>
            <p:cNvPr id="49" name="Picture 48">
              <a:extLst>
                <a:ext uri="{FF2B5EF4-FFF2-40B4-BE49-F238E27FC236}">
                  <a16:creationId xmlns:a16="http://schemas.microsoft.com/office/drawing/2014/main" id="{B5B3ECBF-77B3-00D9-B95C-ED6EC3140747}"/>
                </a:ext>
              </a:extLst>
            </p:cNvPr>
            <p:cNvPicPr>
              <a:picLocks noChangeAspect="1"/>
            </p:cNvPicPr>
            <p:nvPr/>
          </p:nvPicPr>
          <p:blipFill>
            <a:blip r:embed="rId3"/>
            <a:stretch>
              <a:fillRect/>
            </a:stretch>
          </p:blipFill>
          <p:spPr>
            <a:xfrm>
              <a:off x="7464155" y="5394231"/>
              <a:ext cx="469963" cy="469963"/>
            </a:xfrm>
            <a:prstGeom prst="rect">
              <a:avLst/>
            </a:prstGeom>
          </p:spPr>
        </p:pic>
        <p:pic>
          <p:nvPicPr>
            <p:cNvPr id="50" name="Picture 49">
              <a:extLst>
                <a:ext uri="{FF2B5EF4-FFF2-40B4-BE49-F238E27FC236}">
                  <a16:creationId xmlns:a16="http://schemas.microsoft.com/office/drawing/2014/main" id="{B15F22A7-B9F4-FB20-0CF1-DDC5CDCE17C3}"/>
                </a:ext>
              </a:extLst>
            </p:cNvPr>
            <p:cNvPicPr>
              <a:picLocks noChangeAspect="1"/>
            </p:cNvPicPr>
            <p:nvPr/>
          </p:nvPicPr>
          <p:blipFill>
            <a:blip r:embed="rId4"/>
            <a:stretch>
              <a:fillRect/>
            </a:stretch>
          </p:blipFill>
          <p:spPr>
            <a:xfrm>
              <a:off x="8577504" y="5394231"/>
              <a:ext cx="469963" cy="469963"/>
            </a:xfrm>
            <a:prstGeom prst="rect">
              <a:avLst/>
            </a:prstGeom>
          </p:spPr>
        </p:pic>
        <p:pic>
          <p:nvPicPr>
            <p:cNvPr id="51" name="Picture 50">
              <a:extLst>
                <a:ext uri="{FF2B5EF4-FFF2-40B4-BE49-F238E27FC236}">
                  <a16:creationId xmlns:a16="http://schemas.microsoft.com/office/drawing/2014/main" id="{FC514707-5697-4955-3F46-19BA700A44BB}"/>
                </a:ext>
              </a:extLst>
            </p:cNvPr>
            <p:cNvPicPr>
              <a:picLocks noChangeAspect="1"/>
            </p:cNvPicPr>
            <p:nvPr/>
          </p:nvPicPr>
          <p:blipFill>
            <a:blip r:embed="rId2"/>
            <a:stretch>
              <a:fillRect/>
            </a:stretch>
          </p:blipFill>
          <p:spPr>
            <a:xfrm>
              <a:off x="10471468" y="5942562"/>
              <a:ext cx="469963" cy="469963"/>
            </a:xfrm>
            <a:prstGeom prst="rect">
              <a:avLst/>
            </a:prstGeom>
          </p:spPr>
        </p:pic>
        <p:pic>
          <p:nvPicPr>
            <p:cNvPr id="52" name="Picture 51">
              <a:extLst>
                <a:ext uri="{FF2B5EF4-FFF2-40B4-BE49-F238E27FC236}">
                  <a16:creationId xmlns:a16="http://schemas.microsoft.com/office/drawing/2014/main" id="{9AECEAAA-CE3F-6D8F-2076-5EFA2C6945C4}"/>
                </a:ext>
              </a:extLst>
            </p:cNvPr>
            <p:cNvPicPr>
              <a:picLocks noChangeAspect="1"/>
            </p:cNvPicPr>
            <p:nvPr/>
          </p:nvPicPr>
          <p:blipFill>
            <a:blip r:embed="rId3"/>
            <a:stretch>
              <a:fillRect/>
            </a:stretch>
          </p:blipFill>
          <p:spPr>
            <a:xfrm>
              <a:off x="9914794" y="5942562"/>
              <a:ext cx="469963" cy="469963"/>
            </a:xfrm>
            <a:prstGeom prst="rect">
              <a:avLst/>
            </a:prstGeom>
          </p:spPr>
        </p:pic>
        <p:pic>
          <p:nvPicPr>
            <p:cNvPr id="53" name="Picture 52">
              <a:extLst>
                <a:ext uri="{FF2B5EF4-FFF2-40B4-BE49-F238E27FC236}">
                  <a16:creationId xmlns:a16="http://schemas.microsoft.com/office/drawing/2014/main" id="{CD6A859A-99C6-5798-5108-8EB64EDF5255}"/>
                </a:ext>
              </a:extLst>
            </p:cNvPr>
            <p:cNvPicPr>
              <a:picLocks noChangeAspect="1"/>
            </p:cNvPicPr>
            <p:nvPr/>
          </p:nvPicPr>
          <p:blipFill>
            <a:blip r:embed="rId4"/>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9364762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14:bounceEnd="66000">
                                          <p:cBhvr additive="base">
                                            <p:cTn id="11" dur="1000" fill="hold"/>
                                            <p:tgtEl>
                                              <p:spTgt spid="4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1000" fill="hold"/>
                                            <p:tgtEl>
                                              <p:spTgt spid="43"/>
                                            </p:tgtEl>
                                            <p:attrNameLst>
                                              <p:attrName>ppt_x</p:attrName>
                                            </p:attrNameLst>
                                          </p:cBhvr>
                                          <p:tavLst>
                                            <p:tav tm="0">
                                              <p:val>
                                                <p:strVal val="#ppt_x"/>
                                              </p:val>
                                            </p:tav>
                                            <p:tav tm="100000">
                                              <p:val>
                                                <p:strVal val="#ppt_x"/>
                                              </p:val>
                                            </p:tav>
                                          </p:tavLst>
                                        </p:anim>
                                        <p:anim calcmode="lin" valueType="num">
                                          <p:cBhvr additive="base">
                                            <p:cTn id="12"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3" name="Picture 2">
            <a:extLst>
              <a:ext uri="{FF2B5EF4-FFF2-40B4-BE49-F238E27FC236}">
                <a16:creationId xmlns:a16="http://schemas.microsoft.com/office/drawing/2014/main" id="{170E5C99-CA5A-ADBF-CFC6-C71FD0C39AAA}"/>
              </a:ext>
            </a:extLst>
          </p:cNvPr>
          <p:cNvPicPr>
            <a:picLocks noChangeAspect="1"/>
          </p:cNvPicPr>
          <p:nvPr/>
        </p:nvPicPr>
        <p:blipFill>
          <a:blip r:embed="rId4"/>
          <a:stretch>
            <a:fillRect/>
          </a:stretch>
        </p:blipFill>
        <p:spPr>
          <a:xfrm>
            <a:off x="2383091" y="1141445"/>
            <a:ext cx="7846232" cy="1926503"/>
          </a:xfrm>
          <a:prstGeom prst="rect">
            <a:avLst/>
          </a:prstGeom>
        </p:spPr>
      </p:pic>
    </p:spTree>
    <p:extLst>
      <p:ext uri="{BB962C8B-B14F-4D97-AF65-F5344CB8AC3E}">
        <p14:creationId xmlns:p14="http://schemas.microsoft.com/office/powerpoint/2010/main" val="2143098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4"/>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5"/>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6"/>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7"/>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8"/>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9"/>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65387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
        <p:nvSpPr>
          <p:cNvPr id="2" name="Rectangle 1">
            <a:hlinkClick r:id="rId18" action="ppaction://hlinksldjump"/>
            <a:extLst>
              <a:ext uri="{FF2B5EF4-FFF2-40B4-BE49-F238E27FC236}">
                <a16:creationId xmlns:a16="http://schemas.microsoft.com/office/drawing/2014/main" id="{DF378171-8BDF-31F0-7AD6-F2EE1F9AFBA0}"/>
              </a:ext>
            </a:extLst>
          </p:cNvPr>
          <p:cNvSpPr/>
          <p:nvPr/>
        </p:nvSpPr>
        <p:spPr>
          <a:xfrm>
            <a:off x="348916" y="264695"/>
            <a:ext cx="1010652" cy="3128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134829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rPr>
              <a:t>1. </a:t>
            </a:r>
            <a:r>
              <a:rPr lang="en-US" sz="3733" b="1" dirty="0" err="1">
                <a:solidFill>
                  <a:sysClr val="windowText" lastClr="000000"/>
                </a:solidFill>
              </a:rPr>
              <a:t>Dựa</a:t>
            </a:r>
            <a:r>
              <a:rPr lang="en-US" sz="3733" b="1" dirty="0">
                <a:solidFill>
                  <a:sysClr val="windowText" lastClr="000000"/>
                </a:solidFill>
              </a:rPr>
              <a:t> </a:t>
            </a:r>
            <a:r>
              <a:rPr lang="en-US" sz="3733" b="1" dirty="0" err="1">
                <a:solidFill>
                  <a:sysClr val="windowText" lastClr="000000"/>
                </a:solidFill>
              </a:rPr>
              <a:t>vào</a:t>
            </a:r>
            <a:r>
              <a:rPr lang="en-US" sz="3733" b="1" dirty="0">
                <a:solidFill>
                  <a:sysClr val="windowText" lastClr="000000"/>
                </a:solidFill>
              </a:rPr>
              <a:t> </a:t>
            </a:r>
            <a:r>
              <a:rPr lang="en-US" sz="3733" b="1" dirty="0" err="1">
                <a:solidFill>
                  <a:sysClr val="windowText" lastClr="000000"/>
                </a:solidFill>
              </a:rPr>
              <a:t>bài</a:t>
            </a:r>
            <a:r>
              <a:rPr lang="en-US" sz="3733" b="1" dirty="0">
                <a:solidFill>
                  <a:sysClr val="windowText" lastClr="000000"/>
                </a:solidFill>
              </a:rPr>
              <a:t> </a:t>
            </a:r>
            <a:r>
              <a:rPr lang="en-US" sz="3733" b="1" dirty="0" err="1">
                <a:solidFill>
                  <a:sysClr val="windowText" lastClr="000000"/>
                </a:solidFill>
              </a:rPr>
              <a:t>đọc</a:t>
            </a:r>
            <a:r>
              <a:rPr lang="en-US" sz="3733" b="1" dirty="0">
                <a:solidFill>
                  <a:sysClr val="windowText" lastClr="000000"/>
                </a:solidFill>
              </a:rPr>
              <a:t>, </a:t>
            </a:r>
            <a:r>
              <a:rPr lang="en-US" sz="3733" b="1" dirty="0" err="1">
                <a:solidFill>
                  <a:sysClr val="windowText" lastClr="000000"/>
                </a:solidFill>
              </a:rPr>
              <a:t>cho</a:t>
            </a:r>
            <a:r>
              <a:rPr lang="en-US" sz="3733" b="1" dirty="0">
                <a:solidFill>
                  <a:sysClr val="windowText" lastClr="000000"/>
                </a:solidFill>
              </a:rPr>
              <a:t> </a:t>
            </a:r>
            <a:r>
              <a:rPr lang="en-US" sz="3733" b="1" dirty="0" err="1">
                <a:solidFill>
                  <a:sysClr val="windowText" lastClr="000000"/>
                </a:solidFill>
              </a:rPr>
              <a:t>biết</a:t>
            </a:r>
            <a:r>
              <a:rPr lang="en-US" sz="3733" b="1" dirty="0">
                <a:solidFill>
                  <a:sysClr val="windowText" lastClr="000000"/>
                </a:solidFill>
              </a:rPr>
              <a:t> </a:t>
            </a:r>
            <a:r>
              <a:rPr lang="en-US" sz="3733" b="1" dirty="0" err="1">
                <a:solidFill>
                  <a:sysClr val="windowText" lastClr="000000"/>
                </a:solidFill>
              </a:rPr>
              <a:t>cần</a:t>
            </a:r>
            <a:r>
              <a:rPr lang="en-US" sz="3733" b="1" dirty="0">
                <a:solidFill>
                  <a:sysClr val="windowText" lastClr="000000"/>
                </a:solidFill>
              </a:rPr>
              <a:t> </a:t>
            </a:r>
            <a:r>
              <a:rPr lang="en-US" sz="3733" b="1" dirty="0" err="1">
                <a:solidFill>
                  <a:sysClr val="windowText" lastClr="000000"/>
                </a:solidFill>
              </a:rPr>
              <a:t>chuẩn</a:t>
            </a:r>
            <a:r>
              <a:rPr lang="en-US" sz="3733" b="1" dirty="0">
                <a:solidFill>
                  <a:sysClr val="windowText" lastClr="000000"/>
                </a:solidFill>
              </a:rPr>
              <a:t> </a:t>
            </a:r>
            <a:r>
              <a:rPr lang="en-US" sz="3733" b="1" dirty="0" err="1">
                <a:solidFill>
                  <a:sysClr val="windowText" lastClr="000000"/>
                </a:solidFill>
              </a:rPr>
              <a:t>bị</a:t>
            </a:r>
            <a:r>
              <a:rPr lang="en-US" sz="3733" b="1" dirty="0">
                <a:solidFill>
                  <a:sysClr val="windowText" lastClr="000000"/>
                </a:solidFill>
              </a:rPr>
              <a:t> </a:t>
            </a:r>
            <a:r>
              <a:rPr lang="en-US" sz="3733" b="1" dirty="0" err="1">
                <a:solidFill>
                  <a:sysClr val="windowText" lastClr="000000"/>
                </a:solidFill>
              </a:rPr>
              <a:t>những</a:t>
            </a:r>
            <a:r>
              <a:rPr lang="en-US" sz="3733" b="1" dirty="0">
                <a:solidFill>
                  <a:sysClr val="windowText" lastClr="000000"/>
                </a:solidFill>
              </a:rPr>
              <a:t> </a:t>
            </a:r>
            <a:r>
              <a:rPr lang="en-US" sz="3733" b="1" dirty="0" err="1">
                <a:solidFill>
                  <a:sysClr val="windowText" lastClr="000000"/>
                </a:solidFill>
              </a:rPr>
              <a:t>đồ</a:t>
            </a:r>
            <a:r>
              <a:rPr lang="en-US" sz="3733" b="1" dirty="0">
                <a:solidFill>
                  <a:sysClr val="windowText" lastClr="000000"/>
                </a:solidFill>
              </a:rPr>
              <a:t> </a:t>
            </a:r>
            <a:r>
              <a:rPr lang="en-US" sz="3733" b="1" dirty="0" err="1">
                <a:solidFill>
                  <a:sysClr val="windowText" lastClr="000000"/>
                </a:solidFill>
              </a:rPr>
              <a:t>vật</a:t>
            </a:r>
            <a:r>
              <a:rPr lang="en-US" sz="3733" b="1" dirty="0">
                <a:solidFill>
                  <a:sysClr val="windowText" lastClr="000000"/>
                </a:solidFill>
              </a:rPr>
              <a:t> </a:t>
            </a:r>
            <a:r>
              <a:rPr lang="en-US" sz="3733" b="1" dirty="0" err="1">
                <a:solidFill>
                  <a:sysClr val="windowText" lastClr="000000"/>
                </a:solidFill>
              </a:rPr>
              <a:t>nào</a:t>
            </a:r>
            <a:r>
              <a:rPr lang="en-US" sz="3733" b="1" dirty="0">
                <a:solidFill>
                  <a:sysClr val="windowText" lastClr="000000"/>
                </a:solidFill>
              </a:rPr>
              <a:t> </a:t>
            </a:r>
            <a:r>
              <a:rPr lang="en-US" sz="3733" b="1" dirty="0" err="1">
                <a:solidFill>
                  <a:sysClr val="windowText" lastClr="000000"/>
                </a:solidFill>
              </a:rPr>
              <a:t>để</a:t>
            </a:r>
            <a:r>
              <a:rPr lang="en-US" sz="3733" b="1" dirty="0">
                <a:solidFill>
                  <a:sysClr val="windowText" lastClr="000000"/>
                </a:solidFill>
              </a:rPr>
              <a:t> </a:t>
            </a:r>
            <a:r>
              <a:rPr lang="en-US" sz="3733" b="1" dirty="0" err="1">
                <a:solidFill>
                  <a:sysClr val="windowText" lastClr="000000"/>
                </a:solidFill>
              </a:rPr>
              <a:t>làm</a:t>
            </a:r>
            <a:r>
              <a:rPr lang="en-US" sz="3733" b="1" dirty="0">
                <a:solidFill>
                  <a:sysClr val="windowText" lastClr="000000"/>
                </a:solidFill>
              </a:rPr>
              <a:t> </a:t>
            </a:r>
            <a:r>
              <a:rPr lang="en-US" sz="3733" b="1" dirty="0" err="1">
                <a:solidFill>
                  <a:sysClr val="windowText" lastClr="000000"/>
                </a:solidFill>
              </a:rPr>
              <a:t>thỏ</a:t>
            </a:r>
            <a:r>
              <a:rPr lang="en-US" sz="3733" b="1" dirty="0">
                <a:solidFill>
                  <a:sysClr val="windowText" lastClr="000000"/>
                </a:solidFill>
              </a:rPr>
              <a:t> con </a:t>
            </a:r>
            <a:r>
              <a:rPr lang="en-US" sz="3733" b="1" dirty="0" err="1">
                <a:solidFill>
                  <a:sysClr val="windowText" lastClr="000000"/>
                </a:solidFill>
              </a:rPr>
              <a:t>bằng</a:t>
            </a:r>
            <a:r>
              <a:rPr lang="en-US" sz="3733" b="1" dirty="0">
                <a:solidFill>
                  <a:sysClr val="windowText" lastClr="000000"/>
                </a:solidFill>
              </a:rPr>
              <a:t> </a:t>
            </a:r>
            <a:r>
              <a:rPr lang="en-US" sz="3733" b="1" dirty="0" err="1">
                <a:solidFill>
                  <a:sysClr val="windowText" lastClr="000000"/>
                </a:solidFill>
              </a:rPr>
              <a:t>giấy</a:t>
            </a:r>
            <a:r>
              <a:rPr lang="en-US" sz="3733" b="1" dirty="0">
                <a:solidFill>
                  <a:sysClr val="windowText" lastClr="000000"/>
                </a:solidFill>
              </a:rPr>
              <a:t>?</a:t>
            </a:r>
            <a:endParaRPr lang="vi-VN" sz="3733" b="1" dirty="0">
              <a:solidFill>
                <a:sysClr val="windowText" lastClr="000000"/>
              </a:solidFill>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12" name="Double Wave 11">
            <a:extLst>
              <a:ext uri="{FF2B5EF4-FFF2-40B4-BE49-F238E27FC236}">
                <a16:creationId xmlns:a16="http://schemas.microsoft.com/office/drawing/2014/main" id="{D8585EA5-A623-C2F2-A8B9-2BD8582DC3A0}"/>
              </a:ext>
            </a:extLst>
          </p:cNvPr>
          <p:cNvSpPr/>
          <p:nvPr/>
        </p:nvSpPr>
        <p:spPr>
          <a:xfrm>
            <a:off x="2795752" y="3174124"/>
            <a:ext cx="2049517" cy="945931"/>
          </a:xfrm>
          <a:prstGeom prst="doubleWave">
            <a:avLst>
              <a:gd name="adj1" fmla="val 4028"/>
              <a:gd name="adj2" fmla="val 0"/>
            </a:avLst>
          </a:prstGeom>
          <a:solidFill>
            <a:srgbClr val="E56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băng</a:t>
            </a:r>
            <a:r>
              <a:rPr lang="en-US" sz="3200" dirty="0">
                <a:solidFill>
                  <a:srgbClr val="002060"/>
                </a:solidFill>
              </a:rPr>
              <a:t> </a:t>
            </a:r>
            <a:r>
              <a:rPr lang="en-US" sz="3200" dirty="0" err="1">
                <a:solidFill>
                  <a:srgbClr val="002060"/>
                </a:solidFill>
              </a:rPr>
              <a:t>dính</a:t>
            </a:r>
            <a:endParaRPr lang="en-US" sz="3200" dirty="0">
              <a:solidFill>
                <a:srgbClr val="002060"/>
              </a:solidFill>
            </a:endParaRPr>
          </a:p>
        </p:txBody>
      </p:sp>
      <p:sp>
        <p:nvSpPr>
          <p:cNvPr id="13" name="Double Wave 12">
            <a:extLst>
              <a:ext uri="{FF2B5EF4-FFF2-40B4-BE49-F238E27FC236}">
                <a16:creationId xmlns:a16="http://schemas.microsoft.com/office/drawing/2014/main" id="{E51B4299-8BC9-FDAF-5032-26371B3C0009}"/>
              </a:ext>
            </a:extLst>
          </p:cNvPr>
          <p:cNvSpPr/>
          <p:nvPr/>
        </p:nvSpPr>
        <p:spPr>
          <a:xfrm>
            <a:off x="5202622" y="3205655"/>
            <a:ext cx="1849820"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chì</a:t>
            </a:r>
            <a:endParaRPr lang="en-US" sz="3200" dirty="0">
              <a:solidFill>
                <a:srgbClr val="002060"/>
              </a:solidFill>
            </a:endParaRPr>
          </a:p>
        </p:txBody>
      </p:sp>
      <p:sp>
        <p:nvSpPr>
          <p:cNvPr id="14" name="Double Wave 13">
            <a:extLst>
              <a:ext uri="{FF2B5EF4-FFF2-40B4-BE49-F238E27FC236}">
                <a16:creationId xmlns:a16="http://schemas.microsoft.com/office/drawing/2014/main" id="{5B17DDC2-38DA-27FA-47F0-995CC9677012}"/>
              </a:ext>
            </a:extLst>
          </p:cNvPr>
          <p:cNvSpPr/>
          <p:nvPr/>
        </p:nvSpPr>
        <p:spPr>
          <a:xfrm>
            <a:off x="7367753" y="3184634"/>
            <a:ext cx="1849820"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hồ</a:t>
            </a:r>
            <a:r>
              <a:rPr lang="en-US" sz="3200" dirty="0">
                <a:solidFill>
                  <a:srgbClr val="002060"/>
                </a:solidFill>
              </a:rPr>
              <a:t> </a:t>
            </a:r>
            <a:r>
              <a:rPr lang="en-US" sz="3200" dirty="0" err="1">
                <a:solidFill>
                  <a:srgbClr val="002060"/>
                </a:solidFill>
              </a:rPr>
              <a:t>dán</a:t>
            </a:r>
            <a:endParaRPr lang="en-US" sz="3200" dirty="0">
              <a:solidFill>
                <a:srgbClr val="002060"/>
              </a:solidFill>
            </a:endParaRPr>
          </a:p>
        </p:txBody>
      </p:sp>
      <p:sp>
        <p:nvSpPr>
          <p:cNvPr id="15" name="Double Wave 14">
            <a:extLst>
              <a:ext uri="{FF2B5EF4-FFF2-40B4-BE49-F238E27FC236}">
                <a16:creationId xmlns:a16="http://schemas.microsoft.com/office/drawing/2014/main" id="{9747B6A0-4F4E-046B-A0C3-896B66CB61E9}"/>
              </a:ext>
            </a:extLst>
          </p:cNvPr>
          <p:cNvSpPr/>
          <p:nvPr/>
        </p:nvSpPr>
        <p:spPr>
          <a:xfrm>
            <a:off x="9627477" y="3174123"/>
            <a:ext cx="1849820" cy="945931"/>
          </a:xfrm>
          <a:prstGeom prst="doubleWave">
            <a:avLst>
              <a:gd name="adj1" fmla="val 4028"/>
              <a:gd name="adj2"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kéo</a:t>
            </a:r>
            <a:endParaRPr lang="en-US" sz="3200" dirty="0">
              <a:solidFill>
                <a:srgbClr val="002060"/>
              </a:solidFill>
            </a:endParaRPr>
          </a:p>
        </p:txBody>
      </p:sp>
      <p:sp>
        <p:nvSpPr>
          <p:cNvPr id="16" name="Double Wave 15">
            <a:extLst>
              <a:ext uri="{FF2B5EF4-FFF2-40B4-BE49-F238E27FC236}">
                <a16:creationId xmlns:a16="http://schemas.microsoft.com/office/drawing/2014/main" id="{835C8D12-0A30-F85F-944B-069FAAA9F50A}"/>
              </a:ext>
            </a:extLst>
          </p:cNvPr>
          <p:cNvSpPr/>
          <p:nvPr/>
        </p:nvSpPr>
        <p:spPr>
          <a:xfrm>
            <a:off x="2816773" y="4677104"/>
            <a:ext cx="2049517" cy="945931"/>
          </a:xfrm>
          <a:prstGeom prst="doubleWave">
            <a:avLst>
              <a:gd name="adj1" fmla="val 4028"/>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trắng</a:t>
            </a:r>
            <a:endParaRPr lang="en-US" sz="3200" dirty="0">
              <a:solidFill>
                <a:srgbClr val="002060"/>
              </a:solidFill>
            </a:endParaRPr>
          </a:p>
        </p:txBody>
      </p:sp>
      <p:sp>
        <p:nvSpPr>
          <p:cNvPr id="17" name="Double Wave 16">
            <a:extLst>
              <a:ext uri="{FF2B5EF4-FFF2-40B4-BE49-F238E27FC236}">
                <a16:creationId xmlns:a16="http://schemas.microsoft.com/office/drawing/2014/main" id="{3A46EA3A-9055-C890-1C38-CEFB5DD98190}"/>
              </a:ext>
            </a:extLst>
          </p:cNvPr>
          <p:cNvSpPr/>
          <p:nvPr/>
        </p:nvSpPr>
        <p:spPr>
          <a:xfrm>
            <a:off x="5192111" y="4666594"/>
            <a:ext cx="2049517" cy="945931"/>
          </a:xfrm>
          <a:prstGeom prst="doubleWave">
            <a:avLst>
              <a:gd name="adj1" fmla="val 4028"/>
              <a:gd name="adj2"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bút</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8" name="Double Wave 17">
            <a:extLst>
              <a:ext uri="{FF2B5EF4-FFF2-40B4-BE49-F238E27FC236}">
                <a16:creationId xmlns:a16="http://schemas.microsoft.com/office/drawing/2014/main" id="{44DDEEBD-8831-DB3C-EE09-53AEBFDE1DF6}"/>
              </a:ext>
            </a:extLst>
          </p:cNvPr>
          <p:cNvSpPr/>
          <p:nvPr/>
        </p:nvSpPr>
        <p:spPr>
          <a:xfrm>
            <a:off x="7441325" y="4656084"/>
            <a:ext cx="1828799" cy="945931"/>
          </a:xfrm>
          <a:prstGeom prst="doubleWave">
            <a:avLst>
              <a:gd name="adj1" fmla="val 4028"/>
              <a:gd name="adj2" fmla="val 0"/>
            </a:avLst>
          </a:prstGeom>
          <a:solidFill>
            <a:srgbClr val="F89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giấy</a:t>
            </a:r>
            <a:r>
              <a:rPr lang="en-US" sz="3200" dirty="0">
                <a:solidFill>
                  <a:srgbClr val="002060"/>
                </a:solidFill>
              </a:rPr>
              <a:t> </a:t>
            </a:r>
            <a:r>
              <a:rPr lang="en-US" sz="3200" dirty="0" err="1">
                <a:solidFill>
                  <a:srgbClr val="002060"/>
                </a:solidFill>
              </a:rPr>
              <a:t>màu</a:t>
            </a:r>
            <a:endParaRPr lang="en-US" sz="3200" dirty="0">
              <a:solidFill>
                <a:srgbClr val="002060"/>
              </a:solidFill>
            </a:endParaRPr>
          </a:p>
        </p:txBody>
      </p:sp>
      <p:sp>
        <p:nvSpPr>
          <p:cNvPr id="19" name="Double Wave 18">
            <a:extLst>
              <a:ext uri="{FF2B5EF4-FFF2-40B4-BE49-F238E27FC236}">
                <a16:creationId xmlns:a16="http://schemas.microsoft.com/office/drawing/2014/main" id="{550BBD58-599E-F04D-1DCF-B85C67211EF4}"/>
              </a:ext>
            </a:extLst>
          </p:cNvPr>
          <p:cNvSpPr/>
          <p:nvPr/>
        </p:nvSpPr>
        <p:spPr>
          <a:xfrm>
            <a:off x="9722070" y="4582512"/>
            <a:ext cx="1828799" cy="945931"/>
          </a:xfrm>
          <a:prstGeom prst="doubleWave">
            <a:avLst>
              <a:gd name="adj1" fmla="val 4028"/>
              <a:gd name="adj2" fmla="val 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kim</a:t>
            </a:r>
            <a:r>
              <a:rPr lang="en-US" sz="3200" dirty="0">
                <a:solidFill>
                  <a:srgbClr val="002060"/>
                </a:solidFill>
              </a:rPr>
              <a:t> </a:t>
            </a:r>
            <a:r>
              <a:rPr lang="en-US" sz="3200" dirty="0" err="1">
                <a:solidFill>
                  <a:srgbClr val="002060"/>
                </a:solidFill>
              </a:rPr>
              <a:t>chỉ</a:t>
            </a:r>
            <a:endParaRPr lang="en-US" sz="3200" dirty="0">
              <a:solidFill>
                <a:srgbClr val="002060"/>
              </a:solidFill>
            </a:endParaRPr>
          </a:p>
        </p:txBody>
      </p:sp>
      <p:pic>
        <p:nvPicPr>
          <p:cNvPr id="22" name="Picture 21" descr="A green tick mark on a black background&#10;&#10;Description automatically generated">
            <a:extLst>
              <a:ext uri="{FF2B5EF4-FFF2-40B4-BE49-F238E27FC236}">
                <a16:creationId xmlns:a16="http://schemas.microsoft.com/office/drawing/2014/main" id="{88F0EAC1-76A0-D065-0DAF-5DEFE8D4F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2264" y="2963917"/>
            <a:ext cx="844126" cy="714704"/>
          </a:xfrm>
          <a:prstGeom prst="rect">
            <a:avLst/>
          </a:prstGeom>
        </p:spPr>
      </p:pic>
      <p:pic>
        <p:nvPicPr>
          <p:cNvPr id="23" name="Picture 22" descr="A green tick mark on a black background&#10;&#10;Description automatically generated">
            <a:extLst>
              <a:ext uri="{FF2B5EF4-FFF2-40B4-BE49-F238E27FC236}">
                <a16:creationId xmlns:a16="http://schemas.microsoft.com/office/drawing/2014/main" id="{5466ACE8-CA17-CFE3-17D1-311CFCABC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8416" y="2900855"/>
            <a:ext cx="844126" cy="714704"/>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067372CE-3327-66BA-557D-B9999A8A74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568" y="2942897"/>
            <a:ext cx="844126" cy="714704"/>
          </a:xfrm>
          <a:prstGeom prst="rect">
            <a:avLst/>
          </a:prstGeom>
        </p:spPr>
      </p:pic>
      <p:pic>
        <p:nvPicPr>
          <p:cNvPr id="25" name="Picture 24" descr="A green tick mark on a black background&#10;&#10;Description automatically generated">
            <a:extLst>
              <a:ext uri="{FF2B5EF4-FFF2-40B4-BE49-F238E27FC236}">
                <a16:creationId xmlns:a16="http://schemas.microsoft.com/office/drawing/2014/main" id="{31D6840F-96C0-3DDE-CC45-CE901A19C9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395" y="4403836"/>
            <a:ext cx="844126" cy="714704"/>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B652427B-ACA4-79D9-45BB-72B0B77C7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898" y="4372304"/>
            <a:ext cx="844126" cy="714704"/>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D5AB12E6-815F-C07E-8AA8-E6D8550BD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353" y="4298732"/>
            <a:ext cx="844126" cy="714704"/>
          </a:xfrm>
          <a:prstGeom prst="rect">
            <a:avLst/>
          </a:prstGeom>
        </p:spPr>
      </p:pic>
      <p:sp>
        <p:nvSpPr>
          <p:cNvPr id="4" name="Arrow: Right 3">
            <a:hlinkClick r:id="rId5" action="ppaction://hlinksldjump"/>
            <a:extLst>
              <a:ext uri="{FF2B5EF4-FFF2-40B4-BE49-F238E27FC236}">
                <a16:creationId xmlns:a16="http://schemas.microsoft.com/office/drawing/2014/main" id="{34A4D41C-0A32-3AC6-69CA-C7AD634C7A5E}"/>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67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down)">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down)">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69" y="1201917"/>
            <a:ext cx="10010247" cy="1225973"/>
          </a:xfrm>
          <a:custGeom>
            <a:avLst/>
            <a:gdLst>
              <a:gd name="connsiteX0" fmla="*/ 0 w 10010247"/>
              <a:gd name="connsiteY0" fmla="*/ 204333 h 1225973"/>
              <a:gd name="connsiteX1" fmla="*/ 204333 w 10010247"/>
              <a:gd name="connsiteY1" fmla="*/ 0 h 1225973"/>
              <a:gd name="connsiteX2" fmla="*/ 9805914 w 10010247"/>
              <a:gd name="connsiteY2" fmla="*/ 0 h 1225973"/>
              <a:gd name="connsiteX3" fmla="*/ 10010247 w 10010247"/>
              <a:gd name="connsiteY3" fmla="*/ 204333 h 1225973"/>
              <a:gd name="connsiteX4" fmla="*/ 10010247 w 10010247"/>
              <a:gd name="connsiteY4" fmla="*/ 1021640 h 1225973"/>
              <a:gd name="connsiteX5" fmla="*/ 9805914 w 10010247"/>
              <a:gd name="connsiteY5" fmla="*/ 1225973 h 1225973"/>
              <a:gd name="connsiteX6" fmla="*/ 204333 w 10010247"/>
              <a:gd name="connsiteY6" fmla="*/ 1225973 h 1225973"/>
              <a:gd name="connsiteX7" fmla="*/ 0 w 10010247"/>
              <a:gd name="connsiteY7" fmla="*/ 1021640 h 1225973"/>
              <a:gd name="connsiteX8" fmla="*/ 0 w 10010247"/>
              <a:gd name="connsiteY8" fmla="*/ 204333 h 122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0247" h="1225973" fill="none" extrusionOk="0">
                <a:moveTo>
                  <a:pt x="0" y="204333"/>
                </a:moveTo>
                <a:cubicBezTo>
                  <a:pt x="1482" y="91890"/>
                  <a:pt x="94302" y="-2926"/>
                  <a:pt x="204333" y="0"/>
                </a:cubicBezTo>
                <a:cubicBezTo>
                  <a:pt x="2888798" y="10359"/>
                  <a:pt x="8133929" y="166365"/>
                  <a:pt x="9805914" y="0"/>
                </a:cubicBezTo>
                <a:cubicBezTo>
                  <a:pt x="9899360" y="11247"/>
                  <a:pt x="10011898" y="91846"/>
                  <a:pt x="10010247" y="204333"/>
                </a:cubicBezTo>
                <a:cubicBezTo>
                  <a:pt x="10058341" y="383601"/>
                  <a:pt x="9953993" y="842073"/>
                  <a:pt x="10010247" y="1021640"/>
                </a:cubicBezTo>
                <a:cubicBezTo>
                  <a:pt x="10016771" y="1127406"/>
                  <a:pt x="9923020" y="1223130"/>
                  <a:pt x="9805914" y="1225973"/>
                </a:cubicBezTo>
                <a:cubicBezTo>
                  <a:pt x="6043755" y="1238380"/>
                  <a:pt x="3654150" y="1256709"/>
                  <a:pt x="204333" y="1225973"/>
                </a:cubicBezTo>
                <a:cubicBezTo>
                  <a:pt x="100537" y="1221076"/>
                  <a:pt x="-706" y="1143182"/>
                  <a:pt x="0" y="1021640"/>
                </a:cubicBezTo>
                <a:cubicBezTo>
                  <a:pt x="-11231" y="672502"/>
                  <a:pt x="3559" y="513558"/>
                  <a:pt x="0" y="204333"/>
                </a:cubicBezTo>
                <a:close/>
              </a:path>
              <a:path w="10010247" h="1225973" stroke="0" extrusionOk="0">
                <a:moveTo>
                  <a:pt x="0" y="204333"/>
                </a:moveTo>
                <a:cubicBezTo>
                  <a:pt x="18001" y="86510"/>
                  <a:pt x="88707" y="1005"/>
                  <a:pt x="204333" y="0"/>
                </a:cubicBezTo>
                <a:cubicBezTo>
                  <a:pt x="4315662" y="39558"/>
                  <a:pt x="6623737" y="-110770"/>
                  <a:pt x="9805914" y="0"/>
                </a:cubicBezTo>
                <a:cubicBezTo>
                  <a:pt x="9940365" y="-3147"/>
                  <a:pt x="10013163" y="73737"/>
                  <a:pt x="10010247" y="204333"/>
                </a:cubicBezTo>
                <a:cubicBezTo>
                  <a:pt x="10042863" y="384200"/>
                  <a:pt x="9996309" y="678828"/>
                  <a:pt x="10010247" y="1021640"/>
                </a:cubicBezTo>
                <a:cubicBezTo>
                  <a:pt x="10008878" y="1129392"/>
                  <a:pt x="9924783" y="1224035"/>
                  <a:pt x="9805914" y="1225973"/>
                </a:cubicBezTo>
                <a:cubicBezTo>
                  <a:pt x="5960634" y="1280480"/>
                  <a:pt x="3958090" y="1093599"/>
                  <a:pt x="204333" y="1225973"/>
                </a:cubicBezTo>
                <a:cubicBezTo>
                  <a:pt x="86098" y="1222677"/>
                  <a:pt x="2361" y="1134519"/>
                  <a:pt x="0" y="1021640"/>
                </a:cubicBezTo>
                <a:cubicBezTo>
                  <a:pt x="-5975" y="640122"/>
                  <a:pt x="62920" y="369725"/>
                  <a:pt x="0" y="204333"/>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2. </a:t>
            </a:r>
            <a:r>
              <a:rPr kumimoji="0" lang="vi-VN" sz="3200" b="1" i="0" u="none" strike="noStrike" kern="1200" cap="none" spc="0" normalizeH="0" baseline="0" noProof="0" dirty="0">
                <a:ln>
                  <a:noFill/>
                </a:ln>
                <a:solidFill>
                  <a:sysClr val="windowText" lastClr="000000"/>
                </a:solidFill>
                <a:effectLst/>
                <a:uLnTx/>
                <a:uFillTx/>
                <a:latin typeface="Calibri"/>
                <a:ea typeface="+mn-ea"/>
                <a:cs typeface="+mn-cs"/>
              </a:rPr>
              <a:t>Để làm được thỏ con bằng giấy, cần phải thực hiện những bước nào? Nêu hoạt động chính trong mỗi bước?</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graphicFrame>
        <p:nvGraphicFramePr>
          <p:cNvPr id="8" name="Table 8">
            <a:extLst>
              <a:ext uri="{FF2B5EF4-FFF2-40B4-BE49-F238E27FC236}">
                <a16:creationId xmlns:a16="http://schemas.microsoft.com/office/drawing/2014/main" id="{CAB0442C-0EC5-94B2-F290-CCA01A85EF92}"/>
              </a:ext>
            </a:extLst>
          </p:cNvPr>
          <p:cNvGraphicFramePr>
            <a:graphicFrameLocks noGrp="1"/>
          </p:cNvGraphicFramePr>
          <p:nvPr>
            <p:extLst>
              <p:ext uri="{D42A27DB-BD31-4B8C-83A1-F6EECF244321}">
                <p14:modId xmlns:p14="http://schemas.microsoft.com/office/powerpoint/2010/main" val="2746450792"/>
              </p:ext>
            </p:extLst>
          </p:nvPr>
        </p:nvGraphicFramePr>
        <p:xfrm>
          <a:off x="3461407" y="2659116"/>
          <a:ext cx="8128000" cy="3878316"/>
        </p:xfrm>
        <a:graphic>
          <a:graphicData uri="http://schemas.openxmlformats.org/drawingml/2006/table">
            <a:tbl>
              <a:tblPr firstRow="1" bandRow="1">
                <a:tableStyleId>{00A15C55-8517-42AA-B614-E9B94910E393}</a:tableStyleId>
              </a:tblPr>
              <a:tblGrid>
                <a:gridCol w="1218877">
                  <a:extLst>
                    <a:ext uri="{9D8B030D-6E8A-4147-A177-3AD203B41FA5}">
                      <a16:colId xmlns:a16="http://schemas.microsoft.com/office/drawing/2014/main" val="966217342"/>
                    </a:ext>
                  </a:extLst>
                </a:gridCol>
                <a:gridCol w="6909123">
                  <a:extLst>
                    <a:ext uri="{9D8B030D-6E8A-4147-A177-3AD203B41FA5}">
                      <a16:colId xmlns:a16="http://schemas.microsoft.com/office/drawing/2014/main" val="1695840504"/>
                    </a:ext>
                  </a:extLst>
                </a:gridCol>
              </a:tblGrid>
              <a:tr h="969579">
                <a:tc>
                  <a:txBody>
                    <a:bodyPr/>
                    <a:lstStyle/>
                    <a:p>
                      <a:pPr algn="ctr"/>
                      <a:r>
                        <a:rPr lang="en-US" sz="3200" dirty="0" err="1">
                          <a:solidFill>
                            <a:srgbClr val="002060"/>
                          </a:solidFill>
                        </a:rPr>
                        <a:t>Bước</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solidFill>
                            <a:srgbClr val="002060"/>
                          </a:solidFill>
                        </a:rPr>
                        <a:t>Tên</a:t>
                      </a:r>
                      <a:r>
                        <a:rPr lang="en-US" sz="3200" dirty="0">
                          <a:solidFill>
                            <a:srgbClr val="002060"/>
                          </a:solidFill>
                        </a:rPr>
                        <a:t> </a:t>
                      </a:r>
                      <a:r>
                        <a:rPr lang="en-US" sz="3200" dirty="0" err="1">
                          <a:solidFill>
                            <a:srgbClr val="002060"/>
                          </a:solidFill>
                        </a:rPr>
                        <a:t>bước</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các</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chính</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5900014"/>
                  </a:ext>
                </a:extLst>
              </a:tr>
              <a:tr h="969579">
                <a:tc>
                  <a:txBody>
                    <a:bodyPr/>
                    <a:lstStyle/>
                    <a:p>
                      <a:pPr algn="ctr"/>
                      <a:r>
                        <a:rPr lang="en-US" sz="32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4413191"/>
                  </a:ext>
                </a:extLst>
              </a:tr>
              <a:tr h="969579">
                <a:tc>
                  <a:txBody>
                    <a:bodyPr/>
                    <a:lstStyle/>
                    <a:p>
                      <a:pPr algn="ctr"/>
                      <a:r>
                        <a:rPr lang="en-US" sz="32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2001877"/>
                  </a:ext>
                </a:extLst>
              </a:tr>
              <a:tr h="969579">
                <a:tc>
                  <a:txBody>
                    <a:bodyPr/>
                    <a:lstStyle/>
                    <a:p>
                      <a:pPr algn="ctr"/>
                      <a:r>
                        <a:rPr lang="en-US" sz="32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1908479"/>
                  </a:ext>
                </a:extLst>
              </a:tr>
            </a:tbl>
          </a:graphicData>
        </a:graphic>
      </p:graphicFrame>
      <p:sp>
        <p:nvSpPr>
          <p:cNvPr id="9" name="TextBox 8">
            <a:extLst>
              <a:ext uri="{FF2B5EF4-FFF2-40B4-BE49-F238E27FC236}">
                <a16:creationId xmlns:a16="http://schemas.microsoft.com/office/drawing/2014/main" id="{8F493208-C80C-765F-E5E0-3F66FFE51B84}"/>
              </a:ext>
            </a:extLst>
          </p:cNvPr>
          <p:cNvSpPr txBox="1"/>
          <p:nvPr/>
        </p:nvSpPr>
        <p:spPr>
          <a:xfrm>
            <a:off x="4620126" y="3605048"/>
            <a:ext cx="6962274"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Cắt: </a:t>
            </a:r>
            <a:r>
              <a:rPr lang="vi-VN" sz="2400" b="1" dirty="0">
                <a:latin typeface="Calibri" panose="020F0502020204030204" pitchFamily="34" charset="0"/>
                <a:cs typeface="Calibri" panose="020F0502020204030204" pitchFamily="34" charset="0"/>
              </a:rPr>
              <a:t>hai hình chữ nhật làm đầu, thân.</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Cắt tai thỏ, gấp theo đường kẻ nét đứt → cắt để dán.</a:t>
            </a:r>
          </a:p>
        </p:txBody>
      </p:sp>
      <p:sp>
        <p:nvSpPr>
          <p:cNvPr id="10" name="TextBox 9">
            <a:extLst>
              <a:ext uri="{FF2B5EF4-FFF2-40B4-BE49-F238E27FC236}">
                <a16:creationId xmlns:a16="http://schemas.microsoft.com/office/drawing/2014/main" id="{EE54B0D5-122C-FBA0-3B15-30F5D3A56417}"/>
              </a:ext>
            </a:extLst>
          </p:cNvPr>
          <p:cNvSpPr txBox="1"/>
          <p:nvPr/>
        </p:nvSpPr>
        <p:spPr>
          <a:xfrm>
            <a:off x="4740442" y="4624551"/>
            <a:ext cx="6862979" cy="830997"/>
          </a:xfrm>
          <a:prstGeom prst="rect">
            <a:avLst/>
          </a:prstGeom>
          <a:noFill/>
        </p:spPr>
        <p:txBody>
          <a:bodyPr wrap="square" rtlCol="0">
            <a:spAutoFit/>
          </a:bodyPr>
          <a:lstStyle/>
          <a:p>
            <a:pPr algn="just"/>
            <a:r>
              <a:rPr lang="vi-VN" sz="2400" b="1" dirty="0">
                <a:solidFill>
                  <a:srgbClr val="FF0000"/>
                </a:solidFill>
                <a:latin typeface="Calibri" panose="020F0502020204030204" pitchFamily="34" charset="0"/>
                <a:cs typeface="Calibri" panose="020F0502020204030204" pitchFamily="34" charset="0"/>
              </a:rPr>
              <a:t>Dán: </a:t>
            </a:r>
            <a:r>
              <a:rPr lang="vi-VN" sz="2400" b="1" dirty="0">
                <a:latin typeface="Calibri" panose="020F0502020204030204" pitchFamily="34" charset="0"/>
                <a:cs typeface="Calibri" panose="020F0502020204030204" pitchFamily="34" charset="0"/>
              </a:rPr>
              <a:t>hai mép để tạo đầu thỏ và thân thỏ.</a:t>
            </a:r>
            <a:endParaRPr lang="en-US" sz="2400" b="1" dirty="0">
              <a:latin typeface="Calibri" panose="020F0502020204030204" pitchFamily="34" charset="0"/>
              <a:cs typeface="Calibri" panose="020F0502020204030204" pitchFamily="34" charset="0"/>
            </a:endParaRPr>
          </a:p>
          <a:p>
            <a:pPr algn="just"/>
            <a:r>
              <a:rPr lang="vi-VN" sz="2400" b="1" dirty="0">
                <a:latin typeface="Calibri" panose="020F0502020204030204" pitchFamily="34" charset="0"/>
                <a:cs typeface="Calibri" panose="020F0502020204030204" pitchFamily="34" charset="0"/>
              </a:rPr>
              <a:t>Dán tai, đầu, thân với nhau → dán lên đế.</a:t>
            </a:r>
          </a:p>
        </p:txBody>
      </p:sp>
      <p:sp>
        <p:nvSpPr>
          <p:cNvPr id="20" name="TextBox 19">
            <a:extLst>
              <a:ext uri="{FF2B5EF4-FFF2-40B4-BE49-F238E27FC236}">
                <a16:creationId xmlns:a16="http://schemas.microsoft.com/office/drawing/2014/main" id="{6B00F3A8-407A-2C6B-028A-F03B109CA409}"/>
              </a:ext>
            </a:extLst>
          </p:cNvPr>
          <p:cNvSpPr txBox="1"/>
          <p:nvPr/>
        </p:nvSpPr>
        <p:spPr>
          <a:xfrm>
            <a:off x="4764506" y="5607960"/>
            <a:ext cx="6745705" cy="954107"/>
          </a:xfrm>
          <a:prstGeom prst="rect">
            <a:avLst/>
          </a:prstGeom>
          <a:noFill/>
        </p:spPr>
        <p:txBody>
          <a:bodyPr wrap="square" rtlCol="0">
            <a:spAutoFit/>
          </a:bodyPr>
          <a:lstStyle/>
          <a:p>
            <a:pPr algn="just"/>
            <a:r>
              <a:rPr lang="vi-VN" sz="2800" b="1" dirty="0">
                <a:solidFill>
                  <a:srgbClr val="FF0000"/>
                </a:solidFill>
                <a:latin typeface="Calibri" panose="020F0502020204030204" pitchFamily="34" charset="0"/>
                <a:cs typeface="Calibri" panose="020F0502020204030204" pitchFamily="34" charset="0"/>
              </a:rPr>
              <a:t>Vẽ: </a:t>
            </a:r>
            <a:r>
              <a:rPr lang="vi-VN" sz="2800" b="1" dirty="0">
                <a:latin typeface="Calibri" panose="020F0502020204030204" pitchFamily="34" charset="0"/>
                <a:cs typeface="Calibri" panose="020F0502020204030204" pitchFamily="34" charset="0"/>
              </a:rPr>
              <a:t>vẽ trang trí tai, mắt, râu, mũi, miệng ở đầu thỏ và tay ở thân thỏ.</a:t>
            </a:r>
          </a:p>
        </p:txBody>
      </p:sp>
      <p:sp>
        <p:nvSpPr>
          <p:cNvPr id="4" name="Arrow: Right 3">
            <a:hlinkClick r:id="rId4" action="ppaction://hlinksldjump"/>
            <a:extLst>
              <a:ext uri="{FF2B5EF4-FFF2-40B4-BE49-F238E27FC236}">
                <a16:creationId xmlns:a16="http://schemas.microsoft.com/office/drawing/2014/main" id="{CA027E4E-FD35-F9C8-7E69-B25B619A9A5A}"/>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304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7"/>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Calibri"/>
                <a:ea typeface="+mn-ea"/>
                <a:cs typeface="+mn-cs"/>
              </a:rPr>
              <a:t>3. </a:t>
            </a:r>
            <a:r>
              <a:rPr kumimoji="0" lang="vi-VN" sz="3733" b="1" i="0" u="none" strike="noStrike" kern="1200" cap="none" spc="0" normalizeH="0" baseline="0" noProof="0" dirty="0">
                <a:ln>
                  <a:noFill/>
                </a:ln>
                <a:solidFill>
                  <a:sysClr val="windowText" lastClr="000000"/>
                </a:solidFill>
                <a:effectLst/>
                <a:uLnTx/>
                <a:uFillTx/>
                <a:latin typeface="Calibri"/>
                <a:ea typeface="+mn-ea"/>
                <a:cs typeface="+mn-cs"/>
              </a:rPr>
              <a:t>Dựa vào bài đọc, trình bày 1-2 bước làm thỏ con bằng giấy.</a:t>
            </a: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331029" y="3374571"/>
            <a:ext cx="8109857" cy="2677656"/>
          </a:xfrm>
          <a:prstGeom prst="rect">
            <a:avLst/>
          </a:prstGeom>
          <a:noFill/>
        </p:spPr>
        <p:txBody>
          <a:bodyPr wrap="square" rtlCol="0">
            <a:spAutoFit/>
          </a:bodyPr>
          <a:lstStyle/>
          <a:p>
            <a:pPr algn="just"/>
            <a:r>
              <a:rPr lang="en-US" sz="2800" b="1" i="0" u="sng" dirty="0" err="1">
                <a:solidFill>
                  <a:srgbClr val="002060"/>
                </a:solidFill>
                <a:effectLst/>
                <a:latin typeface="Cambria" panose="02040503050406030204" pitchFamily="18" charset="0"/>
                <a:ea typeface="Cambria" panose="02040503050406030204" pitchFamily="18" charset="0"/>
              </a:rPr>
              <a:t>Ví</a:t>
            </a:r>
            <a:r>
              <a:rPr lang="en-US" sz="2800" b="1" i="0" u="sng" dirty="0">
                <a:solidFill>
                  <a:srgbClr val="002060"/>
                </a:solidFill>
                <a:effectLst/>
                <a:latin typeface="Cambria" panose="02040503050406030204" pitchFamily="18" charset="0"/>
                <a:ea typeface="Cambria" panose="02040503050406030204" pitchFamily="18" charset="0"/>
              </a:rPr>
              <a:t> </a:t>
            </a:r>
            <a:r>
              <a:rPr lang="en-US" sz="2800" b="1" i="0" u="sng" dirty="0" err="1">
                <a:solidFill>
                  <a:srgbClr val="002060"/>
                </a:solidFill>
                <a:effectLst/>
                <a:latin typeface="Cambria" panose="02040503050406030204" pitchFamily="18" charset="0"/>
                <a:ea typeface="Cambria" panose="02040503050406030204" pitchFamily="18" charset="0"/>
              </a:rPr>
              <a:t>dụ</a:t>
            </a:r>
            <a:r>
              <a:rPr lang="en-US" sz="2800" b="1" i="0" u="sng" dirty="0">
                <a:solidFill>
                  <a:srgbClr val="002060"/>
                </a:solidFill>
                <a:effectLst/>
                <a:latin typeface="Cambria" panose="02040503050406030204" pitchFamily="18" charset="0"/>
                <a:ea typeface="Cambria" panose="02040503050406030204" pitchFamily="18" charset="0"/>
              </a:rPr>
              <a:t>:</a:t>
            </a:r>
          </a:p>
          <a:p>
            <a:pPr algn="just"/>
            <a:r>
              <a:rPr lang="vi-VN" sz="2800" b="0" i="0" dirty="0">
                <a:solidFill>
                  <a:srgbClr val="002060"/>
                </a:solidFill>
                <a:effectLst/>
                <a:latin typeface="Cambria" panose="02040503050406030204" pitchFamily="18" charset="0"/>
                <a:ea typeface="Cambria" panose="02040503050406030204" pitchFamily="18" charset="0"/>
              </a:rPr>
              <a:t>Bước 1. Cắt</a:t>
            </a:r>
          </a:p>
          <a:p>
            <a:pPr algn="just"/>
            <a:r>
              <a:rPr lang="vi-VN" sz="2800" b="0" i="0" dirty="0">
                <a:solidFill>
                  <a:srgbClr val="002060"/>
                </a:solidFill>
                <a:effectLst/>
                <a:latin typeface="Cambria" panose="02040503050406030204" pitchFamily="18" charset="0"/>
                <a:ea typeface="Cambria" panose="02040503050406030204" pitchFamily="18" charset="0"/>
              </a:rPr>
              <a:t>- Cắt hai hình chữ nhật từ 2 tờ giấy trắng để làm đầu thỏ, th</a:t>
            </a:r>
            <a:r>
              <a:rPr lang="en-US" sz="2800" dirty="0">
                <a:solidFill>
                  <a:srgbClr val="002060"/>
                </a:solidFill>
                <a:latin typeface="Cambria" panose="02040503050406030204" pitchFamily="18" charset="0"/>
                <a:ea typeface="Cambria" panose="02040503050406030204" pitchFamily="18" charset="0"/>
              </a:rPr>
              <a:t>â</a:t>
            </a:r>
            <a:r>
              <a:rPr lang="vi-VN" sz="2800" b="0" i="0" dirty="0">
                <a:solidFill>
                  <a:srgbClr val="002060"/>
                </a:solidFill>
                <a:effectLst/>
                <a:latin typeface="Cambria" panose="02040503050406030204" pitchFamily="18" charset="0"/>
                <a:ea typeface="Cambria" panose="02040503050406030204" pitchFamily="18" charset="0"/>
              </a:rPr>
              <a:t>n thỏ.</a:t>
            </a:r>
          </a:p>
          <a:p>
            <a:pPr algn="just"/>
            <a:r>
              <a:rPr lang="vi-VN" sz="2800" b="0" i="0" dirty="0">
                <a:solidFill>
                  <a:srgbClr val="002060"/>
                </a:solidFill>
                <a:effectLst/>
                <a:latin typeface="Cambria" panose="02040503050406030204" pitchFamily="18" charset="0"/>
                <a:ea typeface="Cambria" panose="02040503050406030204" pitchFamily="18" charset="0"/>
              </a:rPr>
              <a:t>+ Hình thứ nhất: rộng 10 cm, dài 25 cm.</a:t>
            </a:r>
          </a:p>
          <a:p>
            <a:pPr algn="just"/>
            <a:r>
              <a:rPr lang="vi-VN" sz="2800" b="0" i="0" dirty="0">
                <a:solidFill>
                  <a:srgbClr val="002060"/>
                </a:solidFill>
                <a:effectLst/>
                <a:latin typeface="Cambria" panose="02040503050406030204" pitchFamily="18" charset="0"/>
                <a:ea typeface="Cambria" panose="02040503050406030204" pitchFamily="18" charset="0"/>
              </a:rPr>
              <a:t>+ Hình thứ hai: rộng 15 cm, dài 25 cm.</a:t>
            </a:r>
          </a:p>
        </p:txBody>
      </p:sp>
      <p:sp>
        <p:nvSpPr>
          <p:cNvPr id="5" name="Arrow: Right 4">
            <a:hlinkClick r:id="rId4" action="ppaction://hlinksldjump"/>
            <a:extLst>
              <a:ext uri="{FF2B5EF4-FFF2-40B4-BE49-F238E27FC236}">
                <a16:creationId xmlns:a16="http://schemas.microsoft.com/office/drawing/2014/main" id="{22E5B103-54D5-0C5F-25A9-C6A3AFF9AD96}"/>
              </a:ext>
            </a:extLst>
          </p:cNvPr>
          <p:cNvSpPr/>
          <p:nvPr/>
        </p:nvSpPr>
        <p:spPr>
          <a:xfrm flipH="1">
            <a:off x="10094494"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311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315309" y="283778"/>
            <a:ext cx="11508829" cy="633609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Calibri" panose="020F0502020204030204" pitchFamily="34" charset="0"/>
            </a:endParaRPr>
          </a:p>
        </p:txBody>
      </p:sp>
      <p:pic>
        <p:nvPicPr>
          <p:cNvPr id="2" name="Picture 1" descr="A picture containing text&#10;&#10;Description automatically generated">
            <a:extLst>
              <a:ext uri="{FF2B5EF4-FFF2-40B4-BE49-F238E27FC236}">
                <a16:creationId xmlns:a16="http://schemas.microsoft.com/office/drawing/2014/main" id="{A15889A8-C848-E82D-A346-4FA041843E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3" name="Rectangle: Rounded Corners 2">
            <a:extLst>
              <a:ext uri="{FF2B5EF4-FFF2-40B4-BE49-F238E27FC236}">
                <a16:creationId xmlns:a16="http://schemas.microsoft.com/office/drawing/2014/main" id="{9E914D33-0A74-2BE5-88BA-55F2DB4AE47C}"/>
              </a:ext>
            </a:extLst>
          </p:cNvPr>
          <p:cNvSpPr/>
          <p:nvPr/>
        </p:nvSpPr>
        <p:spPr>
          <a:xfrm>
            <a:off x="1792870" y="1201918"/>
            <a:ext cx="9646516" cy="1269140"/>
          </a:xfrm>
          <a:custGeom>
            <a:avLst/>
            <a:gdLst>
              <a:gd name="connsiteX0" fmla="*/ 0 w 9646516"/>
              <a:gd name="connsiteY0" fmla="*/ 211528 h 1269140"/>
              <a:gd name="connsiteX1" fmla="*/ 211528 w 9646516"/>
              <a:gd name="connsiteY1" fmla="*/ 0 h 1269140"/>
              <a:gd name="connsiteX2" fmla="*/ 9434988 w 9646516"/>
              <a:gd name="connsiteY2" fmla="*/ 0 h 1269140"/>
              <a:gd name="connsiteX3" fmla="*/ 9646516 w 9646516"/>
              <a:gd name="connsiteY3" fmla="*/ 211528 h 1269140"/>
              <a:gd name="connsiteX4" fmla="*/ 9646516 w 9646516"/>
              <a:gd name="connsiteY4" fmla="*/ 1057612 h 1269140"/>
              <a:gd name="connsiteX5" fmla="*/ 9434988 w 9646516"/>
              <a:gd name="connsiteY5" fmla="*/ 1269140 h 1269140"/>
              <a:gd name="connsiteX6" fmla="*/ 211528 w 9646516"/>
              <a:gd name="connsiteY6" fmla="*/ 1269140 h 1269140"/>
              <a:gd name="connsiteX7" fmla="*/ 0 w 9646516"/>
              <a:gd name="connsiteY7" fmla="*/ 1057612 h 1269140"/>
              <a:gd name="connsiteX8" fmla="*/ 0 w 9646516"/>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269140" fill="none" extrusionOk="0">
                <a:moveTo>
                  <a:pt x="0" y="211528"/>
                </a:moveTo>
                <a:cubicBezTo>
                  <a:pt x="14662" y="98729"/>
                  <a:pt x="104023" y="-9675"/>
                  <a:pt x="211528" y="0"/>
                </a:cubicBezTo>
                <a:cubicBezTo>
                  <a:pt x="1448159" y="10359"/>
                  <a:pt x="5391477" y="166365"/>
                  <a:pt x="9434988" y="0"/>
                </a:cubicBezTo>
                <a:cubicBezTo>
                  <a:pt x="9536767" y="8720"/>
                  <a:pt x="9660911" y="97867"/>
                  <a:pt x="9646516" y="211528"/>
                </a:cubicBezTo>
                <a:cubicBezTo>
                  <a:pt x="9593266" y="498211"/>
                  <a:pt x="9702918" y="930956"/>
                  <a:pt x="9646516" y="1057612"/>
                </a:cubicBezTo>
                <a:cubicBezTo>
                  <a:pt x="9661974" y="1157651"/>
                  <a:pt x="9558213" y="1264863"/>
                  <a:pt x="9434988" y="1269140"/>
                </a:cubicBezTo>
                <a:cubicBezTo>
                  <a:pt x="6850445" y="1281547"/>
                  <a:pt x="2332603" y="1299876"/>
                  <a:pt x="211528" y="1269140"/>
                </a:cubicBezTo>
                <a:cubicBezTo>
                  <a:pt x="96077" y="1268397"/>
                  <a:pt x="-1388" y="1191538"/>
                  <a:pt x="0" y="1057612"/>
                </a:cubicBezTo>
                <a:cubicBezTo>
                  <a:pt x="62134" y="685536"/>
                  <a:pt x="47860" y="600230"/>
                  <a:pt x="0" y="211528"/>
                </a:cubicBezTo>
                <a:close/>
              </a:path>
              <a:path w="9646516" h="1269140" stroke="0" extrusionOk="0">
                <a:moveTo>
                  <a:pt x="0" y="211528"/>
                </a:moveTo>
                <a:cubicBezTo>
                  <a:pt x="21928" y="88646"/>
                  <a:pt x="74244" y="7408"/>
                  <a:pt x="211528" y="0"/>
                </a:cubicBezTo>
                <a:cubicBezTo>
                  <a:pt x="3771753" y="39558"/>
                  <a:pt x="5458573" y="-110770"/>
                  <a:pt x="9434988" y="0"/>
                </a:cubicBezTo>
                <a:cubicBezTo>
                  <a:pt x="9562065" y="-1494"/>
                  <a:pt x="9648085" y="85154"/>
                  <a:pt x="9646516" y="211528"/>
                </a:cubicBezTo>
                <a:cubicBezTo>
                  <a:pt x="9614770" y="596798"/>
                  <a:pt x="9598656" y="956249"/>
                  <a:pt x="9646516" y="1057612"/>
                </a:cubicBezTo>
                <a:cubicBezTo>
                  <a:pt x="9644282" y="1166117"/>
                  <a:pt x="9557439" y="1267328"/>
                  <a:pt x="9434988" y="1269140"/>
                </a:cubicBezTo>
                <a:cubicBezTo>
                  <a:pt x="7880107" y="1323647"/>
                  <a:pt x="385191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600" b="1" dirty="0">
                <a:solidFill>
                  <a:sysClr val="windowText" lastClr="000000"/>
                </a:solidFill>
                <a:latin typeface="Calibri"/>
              </a:rPr>
              <a:t>4. </a:t>
            </a:r>
            <a:r>
              <a:rPr lang="vi-VN" sz="3600" b="1" dirty="0">
                <a:solidFill>
                  <a:sysClr val="windowText" lastClr="000000"/>
                </a:solidFill>
                <a:latin typeface="Calibri"/>
              </a:rPr>
              <a:t>Giới thiệu về chú thỏ con bằng giấy được nói đến trong bài đọc. </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11" name="Picture 10">
            <a:extLst>
              <a:ext uri="{FF2B5EF4-FFF2-40B4-BE49-F238E27FC236}">
                <a16:creationId xmlns:a16="http://schemas.microsoft.com/office/drawing/2014/main" id="{8E097587-A08B-DF74-CE03-892B909278B9}"/>
              </a:ext>
            </a:extLst>
          </p:cNvPr>
          <p:cNvPicPr>
            <a:picLocks noChangeAspect="1"/>
          </p:cNvPicPr>
          <p:nvPr/>
        </p:nvPicPr>
        <p:blipFill>
          <a:blip r:embed="rId3"/>
          <a:stretch>
            <a:fillRect/>
          </a:stretch>
        </p:blipFill>
        <p:spPr>
          <a:xfrm>
            <a:off x="3518984" y="189186"/>
            <a:ext cx="6456224" cy="926672"/>
          </a:xfrm>
          <a:prstGeom prst="rect">
            <a:avLst/>
          </a:prstGeom>
        </p:spPr>
      </p:pic>
      <p:sp>
        <p:nvSpPr>
          <p:cNvPr id="4" name="TextBox 3">
            <a:extLst>
              <a:ext uri="{FF2B5EF4-FFF2-40B4-BE49-F238E27FC236}">
                <a16:creationId xmlns:a16="http://schemas.microsoft.com/office/drawing/2014/main" id="{4B8FBC13-673B-90F6-68D6-6304DF48F138}"/>
              </a:ext>
            </a:extLst>
          </p:cNvPr>
          <p:cNvSpPr txBox="1"/>
          <p:nvPr/>
        </p:nvSpPr>
        <p:spPr>
          <a:xfrm>
            <a:off x="3015343" y="2950028"/>
            <a:ext cx="8708571" cy="3046988"/>
          </a:xfrm>
          <a:prstGeom prst="rect">
            <a:avLst/>
          </a:prstGeom>
          <a:noFill/>
        </p:spPr>
        <p:txBody>
          <a:bodyPr wrap="square" rtlCol="0">
            <a:spAutoFit/>
          </a:bodyPr>
          <a:lstStyle/>
          <a:p>
            <a:pPr lvl="0" algn="just"/>
            <a:r>
              <a:rPr lang="en-US" sz="3200" b="1" u="sng" dirty="0">
                <a:solidFill>
                  <a:srgbClr val="002060"/>
                </a:solidFill>
                <a:latin typeface="Cambria" panose="02040503050406030204" pitchFamily="18" charset="0"/>
                <a:ea typeface="Cambria" panose="02040503050406030204" pitchFamily="18" charset="0"/>
              </a:rPr>
              <a:t>G</a:t>
            </a:r>
            <a:r>
              <a:rPr lang="vi-VN" sz="3200" b="1" u="sng" dirty="0">
                <a:solidFill>
                  <a:srgbClr val="002060"/>
                </a:solidFill>
                <a:latin typeface="Cambria" panose="02040503050406030204" pitchFamily="18" charset="0"/>
                <a:ea typeface="Cambria" panose="02040503050406030204" pitchFamily="18" charset="0"/>
              </a:rPr>
              <a:t>ợi ý:</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được làm bằng nguyên liệu gì?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Hình dáng ra sao? kích thước thế nào? </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Chú thỏ bằng giấy gồm những bộ phận gì?</a:t>
            </a:r>
            <a:endParaRPr lang="en-US" sz="3200" b="1" dirty="0">
              <a:solidFill>
                <a:srgbClr val="00206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Để làm chú thỏ cần thực hiện mấy bước?</a:t>
            </a:r>
          </a:p>
          <a:p>
            <a:pPr marL="457200" lvl="0" indent="-457200" algn="just">
              <a:buFont typeface="Arial" panose="020B0604020202020204" pitchFamily="34" charset="0"/>
              <a:buChar char="•"/>
            </a:pPr>
            <a:r>
              <a:rPr lang="vi-VN" sz="3200" b="1" dirty="0">
                <a:solidFill>
                  <a:srgbClr val="002060"/>
                </a:solidFill>
                <a:latin typeface="Cambria" panose="02040503050406030204" pitchFamily="18" charset="0"/>
                <a:ea typeface="Cambria" panose="02040503050406030204" pitchFamily="18" charset="0"/>
              </a:rPr>
              <a:t>Mỗi bước cần làm gì?</a:t>
            </a:r>
          </a:p>
        </p:txBody>
      </p:sp>
      <p:sp>
        <p:nvSpPr>
          <p:cNvPr id="5" name="Arrow: Right 4">
            <a:hlinkClick r:id="rId4" action="ppaction://hlinksldjump"/>
            <a:extLst>
              <a:ext uri="{FF2B5EF4-FFF2-40B4-BE49-F238E27FC236}">
                <a16:creationId xmlns:a16="http://schemas.microsoft.com/office/drawing/2014/main" id="{602B4418-3354-10A3-FF14-992AB527AD3E}"/>
              </a:ext>
            </a:extLst>
          </p:cNvPr>
          <p:cNvSpPr/>
          <p:nvPr/>
        </p:nvSpPr>
        <p:spPr>
          <a:xfrm flipH="1">
            <a:off x="10154652" y="6373368"/>
            <a:ext cx="182880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E17E0D-1F2C-ECA2-9F31-2BE3752EA332}"/>
              </a:ext>
            </a:extLst>
          </p:cNvPr>
          <p:cNvSpPr/>
          <p:nvPr/>
        </p:nvSpPr>
        <p:spPr>
          <a:xfrm>
            <a:off x="2863516" y="2899611"/>
            <a:ext cx="8722895" cy="329665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FF0000"/>
                </a:solidFill>
                <a:latin typeface="Cambria" panose="02040503050406030204" pitchFamily="18" charset="0"/>
                <a:ea typeface="Cambria" panose="02040503050406030204" pitchFamily="18" charset="0"/>
              </a:rPr>
              <a:t>Đây là một chú thỏ bằng giấy. Chú thật đẹp. Chú có ba phần: phần đầu, phần thân và phần chân. Cái đầu có hai cái tai dài. Cái mặt với bộ râu vểnh ra. Thân chú được tạo bằng một ống giấy cuộn lại. Chân chú là cái đế giúp thỏ đứng vững hơn. Tớ ấn nhẹ vào thân chú, hai tai chú lắc lắc, đầu chú rung rung. Chú làm dễ lắm! Bạn hãy làm đi. Hãy đọc kĩ các bước để làm con thỏ giấy này nhé!</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03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2"/>
          <a:stretch>
            <a:fillRect/>
          </a:stretch>
        </p:blipFill>
        <p:spPr>
          <a:xfrm>
            <a:off x="-2" y="8021"/>
            <a:ext cx="12192002" cy="2720975"/>
          </a:xfrm>
          <a:prstGeom prst="rect">
            <a:avLst/>
          </a:prstGeom>
        </p:spPr>
      </p:pic>
      <p:sp>
        <p:nvSpPr>
          <p:cNvPr id="3" name="Hình chữ nhật: Góc Tròn 1">
            <a:extLst>
              <a:ext uri="{FF2B5EF4-FFF2-40B4-BE49-F238E27FC236}">
                <a16:creationId xmlns:a16="http://schemas.microsoft.com/office/drawing/2014/main" id="{570836CB-67C3-D4D1-ECD5-01D0C136E0E9}"/>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DB81E88C-E519-E3C2-6908-D607E10F5BA0}"/>
              </a:ext>
            </a:extLst>
          </p:cNvPr>
          <p:cNvGrpSpPr/>
          <p:nvPr/>
        </p:nvGrpSpPr>
        <p:grpSpPr>
          <a:xfrm>
            <a:off x="872282" y="1554894"/>
            <a:ext cx="10420007" cy="4301619"/>
            <a:chOff x="175846" y="1521054"/>
            <a:chExt cx="6351112" cy="3991722"/>
          </a:xfrm>
        </p:grpSpPr>
        <p:pic>
          <p:nvPicPr>
            <p:cNvPr id="6" name="图片 3">
              <a:extLst>
                <a:ext uri="{FF2B5EF4-FFF2-40B4-BE49-F238E27FC236}">
                  <a16:creationId xmlns:a16="http://schemas.microsoft.com/office/drawing/2014/main" id="{2C4A063D-C4E3-2C60-53B9-683DD9910A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1" name="Rounded Rectangle 19">
              <a:extLst>
                <a:ext uri="{FF2B5EF4-FFF2-40B4-BE49-F238E27FC236}">
                  <a16:creationId xmlns:a16="http://schemas.microsoft.com/office/drawing/2014/main" id="{48F9853F-6325-3B1A-01FF-9739689D6598}"/>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đọc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hướng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dẫn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cách</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ra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thỏ</a:t>
              </a:r>
              <a:r>
                <a:rPr lang="en-US" sz="4400" b="1" dirty="0">
                  <a:solidFill>
                    <a:srgbClr val="000000"/>
                  </a:solidFill>
                  <a:latin typeface="Cambria" panose="02040503050406030204" pitchFamily="18" charset="0"/>
                  <a:ea typeface="Cambria" panose="02040503050406030204" pitchFamily="18" charset="0"/>
                </a:rPr>
                <a:t> con </a:t>
              </a:r>
              <a:r>
                <a:rPr lang="en-US" sz="4400" b="1" dirty="0" err="1">
                  <a:solidFill>
                    <a:srgbClr val="000000"/>
                  </a:solidFill>
                  <a:latin typeface="Cambria" panose="02040503050406030204" pitchFamily="18" charset="0"/>
                  <a:ea typeface="Cambria" panose="02040503050406030204" pitchFamily="18" charset="0"/>
                </a:rPr>
                <a:t>từ</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giấy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Đây</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món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đồ</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chơi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thú</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vị</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và</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thể</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hiện</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được</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sự</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sáng</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tạo</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của</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người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làm</a:t>
              </a:r>
              <a:r>
                <a:rPr lang="en-US" sz="4400" b="1" dirty="0">
                  <a:solidFill>
                    <a:srgbClr val="00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2" name="Picture 11">
            <a:extLst>
              <a:ext uri="{FF2B5EF4-FFF2-40B4-BE49-F238E27FC236}">
                <a16:creationId xmlns:a16="http://schemas.microsoft.com/office/drawing/2014/main" id="{249E3628-DE77-2C95-F44F-8DCE664E8F09}"/>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132241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3"/>
          <a:stretch>
            <a:fillRect/>
          </a:stretch>
        </p:blipFill>
        <p:spPr>
          <a:xfrm>
            <a:off x="2686049" y="2519483"/>
            <a:ext cx="6490673" cy="3757492"/>
          </a:xfrm>
          <a:prstGeom prst="rect">
            <a:avLst/>
          </a:prstGeom>
        </p:spPr>
      </p:pic>
      <p:pic>
        <p:nvPicPr>
          <p:cNvPr id="4" name="Picture 3">
            <a:extLst>
              <a:ext uri="{FF2B5EF4-FFF2-40B4-BE49-F238E27FC236}">
                <a16:creationId xmlns:a16="http://schemas.microsoft.com/office/drawing/2014/main" id="{E157F67E-5AC5-D300-3BE0-7D28BF5D6036}"/>
              </a:ext>
            </a:extLst>
          </p:cNvPr>
          <p:cNvPicPr>
            <a:picLocks noChangeAspect="1"/>
          </p:cNvPicPr>
          <p:nvPr/>
        </p:nvPicPr>
        <p:blipFill>
          <a:blip r:embed="rId4"/>
          <a:stretch>
            <a:fillRect/>
          </a:stretch>
        </p:blipFill>
        <p:spPr>
          <a:xfrm>
            <a:off x="2883491" y="876433"/>
            <a:ext cx="8144962" cy="1926503"/>
          </a:xfrm>
          <a:prstGeom prst="rect">
            <a:avLst/>
          </a:prstGeom>
        </p:spPr>
      </p:pic>
    </p:spTree>
    <p:extLst>
      <p:ext uri="{BB962C8B-B14F-4D97-AF65-F5344CB8AC3E}">
        <p14:creationId xmlns:p14="http://schemas.microsoft.com/office/powerpoint/2010/main" val="870434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6CB99516-F437-C050-7933-4B34C8CF4F30}"/>
              </a:ext>
            </a:extLst>
          </p:cNvPr>
          <p:cNvPicPr>
            <a:picLocks noChangeAspect="1"/>
          </p:cNvPicPr>
          <p:nvPr/>
        </p:nvPicPr>
        <p:blipFill>
          <a:blip r:embed="rId3"/>
          <a:stretch>
            <a:fillRect/>
          </a:stretch>
        </p:blipFill>
        <p:spPr>
          <a:xfrm>
            <a:off x="-2" y="8021"/>
            <a:ext cx="12192002" cy="2720975"/>
          </a:xfrm>
          <a:prstGeom prst="rect">
            <a:avLst/>
          </a:prstGeom>
        </p:spPr>
      </p:pic>
      <p:pic>
        <p:nvPicPr>
          <p:cNvPr id="5" name="Picture 4" descr="A picture containing queen, clipart, vector graphics&#10;&#10;Description automatically generated">
            <a:extLst>
              <a:ext uri="{FF2B5EF4-FFF2-40B4-BE49-F238E27FC236}">
                <a16:creationId xmlns:a16="http://schemas.microsoft.com/office/drawing/2014/main" id="{34F5BE67-4725-28D1-AE0D-44C7F8BCD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27" b="49131" l="8275" r="28248">
                        <a14:foregroundMark x1="17412" y1="4367" x2="15526" y2="8937"/>
                        <a14:foregroundMark x1="18221" y1="13344" x2="21968" y2="18075"/>
                        <a14:foregroundMark x1="15526" y1="13344" x2="15067" y2="20542"/>
                        <a14:foregroundMark x1="17763" y1="25071" x2="18464" y2="28063"/>
                        <a14:foregroundMark x1="16119" y1="43510" x2="15310" y2="49131"/>
                        <a14:foregroundMark x1="8275" y1="16862" x2="8275" y2="21755"/>
                      </a14:backgroundRemoval>
                    </a14:imgEffect>
                  </a14:imgLayer>
                </a14:imgProps>
              </a:ext>
              <a:ext uri="{28A0092B-C50C-407E-A947-70E740481C1C}">
                <a14:useLocalDpi xmlns:a14="http://schemas.microsoft.com/office/drawing/2010/main" val="0"/>
              </a:ext>
            </a:extLst>
          </a:blip>
          <a:srcRect l="5825" t="1930" r="69261" b="50000"/>
          <a:stretch/>
        </p:blipFill>
        <p:spPr>
          <a:xfrm>
            <a:off x="-409074" y="1620518"/>
            <a:ext cx="4518359" cy="5812351"/>
          </a:xfrm>
          <a:prstGeom prst="rect">
            <a:avLst/>
          </a:prstGeom>
        </p:spPr>
      </p:pic>
      <p:sp>
        <p:nvSpPr>
          <p:cNvPr id="7" name="Rectangle: Diagonal Corners Rounded 6">
            <a:extLst>
              <a:ext uri="{FF2B5EF4-FFF2-40B4-BE49-F238E27FC236}">
                <a16:creationId xmlns:a16="http://schemas.microsoft.com/office/drawing/2014/main" id="{4848E840-5F57-41AA-5D0C-63DE15A37BAE}"/>
              </a:ext>
            </a:extLst>
          </p:cNvPr>
          <p:cNvSpPr/>
          <p:nvPr/>
        </p:nvSpPr>
        <p:spPr>
          <a:xfrm>
            <a:off x="4277725" y="2262564"/>
            <a:ext cx="6704098" cy="3732881"/>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7">
            <a:extLst>
              <a:ext uri="{FF2B5EF4-FFF2-40B4-BE49-F238E27FC236}">
                <a16:creationId xmlns:a16="http://schemas.microsoft.com/office/drawing/2014/main" id="{77ED0879-8849-10AA-ED15-E4B0FF269341}"/>
              </a:ext>
            </a:extLst>
          </p:cNvPr>
          <p:cNvSpPr/>
          <p:nvPr/>
        </p:nvSpPr>
        <p:spPr>
          <a:xfrm rot="231609">
            <a:off x="3983939" y="2002462"/>
            <a:ext cx="6541360" cy="4004518"/>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Em biết làm những đồ chơi nào? </a:t>
            </a:r>
            <a:endParaRPr lang="en-US"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 typeface="Arial" panose="020B0604020202020204" pitchFamily="34" charset="0"/>
              <a:buChar char="•"/>
            </a:pPr>
            <a:r>
              <a:rPr lang="vi-VN" sz="44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Chia sẻ với bạn cách làm một đồ chơi?</a:t>
            </a:r>
            <a:endParaRPr kumimoji="0" lang="vi-VN" i="0" u="none" strike="noStrike" kern="1200" normalizeH="0" baseline="0" noProof="0" dirty="0">
              <a:ln w="0"/>
              <a:solidFill>
                <a:schemeClr val="tx1"/>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9" name="Picture 17">
            <a:extLst>
              <a:ext uri="{FF2B5EF4-FFF2-40B4-BE49-F238E27FC236}">
                <a16:creationId xmlns:a16="http://schemas.microsoft.com/office/drawing/2014/main" id="{E57C022A-498D-CD4F-3F61-15C04FDF560B}"/>
              </a:ext>
            </a:extLst>
          </p:cNvPr>
          <p:cNvPicPr>
            <a:picLocks noChangeAspect="1"/>
          </p:cNvPicPr>
          <p:nvPr/>
        </p:nvPicPr>
        <p:blipFill>
          <a:blip r:embed="rId6"/>
          <a:srcRect/>
          <a:stretch>
            <a:fillRect/>
          </a:stretch>
        </p:blipFill>
        <p:spPr>
          <a:xfrm>
            <a:off x="9806122" y="5307216"/>
            <a:ext cx="1187193" cy="1075893"/>
          </a:xfrm>
          <a:prstGeom prst="rect">
            <a:avLst/>
          </a:prstGeom>
        </p:spPr>
      </p:pic>
      <p:pic>
        <p:nvPicPr>
          <p:cNvPr id="10" name="Picture 41">
            <a:extLst>
              <a:ext uri="{FF2B5EF4-FFF2-40B4-BE49-F238E27FC236}">
                <a16:creationId xmlns:a16="http://schemas.microsoft.com/office/drawing/2014/main" id="{E9C5576B-2547-1374-988A-94313BD062BC}"/>
              </a:ext>
            </a:extLst>
          </p:cNvPr>
          <p:cNvPicPr>
            <a:picLocks noChangeAspect="1"/>
          </p:cNvPicPr>
          <p:nvPr/>
        </p:nvPicPr>
        <p:blipFill>
          <a:blip r:embed="rId7"/>
          <a:srcRect/>
          <a:stretch>
            <a:fillRect/>
          </a:stretch>
        </p:blipFill>
        <p:spPr>
          <a:xfrm>
            <a:off x="3492405" y="1473873"/>
            <a:ext cx="1352903" cy="1380514"/>
          </a:xfrm>
          <a:prstGeom prst="rect">
            <a:avLst/>
          </a:prstGeom>
        </p:spPr>
      </p:pic>
    </p:spTree>
    <p:extLst>
      <p:ext uri="{BB962C8B-B14F-4D97-AF65-F5344CB8AC3E}">
        <p14:creationId xmlns:p14="http://schemas.microsoft.com/office/powerpoint/2010/main" val="854652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E1392BDB-03C0-47E5-AEE7-F873DD7EAD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6805" y="1"/>
            <a:ext cx="10795196" cy="7312068"/>
          </a:xfrm>
          <a:prstGeom prst="rect">
            <a:avLst/>
          </a:prstGeom>
        </p:spPr>
      </p:pic>
      <p:sp>
        <p:nvSpPr>
          <p:cNvPr id="10" name="Rectangle 9">
            <a:extLst>
              <a:ext uri="{FF2B5EF4-FFF2-40B4-BE49-F238E27FC236}">
                <a16:creationId xmlns:a16="http://schemas.microsoft.com/office/drawing/2014/main" id="{87D8C569-9203-4D4F-B4C4-02D8641267D5}"/>
              </a:ext>
            </a:extLst>
          </p:cNvPr>
          <p:cNvSpPr/>
          <p:nvPr/>
        </p:nvSpPr>
        <p:spPr>
          <a:xfrm>
            <a:off x="3017827" y="1869249"/>
            <a:ext cx="7553149" cy="2800767"/>
          </a:xfrm>
          <a:prstGeom prst="rect">
            <a:avLst/>
          </a:prstGeom>
        </p:spPr>
        <p:txBody>
          <a:bodyPr wrap="square">
            <a:spAutoFit/>
          </a:bodyPr>
          <a:lstStyle/>
          <a:p>
            <a:pPr algn="ctr" defTabSz="812820">
              <a:buClr>
                <a:srgbClr val="000000"/>
              </a:buClr>
              <a:defRPr/>
            </a:pPr>
            <a:r>
              <a:rPr lang="vi-VN" sz="4400" kern="0" dirty="0">
                <a:solidFill>
                  <a:srgbClr val="362983"/>
                </a:solidFill>
                <a:latin typeface="Cambria" panose="02040503050406030204" pitchFamily="18" charset="0"/>
                <a:ea typeface="Cambria" panose="02040503050406030204" pitchFamily="18" charset="0"/>
                <a:cs typeface="Arial"/>
                <a:sym typeface="Arial"/>
              </a:rPr>
              <a:t>Đọc trôi chảy toàn bài, ngắt nghỉ câu đúng, chú ý câu dài. Đọc diễn cảm các lời thoại với ngữ điệu phù hợp.</a:t>
            </a:r>
          </a:p>
        </p:txBody>
      </p:sp>
      <p:pic>
        <p:nvPicPr>
          <p:cNvPr id="12" name="Picture 11">
            <a:extLst>
              <a:ext uri="{FF2B5EF4-FFF2-40B4-BE49-F238E27FC236}">
                <a16:creationId xmlns:a16="http://schemas.microsoft.com/office/drawing/2014/main" id="{65042E58-D855-40EA-9B61-BCAA538BC87D}"/>
              </a:ext>
            </a:extLst>
          </p:cNvPr>
          <p:cNvPicPr>
            <a:picLocks noChangeAspect="1"/>
          </p:cNvPicPr>
          <p:nvPr/>
        </p:nvPicPr>
        <p:blipFill>
          <a:blip r:embed="rId4"/>
          <a:stretch>
            <a:fillRect/>
          </a:stretch>
        </p:blipFill>
        <p:spPr>
          <a:xfrm>
            <a:off x="934402" y="540563"/>
            <a:ext cx="3040201" cy="1032136"/>
          </a:xfrm>
          <a:prstGeom prst="rect">
            <a:avLst/>
          </a:prstGeom>
        </p:spPr>
      </p:pic>
      <p:sp>
        <p:nvSpPr>
          <p:cNvPr id="2" name="Freeform 8">
            <a:extLst>
              <a:ext uri="{FF2B5EF4-FFF2-40B4-BE49-F238E27FC236}">
                <a16:creationId xmlns:a16="http://schemas.microsoft.com/office/drawing/2014/main" id="{DA8CF3FE-2B2B-8C7C-0FC6-0B1744AF9BEB}"/>
              </a:ext>
            </a:extLst>
          </p:cNvPr>
          <p:cNvSpPr/>
          <p:nvPr/>
        </p:nvSpPr>
        <p:spPr>
          <a:xfrm>
            <a:off x="240630" y="2538663"/>
            <a:ext cx="2995865" cy="4319337"/>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7724565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BDCFB-2BF5-8BD3-917A-3C15C810311E}"/>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8B2070B-6870-4586-E5D0-45CC5E3C9078}"/>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D3DF914B-72F5-A2E6-7701-FE3C0F46F824}"/>
              </a:ext>
            </a:extLst>
          </p:cNvPr>
          <p:cNvPicPr>
            <a:picLocks noChangeAspect="1"/>
          </p:cNvPicPr>
          <p:nvPr/>
        </p:nvPicPr>
        <p:blipFill>
          <a:blip r:embed="rId2"/>
          <a:stretch>
            <a:fillRect/>
          </a:stretch>
        </p:blipFill>
        <p:spPr>
          <a:xfrm>
            <a:off x="3388374" y="247650"/>
            <a:ext cx="5529551" cy="853514"/>
          </a:xfrm>
          <a:prstGeom prst="rect">
            <a:avLst/>
          </a:prstGeom>
        </p:spPr>
      </p:pic>
      <p:sp>
        <p:nvSpPr>
          <p:cNvPr id="22" name="TextBox 21">
            <a:extLst>
              <a:ext uri="{FF2B5EF4-FFF2-40B4-BE49-F238E27FC236}">
                <a16:creationId xmlns:a16="http://schemas.microsoft.com/office/drawing/2014/main" id="{8294A140-EE69-677B-383C-C2402021BA0A}"/>
              </a:ext>
            </a:extLst>
          </p:cNvPr>
          <p:cNvSpPr txBox="1"/>
          <p:nvPr/>
        </p:nvSpPr>
        <p:spPr>
          <a:xfrm>
            <a:off x="314325" y="1104900"/>
            <a:ext cx="9118433"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Sắp đến sinh nhật Hoa, Hà quyết định làm tặng bạn một con thỏ bằng giấy. Hà đã chuẩn bị dụng cụ, vật liệu và làm theo cách như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Dụng cụ, vật liệu</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K</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éo, bút chì, bút 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hồ</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dán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trắng hoặc bìa (2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Giấy màu (1 tờ).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Cách làm</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1. Cắt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hai hình chữ nhật từ 2 tờ giấy trắng để làm đầu thỏ, th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â</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nhất: rộng 10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Hình thứ hai: rộng 15 cm, dài 25 cm.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hình tai thỏ từ giấy trắng, sau đó gấp theo đường kẻ nét đứt (như hình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Cắt đế từ giấy màu (như hình bên).</a:t>
            </a:r>
          </a:p>
        </p:txBody>
      </p:sp>
      <p:pic>
        <p:nvPicPr>
          <p:cNvPr id="24" name="Picture 23">
            <a:extLst>
              <a:ext uri="{FF2B5EF4-FFF2-40B4-BE49-F238E27FC236}">
                <a16:creationId xmlns:a16="http://schemas.microsoft.com/office/drawing/2014/main" id="{0F83AA8F-E6DE-E35E-C40C-600110057E6F}"/>
              </a:ext>
            </a:extLst>
          </p:cNvPr>
          <p:cNvPicPr>
            <a:picLocks noChangeAspect="1"/>
          </p:cNvPicPr>
          <p:nvPr/>
        </p:nvPicPr>
        <p:blipFill>
          <a:blip r:embed="rId3"/>
          <a:stretch>
            <a:fillRect/>
          </a:stretch>
        </p:blipFill>
        <p:spPr>
          <a:xfrm>
            <a:off x="9404183" y="1995921"/>
            <a:ext cx="2509837" cy="3476191"/>
          </a:xfrm>
          <a:prstGeom prst="rect">
            <a:avLst/>
          </a:prstGeom>
        </p:spPr>
      </p:pic>
    </p:spTree>
    <p:extLst>
      <p:ext uri="{BB962C8B-B14F-4D97-AF65-F5344CB8AC3E}">
        <p14:creationId xmlns:p14="http://schemas.microsoft.com/office/powerpoint/2010/main" val="3486875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B31C6-45B8-111F-CEE2-08DFFEDA9B72}"/>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780969-F41A-1734-323A-0AC172B18BF2}"/>
              </a:ext>
            </a:extLst>
          </p:cNvPr>
          <p:cNvSpPr/>
          <p:nvPr/>
        </p:nvSpPr>
        <p:spPr>
          <a:xfrm>
            <a:off x="171449" y="104776"/>
            <a:ext cx="11915775" cy="6515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7748E056-FE3C-EF90-9774-87FCAD7A6AFD}"/>
              </a:ext>
            </a:extLst>
          </p:cNvPr>
          <p:cNvSpPr txBox="1"/>
          <p:nvPr/>
        </p:nvSpPr>
        <p:spPr>
          <a:xfrm>
            <a:off x="571500" y="581025"/>
            <a:ext cx="515302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2. Dán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hồ dán hai mép của mỗi hình chữ nhật để tạo đầu thỏ và thân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Dán tai thỏ, đầu thỏ, thân thỏ với nhau, sau đó dán lên đế.</a:t>
            </a:r>
          </a:p>
        </p:txBody>
      </p:sp>
      <p:sp>
        <p:nvSpPr>
          <p:cNvPr id="3" name="TextBox 2">
            <a:extLst>
              <a:ext uri="{FF2B5EF4-FFF2-40B4-BE49-F238E27FC236}">
                <a16:creationId xmlns:a16="http://schemas.microsoft.com/office/drawing/2014/main" id="{F1859BF3-89E9-3C97-813D-A618171296A5}"/>
              </a:ext>
            </a:extLst>
          </p:cNvPr>
          <p:cNvSpPr txBox="1"/>
          <p:nvPr/>
        </p:nvSpPr>
        <p:spPr>
          <a:xfrm>
            <a:off x="6800850" y="647700"/>
            <a:ext cx="471487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Bước 3.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trang trí tai thỏ.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Dùng bút màu vẽ mắt, râu, mũi, miệng ở đầu 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thỏ</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195504CE-A30E-3D51-7CC7-8BEB2EC9427D}"/>
              </a:ext>
            </a:extLst>
          </p:cNvPr>
          <p:cNvPicPr>
            <a:picLocks noChangeAspect="1"/>
          </p:cNvPicPr>
          <p:nvPr/>
        </p:nvPicPr>
        <p:blipFill>
          <a:blip r:embed="rId2"/>
          <a:stretch>
            <a:fillRect/>
          </a:stretch>
        </p:blipFill>
        <p:spPr>
          <a:xfrm>
            <a:off x="3957637" y="2366962"/>
            <a:ext cx="4929188" cy="1553644"/>
          </a:xfrm>
          <a:prstGeom prst="rect">
            <a:avLst/>
          </a:prstGeom>
        </p:spPr>
      </p:pic>
      <p:sp>
        <p:nvSpPr>
          <p:cNvPr id="6" name="TextBox 5">
            <a:extLst>
              <a:ext uri="{FF2B5EF4-FFF2-40B4-BE49-F238E27FC236}">
                <a16:creationId xmlns:a16="http://schemas.microsoft.com/office/drawing/2014/main" id="{72729A66-FC0A-E714-2B47-557F314C11DF}"/>
              </a:ext>
            </a:extLst>
          </p:cNvPr>
          <p:cNvSpPr txBox="1"/>
          <p:nvPr/>
        </p:nvSpPr>
        <p:spPr>
          <a:xfrm>
            <a:off x="647700" y="4219575"/>
            <a:ext cx="110013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Vậy là Hà đã có một chú thỏ con đáng yêu bằng giấy để tặng Hoa trong ngày sinh nhật. Hi vọng Hoa sẽ vui sướng đón nhận món quà của bạn.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(Lâm Anh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tổng hợp</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3684671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921310" y="1120449"/>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6"/>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3889280" y="141635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7"/>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7822227" y="1345735"/>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8"/>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9"/>
          <a:stretch>
            <a:fillRect/>
          </a:stretch>
        </p:blipFill>
        <p:spPr>
          <a:xfrm>
            <a:off x="-332586" y="9968"/>
            <a:ext cx="12160541" cy="3032007"/>
          </a:xfrm>
          <a:prstGeom prst="rect">
            <a:avLst/>
          </a:prstGeom>
        </p:spPr>
      </p:pic>
    </p:spTree>
    <p:controls>
      <mc:AlternateContent xmlns:mc="http://schemas.openxmlformats.org/markup-compatibility/2006">
        <mc:Choice xmlns:v="urn:schemas-microsoft-com:vml" Requires="v">
          <p:control r:id="rId1" imgW="2095560" imgH="1517760"/>
        </mc:Choice>
        <mc:Fallback>
          <p:control r:id="rId1" imgW="2095560" imgH="151776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0"/>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r:id="rId2" imgW="2095560" imgH="1384200"/>
        </mc:Choice>
        <mc:Fallback>
          <p:control r:id="rId2" imgW="2095560" imgH="138420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1"/>
                <a:stretch>
                  <a:fillRect/>
                </a:stretch>
              </p:blipFill>
              <p:spPr>
                <a:xfrm>
                  <a:off x="4873249" y="3876994"/>
                  <a:ext cx="2093384" cy="1388032"/>
                </a:xfrm>
                <a:prstGeom prst="rect">
                  <a:avLst/>
                </a:prstGeom>
              </p:spPr>
            </p:pic>
          </p:control>
        </mc:Fallback>
      </mc:AlternateContent>
      <mc:AlternateContent xmlns:mc="http://schemas.openxmlformats.org/markup-compatibility/2006">
        <mc:Choice xmlns:v="urn:schemas-microsoft-com:vml" Requires="v">
          <p:control r:id="rId3" imgW="2120760" imgH="1384200"/>
        </mc:Choice>
        <mc:Fallback>
          <p:control r:id="rId3" imgW="2120760" imgH="138420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2"/>
                <a:stretch>
                  <a:fillRect/>
                </a:stretch>
              </p:blipFill>
              <p:spPr>
                <a:xfrm>
                  <a:off x="8812916" y="3420286"/>
                  <a:ext cx="2116667" cy="1388031"/>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B39635-4615-4694-8B19-EBB2552DBD18}"/>
              </a:ext>
            </a:extLst>
          </p:cNvPr>
          <p:cNvGrpSpPr/>
          <p:nvPr/>
        </p:nvGrpSpPr>
        <p:grpSpPr>
          <a:xfrm rot="199546">
            <a:off x="6127485" y="1257007"/>
            <a:ext cx="2697113" cy="1599295"/>
            <a:chOff x="2303081" y="2295860"/>
            <a:chExt cx="3866191" cy="2154287"/>
          </a:xfrm>
        </p:grpSpPr>
        <p:sp>
          <p:nvSpPr>
            <p:cNvPr id="3" name="Freeform: Shape 2">
              <a:extLst>
                <a:ext uri="{FF2B5EF4-FFF2-40B4-BE49-F238E27FC236}">
                  <a16:creationId xmlns:a16="http://schemas.microsoft.com/office/drawing/2014/main" id="{765F95D0-514A-46C9-A899-47463C6A6BDA}"/>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4" name="TextBox 3">
              <a:extLst>
                <a:ext uri="{FF2B5EF4-FFF2-40B4-BE49-F238E27FC236}">
                  <a16:creationId xmlns:a16="http://schemas.microsoft.com/office/drawing/2014/main" id="{9434A4EF-7064-42D4-82AA-CB4C4B622793}"/>
                </a:ext>
              </a:extLst>
            </p:cNvPr>
            <p:cNvSpPr txBox="1"/>
            <p:nvPr/>
          </p:nvSpPr>
          <p:spPr>
            <a:xfrm rot="21373733">
              <a:off x="2303081" y="2565053"/>
              <a:ext cx="3866191" cy="188509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grpSp>
        <p:nvGrpSpPr>
          <p:cNvPr id="5" name="Group 4">
            <a:extLst>
              <a:ext uri="{FF2B5EF4-FFF2-40B4-BE49-F238E27FC236}">
                <a16:creationId xmlns:a16="http://schemas.microsoft.com/office/drawing/2014/main" id="{A5E5C0AE-2B29-4330-91C7-827C3F9AEAA8}"/>
              </a:ext>
            </a:extLst>
          </p:cNvPr>
          <p:cNvGrpSpPr/>
          <p:nvPr/>
        </p:nvGrpSpPr>
        <p:grpSpPr>
          <a:xfrm rot="199546">
            <a:off x="6878998" y="1410398"/>
            <a:ext cx="3608727" cy="2270457"/>
            <a:chOff x="2303081" y="2295860"/>
            <a:chExt cx="3866191" cy="1860883"/>
          </a:xfrm>
        </p:grpSpPr>
        <p:sp>
          <p:nvSpPr>
            <p:cNvPr id="6" name="Freeform: Shape 5">
              <a:extLst>
                <a:ext uri="{FF2B5EF4-FFF2-40B4-BE49-F238E27FC236}">
                  <a16:creationId xmlns:a16="http://schemas.microsoft.com/office/drawing/2014/main" id="{DE28B565-5A30-4475-B9B1-1BFC53504EF2}"/>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651776B3-8D69-40D8-807B-56CFDDB6D41E}"/>
                </a:ext>
              </a:extLst>
            </p:cNvPr>
            <p:cNvSpPr txBox="1"/>
            <p:nvPr/>
          </p:nvSpPr>
          <p:spPr>
            <a:xfrm rot="21373733">
              <a:off x="2303081" y="2934099"/>
              <a:ext cx="3866191" cy="1147001"/>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8" name="TextBox 7">
            <a:extLst>
              <a:ext uri="{FF2B5EF4-FFF2-40B4-BE49-F238E27FC236}">
                <a16:creationId xmlns:a16="http://schemas.microsoft.com/office/drawing/2014/main" id="{FB8EACBA-DD78-4B3A-81CB-98467D1A6457}"/>
              </a:ext>
            </a:extLst>
          </p:cNvPr>
          <p:cNvSpPr txBox="1"/>
          <p:nvPr/>
        </p:nvSpPr>
        <p:spPr>
          <a:xfrm>
            <a:off x="297180" y="256115"/>
            <a:ext cx="11597641"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diễn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cảm</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bài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đọc</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F7948F34-3D7C-49FD-94DC-C4590A371491}"/>
              </a:ext>
            </a:extLst>
          </p:cNvPr>
          <p:cNvGrpSpPr/>
          <p:nvPr/>
        </p:nvGrpSpPr>
        <p:grpSpPr>
          <a:xfrm>
            <a:off x="6622813" y="2655695"/>
            <a:ext cx="6671523" cy="3988175"/>
            <a:chOff x="5225085" y="2071668"/>
            <a:chExt cx="5003642" cy="2991131"/>
          </a:xfrm>
        </p:grpSpPr>
        <p:grpSp>
          <p:nvGrpSpPr>
            <p:cNvPr id="10" name="Group 9">
              <a:extLst>
                <a:ext uri="{FF2B5EF4-FFF2-40B4-BE49-F238E27FC236}">
                  <a16:creationId xmlns:a16="http://schemas.microsoft.com/office/drawing/2014/main" id="{4739D920-99C5-4722-A345-F359BA3A3B9F}"/>
                </a:ext>
              </a:extLst>
            </p:cNvPr>
            <p:cNvGrpSpPr/>
            <p:nvPr/>
          </p:nvGrpSpPr>
          <p:grpSpPr>
            <a:xfrm rot="20669035">
              <a:off x="5225085" y="2071668"/>
              <a:ext cx="5003642" cy="2991131"/>
              <a:chOff x="2303081" y="2295860"/>
              <a:chExt cx="3866191" cy="1860883"/>
            </a:xfrm>
          </p:grpSpPr>
          <p:sp>
            <p:nvSpPr>
              <p:cNvPr id="12" name="Freeform: Shape 11">
                <a:extLst>
                  <a:ext uri="{FF2B5EF4-FFF2-40B4-BE49-F238E27FC236}">
                    <a16:creationId xmlns:a16="http://schemas.microsoft.com/office/drawing/2014/main" id="{634A2B48-FEB2-4535-9A3C-6D6E43EC1270}"/>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sym typeface="Arial"/>
                </a:endParaRPr>
              </a:p>
            </p:txBody>
          </p:sp>
          <p:sp>
            <p:nvSpPr>
              <p:cNvPr id="13" name="TextBox 12">
                <a:extLst>
                  <a:ext uri="{FF2B5EF4-FFF2-40B4-BE49-F238E27FC236}">
                    <a16:creationId xmlns:a16="http://schemas.microsoft.com/office/drawing/2014/main" id="{F59BEA84-D2A8-4A61-BED3-638E46D2533F}"/>
                  </a:ext>
                </a:extLst>
              </p:cNvPr>
              <p:cNvSpPr txBox="1"/>
              <p:nvPr/>
            </p:nvSpPr>
            <p:spPr>
              <a:xfrm rot="21373733">
                <a:off x="2303081" y="3181108"/>
                <a:ext cx="3866191" cy="65298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endParaRPr lang="vi-VN" sz="5867" b="1" kern="0">
                  <a:solidFill>
                    <a:srgbClr val="D34827"/>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Arial"/>
                </a:endParaRPr>
              </a:p>
            </p:txBody>
          </p:sp>
        </p:grpSp>
        <p:sp>
          <p:nvSpPr>
            <p:cNvPr id="11" name="TextBox 10">
              <a:extLst>
                <a:ext uri="{FF2B5EF4-FFF2-40B4-BE49-F238E27FC236}">
                  <a16:creationId xmlns:a16="http://schemas.microsoft.com/office/drawing/2014/main" id="{4B62C7AB-935B-4AE0-A4AA-CA43C9D18B8E}"/>
                </a:ext>
              </a:extLst>
            </p:cNvPr>
            <p:cNvSpPr txBox="1"/>
            <p:nvPr/>
          </p:nvSpPr>
          <p:spPr>
            <a:xfrm rot="20097314">
              <a:off x="5774683" y="3110904"/>
              <a:ext cx="3573146" cy="1142829"/>
            </a:xfrm>
            <a:prstGeom prst="rect">
              <a:avLst/>
            </a:prstGeom>
            <a:noFill/>
          </p:spPr>
          <p:txBody>
            <a:bodyPr wrap="square" lIns="86699" tIns="43349" rIns="86699" bIns="43349">
              <a:spAutoFit/>
            </a:bodyPr>
            <a:lstStyle/>
            <a:p>
              <a:pPr algn="ctr" defTabSz="1219170">
                <a:buClr>
                  <a:srgbClr val="000000"/>
                </a:buClr>
              </a:pPr>
              <a:r>
                <a:rPr lang="en-US" altLang="zh-CN" sz="9333" b="1" kern="0" cap="all">
                  <a:solidFill>
                    <a:srgbClr val="CE2C81"/>
                  </a:solidFill>
                  <a:effectLst>
                    <a:glow rad="63500">
                      <a:srgbClr val="FFC000">
                        <a:satMod val="175000"/>
                        <a:alpha val="40000"/>
                      </a:srgbClr>
                    </a:glow>
                  </a:effectLst>
                  <a:latin typeface="Cambria" panose="02040503050406030204" pitchFamily="18" charset="0"/>
                  <a:ea typeface="Cambria" panose="02040503050406030204" pitchFamily="18" charset="0"/>
                  <a:cs typeface="Arial" panose="020B0604020202020204" pitchFamily="34" charset="0"/>
                  <a:sym typeface="Arial"/>
                </a:rPr>
                <a:t>Dặn dò</a:t>
              </a:r>
              <a:endParaRPr lang="zh-CN" altLang="en-US" sz="9333" b="1" kern="0" cap="all" dirty="0">
                <a:solidFill>
                  <a:srgbClr val="00B050"/>
                </a:solidFill>
                <a:effectLst>
                  <a:glow rad="63500">
                    <a:srgbClr val="A5A5A5">
                      <a:satMod val="175000"/>
                      <a:alpha val="40000"/>
                    </a:srgbClr>
                  </a:glow>
                </a:effectLst>
                <a:latin typeface="Cambria" panose="02040503050406030204" pitchFamily="18" charset="0"/>
                <a:ea typeface="方正粗谭黑简体" panose="02000000000000000000" pitchFamily="2" charset="-122"/>
                <a:cs typeface="Arial" panose="020B0604020202020204" pitchFamily="34" charset="0"/>
                <a:sym typeface="Arial"/>
              </a:endParaRPr>
            </a:p>
          </p:txBody>
        </p:sp>
      </p:grpSp>
      <p:sp>
        <p:nvSpPr>
          <p:cNvPr id="14" name="TextBox 13">
            <a:extLst>
              <a:ext uri="{FF2B5EF4-FFF2-40B4-BE49-F238E27FC236}">
                <a16:creationId xmlns:a16="http://schemas.microsoft.com/office/drawing/2014/main" id="{3B51A22D-8657-4E92-A818-50690B73AB7F}"/>
              </a:ext>
            </a:extLst>
          </p:cNvPr>
          <p:cNvSpPr txBox="1"/>
          <p:nvPr/>
        </p:nvSpPr>
        <p:spPr>
          <a:xfrm>
            <a:off x="1133961" y="1452092"/>
            <a:ext cx="9705927" cy="1010135"/>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333" b="1" kern="0" dirty="0" err="1">
                <a:solidFill>
                  <a:srgbClr val="4472C4"/>
                </a:solidFill>
                <a:latin typeface="Cambria" panose="02040503050406030204" pitchFamily="18" charset="0"/>
                <a:ea typeface="Cambria" panose="02040503050406030204" pitchFamily="18" charset="0"/>
                <a:sym typeface="Arial"/>
              </a:rPr>
              <a:t>Luyện</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tập</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trả</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lời</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câu</a:t>
            </a:r>
            <a:r>
              <a:rPr lang="en-US" sz="5333" b="1" kern="0" dirty="0">
                <a:solidFill>
                  <a:srgbClr val="4472C4"/>
                </a:solidFill>
                <a:latin typeface="Cambria" panose="02040503050406030204" pitchFamily="18" charset="0"/>
                <a:ea typeface="Cambria" panose="02040503050406030204" pitchFamily="18" charset="0"/>
                <a:sym typeface="Arial"/>
              </a:rPr>
              <a:t> </a:t>
            </a:r>
            <a:r>
              <a:rPr lang="en-US" sz="5333" b="1" kern="0" dirty="0" err="1">
                <a:solidFill>
                  <a:srgbClr val="4472C4"/>
                </a:solidFill>
                <a:latin typeface="Cambria" panose="02040503050406030204" pitchFamily="18" charset="0"/>
                <a:ea typeface="Cambria" panose="02040503050406030204" pitchFamily="18" charset="0"/>
                <a:sym typeface="Arial"/>
              </a:rPr>
              <a:t>hỏi</a:t>
            </a:r>
            <a:endParaRPr lang="en-US" sz="5333" b="1" kern="0" dirty="0">
              <a:solidFill>
                <a:srgbClr val="4472C4"/>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8154014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3" name="Freeform 3"/>
          <p:cNvSpPr/>
          <p:nvPr/>
        </p:nvSpPr>
        <p:spPr>
          <a:xfrm>
            <a:off x="1801061" y="863748"/>
            <a:ext cx="8408667" cy="4771918"/>
          </a:xfrm>
          <a:custGeom>
            <a:avLst/>
            <a:gdLst/>
            <a:ahLst/>
            <a:cxnLst/>
            <a:rect l="l" t="t" r="r" b="b"/>
            <a:pathLst>
              <a:path w="12613000" h="7157877">
                <a:moveTo>
                  <a:pt x="0" y="0"/>
                </a:moveTo>
                <a:lnTo>
                  <a:pt x="12613000" y="0"/>
                </a:lnTo>
                <a:lnTo>
                  <a:pt x="12613000" y="7157878"/>
                </a:lnTo>
                <a:lnTo>
                  <a:pt x="0" y="71578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506435"/>
            <a:ext cx="2501636" cy="2526905"/>
          </a:xfrm>
          <a:custGeom>
            <a:avLst/>
            <a:gdLst/>
            <a:ahLst/>
            <a:cxnLst/>
            <a:rect l="l" t="t" r="r" b="b"/>
            <a:pathLst>
              <a:path w="3752454" h="3790358">
                <a:moveTo>
                  <a:pt x="0" y="0"/>
                </a:moveTo>
                <a:lnTo>
                  <a:pt x="3752454" y="0"/>
                </a:lnTo>
                <a:lnTo>
                  <a:pt x="3752454" y="3790357"/>
                </a:lnTo>
                <a:lnTo>
                  <a:pt x="0" y="37903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324506" y="2258531"/>
            <a:ext cx="2867494" cy="4193775"/>
          </a:xfrm>
          <a:custGeom>
            <a:avLst/>
            <a:gdLst/>
            <a:ahLst/>
            <a:cxnLst/>
            <a:rect l="l" t="t" r="r" b="b"/>
            <a:pathLst>
              <a:path w="4301241" h="6290663">
                <a:moveTo>
                  <a:pt x="4301241" y="0"/>
                </a:moveTo>
                <a:lnTo>
                  <a:pt x="0" y="0"/>
                </a:lnTo>
                <a:lnTo>
                  <a:pt x="0" y="6290663"/>
                </a:lnTo>
                <a:lnTo>
                  <a:pt x="4301241" y="6290663"/>
                </a:lnTo>
                <a:lnTo>
                  <a:pt x="430124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15" name="Picture 14" descr="A group of blue and pink letters&#10;&#10;AI-generated content may be incorrect.">
            <a:extLst>
              <a:ext uri="{FF2B5EF4-FFF2-40B4-BE49-F238E27FC236}">
                <a16:creationId xmlns:a16="http://schemas.microsoft.com/office/drawing/2014/main" id="{1D22E182-BC34-BC8D-ED10-E0424DAE61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0515" y="1920763"/>
            <a:ext cx="8372787" cy="25440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C5395CD7-07C3-127E-E45A-295F39A63F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002379"/>
          </a:xfrm>
          <a:prstGeom prst="rect">
            <a:avLst/>
          </a:prstGeom>
        </p:spPr>
      </p:pic>
    </p:spTree>
    <p:extLst>
      <p:ext uri="{BB962C8B-B14F-4D97-AF65-F5344CB8AC3E}">
        <p14:creationId xmlns:p14="http://schemas.microsoft.com/office/powerpoint/2010/main" val="10398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6666"/>
            </a:stretch>
          </a:blipFill>
        </p:spPr>
        <p:txBody>
          <a:bodyPr/>
          <a:lstStyle/>
          <a:p>
            <a:pPr defTabSz="609630"/>
            <a:endParaRPr lang="en-US" sz="1200">
              <a:solidFill>
                <a:prstClr val="black"/>
              </a:solidFill>
              <a:latin typeface="Calibri"/>
            </a:endParaRPr>
          </a:p>
        </p:txBody>
      </p:sp>
      <p:sp>
        <p:nvSpPr>
          <p:cNvPr id="5" name="Freeform 5"/>
          <p:cNvSpPr/>
          <p:nvPr/>
        </p:nvSpPr>
        <p:spPr>
          <a:xfrm>
            <a:off x="-1235208" y="-310123"/>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09728" y="1876232"/>
            <a:ext cx="3217830" cy="27432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67629" y="5281119"/>
            <a:ext cx="3429984" cy="1782163"/>
          </a:xfrm>
          <a:custGeom>
            <a:avLst/>
            <a:gdLst/>
            <a:ahLst/>
            <a:cxnLst/>
            <a:rect l="l" t="t" r="r" b="b"/>
            <a:pathLst>
              <a:path w="5144976" h="2673244">
                <a:moveTo>
                  <a:pt x="0" y="0"/>
                </a:moveTo>
                <a:lnTo>
                  <a:pt x="5144977" y="0"/>
                </a:lnTo>
                <a:lnTo>
                  <a:pt x="5144977" y="2673244"/>
                </a:lnTo>
                <a:lnTo>
                  <a:pt x="0" y="26732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82006" y="2095247"/>
            <a:ext cx="2979139" cy="4357059"/>
          </a:xfrm>
          <a:custGeom>
            <a:avLst/>
            <a:gdLst/>
            <a:ahLst/>
            <a:cxnLst/>
            <a:rect l="l" t="t" r="r" b="b"/>
            <a:pathLst>
              <a:path w="4468709" h="6535589">
                <a:moveTo>
                  <a:pt x="4468708" y="0"/>
                </a:moveTo>
                <a:lnTo>
                  <a:pt x="0" y="0"/>
                </a:lnTo>
                <a:lnTo>
                  <a:pt x="0" y="6535589"/>
                </a:lnTo>
                <a:lnTo>
                  <a:pt x="4468708" y="6535589"/>
                </a:lnTo>
                <a:lnTo>
                  <a:pt x="446870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287059" y="5281119"/>
            <a:ext cx="3198542" cy="1661909"/>
          </a:xfrm>
          <a:custGeom>
            <a:avLst/>
            <a:gdLst/>
            <a:ahLst/>
            <a:cxnLst/>
            <a:rect l="l" t="t" r="r" b="b"/>
            <a:pathLst>
              <a:path w="4797813" h="2492863">
                <a:moveTo>
                  <a:pt x="0" y="0"/>
                </a:moveTo>
                <a:lnTo>
                  <a:pt x="4797813" y="0"/>
                </a:lnTo>
                <a:lnTo>
                  <a:pt x="4797813" y="2492863"/>
                </a:lnTo>
                <a:lnTo>
                  <a:pt x="0" y="24928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886330" y="174457"/>
            <a:ext cx="3590949" cy="1041375"/>
          </a:xfrm>
          <a:custGeom>
            <a:avLst/>
            <a:gdLst/>
            <a:ahLst/>
            <a:cxnLst/>
            <a:rect l="l" t="t" r="r" b="b"/>
            <a:pathLst>
              <a:path w="5386424" h="1562063">
                <a:moveTo>
                  <a:pt x="0" y="0"/>
                </a:moveTo>
                <a:lnTo>
                  <a:pt x="5386424" y="0"/>
                </a:lnTo>
                <a:lnTo>
                  <a:pt x="5386424" y="1562063"/>
                </a:lnTo>
                <a:lnTo>
                  <a:pt x="0" y="1562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2305671" y="20102"/>
            <a:ext cx="2327735" cy="675043"/>
          </a:xfrm>
          <a:custGeom>
            <a:avLst/>
            <a:gdLst/>
            <a:ahLst/>
            <a:cxnLst/>
            <a:rect l="l" t="t" r="r" b="b"/>
            <a:pathLst>
              <a:path w="3491603" h="1012565">
                <a:moveTo>
                  <a:pt x="0" y="0"/>
                </a:moveTo>
                <a:lnTo>
                  <a:pt x="3491603" y="0"/>
                </a:lnTo>
                <a:lnTo>
                  <a:pt x="3491603" y="1012565"/>
                </a:lnTo>
                <a:lnTo>
                  <a:pt x="0" y="10125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655773" y="5719968"/>
            <a:ext cx="998031" cy="904466"/>
          </a:xfrm>
          <a:custGeom>
            <a:avLst/>
            <a:gdLst/>
            <a:ahLst/>
            <a:cxnLst/>
            <a:rect l="l" t="t" r="r" b="b"/>
            <a:pathLst>
              <a:path w="1497047" h="1356699">
                <a:moveTo>
                  <a:pt x="0" y="0"/>
                </a:moveTo>
                <a:lnTo>
                  <a:pt x="1497046" y="0"/>
                </a:lnTo>
                <a:lnTo>
                  <a:pt x="1497046" y="1356698"/>
                </a:lnTo>
                <a:lnTo>
                  <a:pt x="0" y="13566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96985" y="5581107"/>
            <a:ext cx="998031" cy="904466"/>
          </a:xfrm>
          <a:custGeom>
            <a:avLst/>
            <a:gdLst/>
            <a:ahLst/>
            <a:cxnLst/>
            <a:rect l="l" t="t" r="r" b="b"/>
            <a:pathLst>
              <a:path w="1497047" h="1356699">
                <a:moveTo>
                  <a:pt x="0" y="0"/>
                </a:moveTo>
                <a:lnTo>
                  <a:pt x="1497046" y="0"/>
                </a:lnTo>
                <a:lnTo>
                  <a:pt x="1497046" y="1356699"/>
                </a:lnTo>
                <a:lnTo>
                  <a:pt x="0" y="135669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422148" y="4294562"/>
            <a:ext cx="2745315" cy="2563438"/>
          </a:xfrm>
          <a:custGeom>
            <a:avLst/>
            <a:gdLst/>
            <a:ahLst/>
            <a:cxnLst/>
            <a:rect l="l" t="t" r="r" b="b"/>
            <a:pathLst>
              <a:path w="4117973" h="3845157">
                <a:moveTo>
                  <a:pt x="0" y="0"/>
                </a:moveTo>
                <a:lnTo>
                  <a:pt x="4117972" y="0"/>
                </a:lnTo>
                <a:lnTo>
                  <a:pt x="4117972" y="3845157"/>
                </a:lnTo>
                <a:lnTo>
                  <a:pt x="0" y="3845157"/>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3"/>
          <p:cNvSpPr/>
          <p:nvPr/>
        </p:nvSpPr>
        <p:spPr>
          <a:xfrm>
            <a:off x="-108284" y="3656907"/>
            <a:ext cx="2757653" cy="2785507"/>
          </a:xfrm>
          <a:custGeom>
            <a:avLst/>
            <a:gdLst/>
            <a:ahLst/>
            <a:cxnLst/>
            <a:rect l="l" t="t" r="r" b="b"/>
            <a:pathLst>
              <a:path w="4136479" h="4178261">
                <a:moveTo>
                  <a:pt x="0" y="0"/>
                </a:moveTo>
                <a:lnTo>
                  <a:pt x="4136479" y="0"/>
                </a:lnTo>
                <a:lnTo>
                  <a:pt x="4136479" y="4178261"/>
                </a:lnTo>
                <a:lnTo>
                  <a:pt x="0" y="41782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698B209-8493-A1F1-F3EC-34C6EACBBA89}"/>
              </a:ext>
            </a:extLst>
          </p:cNvPr>
          <p:cNvPicPr>
            <a:picLocks noChangeAspect="1"/>
          </p:cNvPicPr>
          <p:nvPr/>
        </p:nvPicPr>
        <p:blipFill>
          <a:blip r:embed="rId16"/>
          <a:stretch>
            <a:fillRect/>
          </a:stretch>
        </p:blipFill>
        <p:spPr>
          <a:xfrm>
            <a:off x="3733969" y="844637"/>
            <a:ext cx="4895512" cy="920576"/>
          </a:xfrm>
          <a:prstGeom prst="rect">
            <a:avLst/>
          </a:prstGeom>
        </p:spPr>
      </p:pic>
      <p:pic>
        <p:nvPicPr>
          <p:cNvPr id="19" name="Picture 18">
            <a:extLst>
              <a:ext uri="{FF2B5EF4-FFF2-40B4-BE49-F238E27FC236}">
                <a16:creationId xmlns:a16="http://schemas.microsoft.com/office/drawing/2014/main" id="{44DB2F74-9997-EDC3-9EC4-BEB53337A178}"/>
              </a:ext>
            </a:extLst>
          </p:cNvPr>
          <p:cNvPicPr>
            <a:picLocks noChangeAspect="1"/>
          </p:cNvPicPr>
          <p:nvPr/>
        </p:nvPicPr>
        <p:blipFill>
          <a:blip r:embed="rId17"/>
          <a:stretch>
            <a:fillRect/>
          </a:stretch>
        </p:blipFill>
        <p:spPr>
          <a:xfrm rot="19797564">
            <a:off x="1187122" y="358029"/>
            <a:ext cx="2880783" cy="2072049"/>
          </a:xfrm>
          <a:prstGeom prst="rect">
            <a:avLst/>
          </a:prstGeom>
        </p:spPr>
      </p:pic>
      <p:pic>
        <p:nvPicPr>
          <p:cNvPr id="20" name="Picture 19">
            <a:extLst>
              <a:ext uri="{FF2B5EF4-FFF2-40B4-BE49-F238E27FC236}">
                <a16:creationId xmlns:a16="http://schemas.microsoft.com/office/drawing/2014/main" id="{3AB3FD60-8428-6120-DE57-8FDD7F0DBB9E}"/>
              </a:ext>
            </a:extLst>
          </p:cNvPr>
          <p:cNvPicPr>
            <a:picLocks noChangeAspect="1"/>
          </p:cNvPicPr>
          <p:nvPr/>
        </p:nvPicPr>
        <p:blipFill>
          <a:blip r:embed="rId18"/>
          <a:stretch>
            <a:fillRect/>
          </a:stretch>
        </p:blipFill>
        <p:spPr>
          <a:xfrm>
            <a:off x="-634085" y="2116138"/>
            <a:ext cx="13240668" cy="1457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2A799DC-88DE-5137-9EA0-CE528E4AB203}"/>
              </a:ext>
            </a:extLst>
          </p:cNvPr>
          <p:cNvPicPr>
            <a:picLocks noChangeAspect="1"/>
          </p:cNvPicPr>
          <p:nvPr/>
        </p:nvPicPr>
        <p:blipFill>
          <a:blip r:embed="rId2"/>
          <a:stretch>
            <a:fillRect/>
          </a:stretch>
        </p:blipFill>
        <p:spPr>
          <a:xfrm>
            <a:off x="2694130" y="200332"/>
            <a:ext cx="6956139" cy="1694835"/>
          </a:xfrm>
          <a:prstGeom prst="rect">
            <a:avLst/>
          </a:prstGeom>
        </p:spPr>
      </p:pic>
      <p:sp>
        <p:nvSpPr>
          <p:cNvPr id="8" name="TextBox 7">
            <a:extLst>
              <a:ext uri="{FF2B5EF4-FFF2-40B4-BE49-F238E27FC236}">
                <a16:creationId xmlns:a16="http://schemas.microsoft.com/office/drawing/2014/main" id="{273740A7-D89F-C8C5-B822-9BD3B15A3A99}"/>
              </a:ext>
            </a:extLst>
          </p:cNvPr>
          <p:cNvSpPr txBox="1"/>
          <p:nvPr/>
        </p:nvSpPr>
        <p:spPr>
          <a:xfrm>
            <a:off x="800100" y="2314575"/>
            <a:ext cx="10772775" cy="3664145"/>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đúng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toàn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bộ</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ngắt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nghỉ</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phù</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sau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chấm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dấu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phẩy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nhấn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vào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ngữ</a:t>
            </a:r>
            <a:r>
              <a:rPr lang="en-US" sz="2800" dirty="0">
                <a:effectLst/>
                <a:latin typeface="Cambria" panose="02040503050406030204" pitchFamily="18" charset="0"/>
                <a:ea typeface="Cambria" panose="02040503050406030204" pitchFamily="18" charset="0"/>
                <a:cs typeface="Times New Roman" panose="02020603050405020304" pitchFamily="18" charset="0"/>
              </a:rPr>
              <a:t>, chi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văn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bản</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thông</a:t>
            </a:r>
            <a:r>
              <a:rPr lang="en-US" sz="2800" dirty="0">
                <a:effectLst/>
                <a:latin typeface="Cambria" panose="02040503050406030204" pitchFamily="18" charset="0"/>
                <a:ea typeface="Cambria" panose="02040503050406030204" pitchFamily="18" charset="0"/>
                <a:cs typeface="Times New Roman" panose="02020603050405020304" pitchFamily="18" charset="0"/>
              </a:rPr>
              <a:t> tin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quan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trọng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i="1" dirty="0">
                <a:effectLst/>
                <a:latin typeface="Cambria" panose="02040503050406030204" pitchFamily="18" charset="0"/>
                <a:ea typeface="Cambria" panose="02040503050406030204" pitchFamily="18" charset="0"/>
                <a:cs typeface="Times New Roman" panose="02020603050405020304" pitchFamily="18" charset="0"/>
              </a:rPr>
              <a:t> </a:t>
            </a:r>
            <a:r>
              <a:rPr lang="en-US" sz="2800" i="1"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bước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p>
          <a:p>
            <a:pPr marL="342900" marR="0" indent="-342900" algn="just">
              <a:lnSpc>
                <a:spcPct val="120000"/>
              </a:lnSpc>
              <a:spcBef>
                <a:spcPts val="0"/>
              </a:spcBef>
              <a:spcAft>
                <a:spcPts val="0"/>
              </a:spcAft>
              <a:buFont typeface="Wingdings" panose="05000000000000000000" pitchFamily="2" charset="2"/>
              <a:buChar char="q"/>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Hiểu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nội</a:t>
            </a:r>
            <a:r>
              <a:rPr lang="en-US" sz="2800" dirty="0">
                <a:effectLst/>
                <a:latin typeface="Cambria" panose="02040503050406030204" pitchFamily="18" charset="0"/>
                <a:ea typeface="Cambria" panose="02040503050406030204" pitchFamily="18" charset="0"/>
                <a:cs typeface="Times New Roman" panose="02020603050405020304" pitchFamily="18" charset="0"/>
              </a:rPr>
              <a:t> dung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khái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quát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bài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đọc</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hướng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dẫn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để</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thỏ</a:t>
            </a:r>
            <a:r>
              <a:rPr lang="en-US" sz="2800" dirty="0">
                <a:effectLst/>
                <a:latin typeface="Cambria" panose="02040503050406030204" pitchFamily="18" charset="0"/>
                <a:ea typeface="Cambria" panose="02040503050406030204" pitchFamily="18" charset="0"/>
                <a:cs typeface="Times New Roman" panose="02020603050405020304" pitchFamily="18" charset="0"/>
              </a:rPr>
              <a:t> con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bằng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8866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1019175" y="895351"/>
            <a:ext cx="10020300" cy="5543550"/>
          </a:xfrm>
          <a:prstGeom prst="roundRect">
            <a:avLst/>
          </a:prstGeom>
          <a:solidFill>
            <a:srgbClr val="FFFFFF">
              <a:alpha val="67059"/>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17BEA0EB-F657-EB3B-88F4-061FEA06D9F3}"/>
              </a:ext>
            </a:extLst>
          </p:cNvPr>
          <p:cNvPicPr>
            <a:picLocks noChangeAspect="1"/>
          </p:cNvPicPr>
          <p:nvPr/>
        </p:nvPicPr>
        <p:blipFill>
          <a:blip r:embed="rId2"/>
          <a:stretch>
            <a:fillRect/>
          </a:stretch>
        </p:blipFill>
        <p:spPr>
          <a:xfrm>
            <a:off x="2686049" y="2519483"/>
            <a:ext cx="6490673" cy="3757492"/>
          </a:xfrm>
          <a:prstGeom prst="rect">
            <a:avLst/>
          </a:prstGeom>
        </p:spPr>
      </p:pic>
      <p:pic>
        <p:nvPicPr>
          <p:cNvPr id="9" name="Picture 8">
            <a:extLst>
              <a:ext uri="{FF2B5EF4-FFF2-40B4-BE49-F238E27FC236}">
                <a16:creationId xmlns:a16="http://schemas.microsoft.com/office/drawing/2014/main" id="{8315B14F-07EC-ECC3-D229-851A80E64830}"/>
              </a:ext>
            </a:extLst>
          </p:cNvPr>
          <p:cNvPicPr>
            <a:picLocks noChangeAspect="1"/>
          </p:cNvPicPr>
          <p:nvPr/>
        </p:nvPicPr>
        <p:blipFill>
          <a:blip r:embed="rId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807046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9B821CE-AE2E-2919-CDA6-2711FD9CCAEE}"/>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3" name="Group 2">
            <a:extLst>
              <a:ext uri="{FF2B5EF4-FFF2-40B4-BE49-F238E27FC236}">
                <a16:creationId xmlns:a16="http://schemas.microsoft.com/office/drawing/2014/main" id="{5480B334-1D24-9FB6-315F-F24839EB85CF}"/>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FBB70B4E-2439-B008-7D99-9055500B35C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3A779F7E-34DC-7DEA-8B2A-2CD058A58745}"/>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56AF5351-05E8-825B-4EDB-23ED28D0A86F}"/>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CAB1DF0B-A492-AA8D-7DE8-64C5A1E2C2CD}"/>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EBF60BA1-3F04-E1B0-7083-28AD1507E138}"/>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B99AA801-FDDA-1FDE-ED19-44BFEDAF6EB4}"/>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5EBC6439-0A5B-F6C9-B97A-429652BDACD9}"/>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CCB8CA52-39FA-E405-DE93-396614C0E812}"/>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41193007-2C68-CBF6-73C7-8E57DB51BA8A}"/>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A0C6B720-8348-7BA7-762C-4153B1C957C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340908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đã - Xếp hàng ngay ngắn, không đùa nghịch. - Chú ý lắng nghe. - Không sờ vào các hiện vật. - Tuân thủ các quy định của di tích. - Không xả rác bừa bãi.">
            <a:hlinkClick r:id="" action="ppaction://media"/>
            <a:extLst>
              <a:ext uri="{FF2B5EF4-FFF2-40B4-BE49-F238E27FC236}">
                <a16:creationId xmlns:a16="http://schemas.microsoft.com/office/drawing/2014/main" id="{87D851BA-598D-B109-31C5-3AB2DA8309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78316"/>
          </a:xfrm>
          <a:prstGeom prst="rect">
            <a:avLst/>
          </a:prstGeom>
        </p:spPr>
      </p:pic>
    </p:spTree>
    <p:extLst>
      <p:ext uri="{BB962C8B-B14F-4D97-AF65-F5344CB8AC3E}">
        <p14:creationId xmlns:p14="http://schemas.microsoft.com/office/powerpoint/2010/main" val="3941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1829</Words>
  <Application>Microsoft Office PowerPoint</Application>
  <PresentationFormat>Widescreen</PresentationFormat>
  <Paragraphs>156</Paragraphs>
  <Slides>35</Slides>
  <Notes>8</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35</vt:i4>
      </vt:variant>
    </vt:vector>
  </HeadingPairs>
  <TitlesOfParts>
    <vt:vector size="51" baseType="lpstr">
      <vt:lpstr>#9Slide07 SVNAdeline</vt:lpstr>
      <vt:lpstr>Arial</vt:lpstr>
      <vt:lpstr>Calibri</vt:lpstr>
      <vt:lpstr>Cambria</vt:lpstr>
      <vt:lpstr>Segoe UI Historic</vt:lpstr>
      <vt:lpstr>Times New Roman</vt:lpstr>
      <vt:lpstr>UVN Bach Dang Nang</vt:lpstr>
      <vt:lpstr>UVN Sang Song Nang</vt:lpstr>
      <vt:lpstr>Wingdings</vt:lpstr>
      <vt:lpstr>印品黑体</vt:lpstr>
      <vt:lpstr>Office 主题</vt:lpstr>
      <vt:lpstr>2_Office Theme</vt:lpstr>
      <vt:lpstr>3_Office Theme</vt:lpstr>
      <vt:lpstr>4_Office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baigianglop3kntt@gmail.com</cp:lastModifiedBy>
  <cp:revision>90</cp:revision>
  <dcterms:created xsi:type="dcterms:W3CDTF">2023-09-16T11:10:23Z</dcterms:created>
  <dcterms:modified xsi:type="dcterms:W3CDTF">2025-12-06T20:05:10Z</dcterms:modified>
</cp:coreProperties>
</file>