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352" r:id="rId6"/>
    <p:sldId id="353" r:id="rId7"/>
    <p:sldId id="261" r:id="rId8"/>
    <p:sldId id="265" r:id="rId9"/>
    <p:sldId id="337" r:id="rId10"/>
    <p:sldId id="338" r:id="rId11"/>
    <p:sldId id="339" r:id="rId12"/>
    <p:sldId id="257" r:id="rId13"/>
    <p:sldId id="287" r:id="rId14"/>
    <p:sldId id="336" r:id="rId15"/>
    <p:sldId id="323" r:id="rId16"/>
    <p:sldId id="324" r:id="rId17"/>
    <p:sldId id="325" r:id="rId18"/>
    <p:sldId id="354" r:id="rId19"/>
    <p:sldId id="326" r:id="rId20"/>
    <p:sldId id="327" r:id="rId21"/>
    <p:sldId id="340" r:id="rId22"/>
    <p:sldId id="341" r:id="rId23"/>
    <p:sldId id="346" r:id="rId24"/>
    <p:sldId id="347" r:id="rId25"/>
    <p:sldId id="348" r:id="rId26"/>
    <p:sldId id="349" r:id="rId27"/>
    <p:sldId id="350" r:id="rId28"/>
    <p:sldId id="351" r:id="rId29"/>
    <p:sldId id="31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77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09/02/2025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59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39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54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46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8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59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5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84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51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802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06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35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7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4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31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508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85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6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139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016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942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44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0" indent="0">
              <a:buNone/>
              <a:defRPr sz="2667" b="1"/>
            </a:lvl2pPr>
            <a:lvl3pPr marL="1217543" indent="0">
              <a:buNone/>
              <a:defRPr sz="2400" b="1"/>
            </a:lvl3pPr>
            <a:lvl4pPr marL="1826313" indent="0">
              <a:buNone/>
              <a:defRPr sz="2133" b="1"/>
            </a:lvl4pPr>
            <a:lvl5pPr marL="2435084" indent="0">
              <a:buNone/>
              <a:defRPr sz="2133" b="1"/>
            </a:lvl5pPr>
            <a:lvl6pPr marL="3043855" indent="0">
              <a:buNone/>
              <a:defRPr sz="2133" b="1"/>
            </a:lvl6pPr>
            <a:lvl7pPr marL="3652626" indent="0">
              <a:buNone/>
              <a:defRPr sz="2133" b="1"/>
            </a:lvl7pPr>
            <a:lvl8pPr marL="4261397" indent="0">
              <a:buNone/>
              <a:defRPr sz="2133" b="1"/>
            </a:lvl8pPr>
            <a:lvl9pPr marL="487016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0" indent="0">
              <a:buNone/>
              <a:defRPr sz="2667" b="1"/>
            </a:lvl2pPr>
            <a:lvl3pPr marL="1217543" indent="0">
              <a:buNone/>
              <a:defRPr sz="2400" b="1"/>
            </a:lvl3pPr>
            <a:lvl4pPr marL="1826313" indent="0">
              <a:buNone/>
              <a:defRPr sz="2133" b="1"/>
            </a:lvl4pPr>
            <a:lvl5pPr marL="2435084" indent="0">
              <a:buNone/>
              <a:defRPr sz="2133" b="1"/>
            </a:lvl5pPr>
            <a:lvl6pPr marL="3043855" indent="0">
              <a:buNone/>
              <a:defRPr sz="2133" b="1"/>
            </a:lvl6pPr>
            <a:lvl7pPr marL="3652626" indent="0">
              <a:buNone/>
              <a:defRPr sz="2133" b="1"/>
            </a:lvl7pPr>
            <a:lvl8pPr marL="4261397" indent="0">
              <a:buNone/>
              <a:defRPr sz="2133" b="1"/>
            </a:lvl8pPr>
            <a:lvl9pPr marL="487016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5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0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6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770" indent="0">
              <a:buNone/>
              <a:defRPr sz="1600"/>
            </a:lvl2pPr>
            <a:lvl3pPr marL="1217543" indent="0">
              <a:buNone/>
              <a:defRPr sz="1333"/>
            </a:lvl3pPr>
            <a:lvl4pPr marL="1826313" indent="0">
              <a:buNone/>
              <a:defRPr sz="1200"/>
            </a:lvl4pPr>
            <a:lvl5pPr marL="2435084" indent="0">
              <a:buNone/>
              <a:defRPr sz="1200"/>
            </a:lvl5pPr>
            <a:lvl6pPr marL="3043855" indent="0">
              <a:buNone/>
              <a:defRPr sz="1200"/>
            </a:lvl6pPr>
            <a:lvl7pPr marL="3652626" indent="0">
              <a:buNone/>
              <a:defRPr sz="1200"/>
            </a:lvl7pPr>
            <a:lvl8pPr marL="4261397" indent="0">
              <a:buNone/>
              <a:defRPr sz="1200"/>
            </a:lvl8pPr>
            <a:lvl9pPr marL="487016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40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770" indent="0">
              <a:buNone/>
              <a:defRPr sz="3733"/>
            </a:lvl2pPr>
            <a:lvl3pPr marL="1217543" indent="0">
              <a:buNone/>
              <a:defRPr sz="3200"/>
            </a:lvl3pPr>
            <a:lvl4pPr marL="1826313" indent="0">
              <a:buNone/>
              <a:defRPr sz="2667"/>
            </a:lvl4pPr>
            <a:lvl5pPr marL="2435084" indent="0">
              <a:buNone/>
              <a:defRPr sz="2667"/>
            </a:lvl5pPr>
            <a:lvl6pPr marL="3043855" indent="0">
              <a:buNone/>
              <a:defRPr sz="2667"/>
            </a:lvl6pPr>
            <a:lvl7pPr marL="3652626" indent="0">
              <a:buNone/>
              <a:defRPr sz="2667"/>
            </a:lvl7pPr>
            <a:lvl8pPr marL="4261397" indent="0">
              <a:buNone/>
              <a:defRPr sz="2667"/>
            </a:lvl8pPr>
            <a:lvl9pPr marL="487016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770" indent="0">
              <a:buNone/>
              <a:defRPr sz="1600"/>
            </a:lvl2pPr>
            <a:lvl3pPr marL="1217543" indent="0">
              <a:buNone/>
              <a:defRPr sz="1333"/>
            </a:lvl3pPr>
            <a:lvl4pPr marL="1826313" indent="0">
              <a:buNone/>
              <a:defRPr sz="1200"/>
            </a:lvl4pPr>
            <a:lvl5pPr marL="2435084" indent="0">
              <a:buNone/>
              <a:defRPr sz="1200"/>
            </a:lvl5pPr>
            <a:lvl6pPr marL="3043855" indent="0">
              <a:buNone/>
              <a:defRPr sz="1200"/>
            </a:lvl6pPr>
            <a:lvl7pPr marL="3652626" indent="0">
              <a:buNone/>
              <a:defRPr sz="1200"/>
            </a:lvl7pPr>
            <a:lvl8pPr marL="4261397" indent="0">
              <a:buNone/>
              <a:defRPr sz="1200"/>
            </a:lvl8pPr>
            <a:lvl9pPr marL="487016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21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24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5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xmlns="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7543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78" indent="-456578" algn="l" defTabSz="1217543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253" indent="-380482" algn="l" defTabSz="1217543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927" indent="-304387" algn="l" defTabSz="12175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699" indent="-304387" algn="l" defTabSz="1217543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470" indent="-304387" algn="l" defTabSz="1217543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8240" indent="-304387" algn="l" defTabSz="12175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7010" indent="-304387" algn="l" defTabSz="12175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783" indent="-304387" algn="l" defTabSz="12175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4553" indent="-304387" algn="l" defTabSz="121754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0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43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313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84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855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626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397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168" algn="l" defTabSz="12175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file:///D:\giao%20an%20tin%20hoc\NHAC\VUIDEHOC.WAV" TargetMode="External"/><Relationship Id="rId1" Type="http://schemas.microsoft.com/office/2007/relationships/media" Target="file:///D:\giao%20an%20tin%20hoc\NHAC\VUIDEHOC.WAV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7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2.xml"/><Relationship Id="rId21" Type="http://schemas.openxmlformats.org/officeDocument/2006/relationships/image" Target="../media/image60.png"/><Relationship Id="rId34" Type="http://schemas.openxmlformats.org/officeDocument/2006/relationships/image" Target="../media/image71.png"/><Relationship Id="rId7" Type="http://schemas.openxmlformats.org/officeDocument/2006/relationships/image" Target="../media/image54.png"/><Relationship Id="rId12" Type="http://schemas.openxmlformats.org/officeDocument/2006/relationships/slide" Target="slide24.xml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3.xml"/><Relationship Id="rId11" Type="http://schemas.microsoft.com/office/2007/relationships/hdphoto" Target="../media/hdphoto9.wdp"/><Relationship Id="rId24" Type="http://schemas.openxmlformats.org/officeDocument/2006/relationships/image" Target="../media/image62.png"/><Relationship Id="rId32" Type="http://schemas.openxmlformats.org/officeDocument/2006/relationships/image" Target="../media/image69.png"/><Relationship Id="rId5" Type="http://schemas.microsoft.com/office/2007/relationships/hdphoto" Target="../media/hdphoto7.wdp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image" Target="../media/image65.png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31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slide" Target="slide21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8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26" Type="http://schemas.openxmlformats.org/officeDocument/2006/relationships/image" Target="../media/image84.png"/><Relationship Id="rId3" Type="http://schemas.openxmlformats.org/officeDocument/2006/relationships/audio" Target="../media/audio2.wav"/><Relationship Id="rId21" Type="http://schemas.microsoft.com/office/2007/relationships/hdphoto" Target="../media/hdphoto22.wdp"/><Relationship Id="rId7" Type="http://schemas.openxmlformats.org/officeDocument/2006/relationships/image" Target="../media/image73.png"/><Relationship Id="rId12" Type="http://schemas.microsoft.com/office/2007/relationships/hdphoto" Target="../media/hdphoto18.wdp"/><Relationship Id="rId17" Type="http://schemas.openxmlformats.org/officeDocument/2006/relationships/image" Target="../media/image78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0.xml"/><Relationship Id="rId11" Type="http://schemas.openxmlformats.org/officeDocument/2006/relationships/image" Target="../media/image75.png"/><Relationship Id="rId24" Type="http://schemas.openxmlformats.org/officeDocument/2006/relationships/image" Target="../media/image82.png"/><Relationship Id="rId5" Type="http://schemas.openxmlformats.org/officeDocument/2006/relationships/image" Target="../media/image2.png"/><Relationship Id="rId15" Type="http://schemas.openxmlformats.org/officeDocument/2006/relationships/image" Target="../media/image77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74.png"/><Relationship Id="rId14" Type="http://schemas.microsoft.com/office/2007/relationships/hdphoto" Target="../media/hdphoto19.wdp"/><Relationship Id="rId22" Type="http://schemas.openxmlformats.org/officeDocument/2006/relationships/image" Target="../media/image81.png"/><Relationship Id="rId27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microsoft.com/office/2007/relationships/hdphoto" Target="../media/hdphoto23.wdp"/><Relationship Id="rId26" Type="http://schemas.openxmlformats.org/officeDocument/2006/relationships/image" Target="../media/image86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slide" Target="slide20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3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microsoft.com/office/2007/relationships/hdphoto" Target="../media/hdphoto20.wdp"/><Relationship Id="rId24" Type="http://schemas.openxmlformats.org/officeDocument/2006/relationships/image" Target="../media/image76.png"/><Relationship Id="rId5" Type="http://schemas.openxmlformats.org/officeDocument/2006/relationships/image" Target="../media/image2.png"/><Relationship Id="rId15" Type="http://schemas.openxmlformats.org/officeDocument/2006/relationships/image" Target="../media/image80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openxmlformats.org/officeDocument/2006/relationships/image" Target="../media/image82.png"/><Relationship Id="rId31" Type="http://schemas.openxmlformats.org/officeDocument/2006/relationships/image" Target="../media/image92.png"/><Relationship Id="rId4" Type="http://schemas.openxmlformats.org/officeDocument/2006/relationships/audio" Target="../media/audio2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4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2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8.png"/><Relationship Id="rId17" Type="http://schemas.openxmlformats.org/officeDocument/2006/relationships/image" Target="../media/image81.png"/><Relationship Id="rId25" Type="http://schemas.openxmlformats.org/officeDocument/2006/relationships/slide" Target="slide20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3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png"/><Relationship Id="rId11" Type="http://schemas.microsoft.com/office/2007/relationships/hdphoto" Target="../media/hdphoto20.wdp"/><Relationship Id="rId24" Type="http://schemas.openxmlformats.org/officeDocument/2006/relationships/image" Target="../media/image76.png"/><Relationship Id="rId5" Type="http://schemas.openxmlformats.org/officeDocument/2006/relationships/image" Target="../media/image2.png"/><Relationship Id="rId15" Type="http://schemas.openxmlformats.org/officeDocument/2006/relationships/image" Target="../media/image80.png"/><Relationship Id="rId23" Type="http://schemas.openxmlformats.org/officeDocument/2006/relationships/image" Target="../media/image85.png"/><Relationship Id="rId28" Type="http://schemas.openxmlformats.org/officeDocument/2006/relationships/image" Target="../media/image94.png"/><Relationship Id="rId10" Type="http://schemas.openxmlformats.org/officeDocument/2006/relationships/image" Target="../media/image77.png"/><Relationship Id="rId19" Type="http://schemas.openxmlformats.org/officeDocument/2006/relationships/image" Target="../media/image82.png"/><Relationship Id="rId31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4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microsoft.com/office/2007/relationships/hdphoto" Target="../media/hdphoto26.wdp"/><Relationship Id="rId3" Type="http://schemas.openxmlformats.org/officeDocument/2006/relationships/audio" Target="../media/audio2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24" Type="http://schemas.openxmlformats.org/officeDocument/2006/relationships/slide" Target="slide20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6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0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2088107" y="2294343"/>
            <a:ext cx="8219271" cy="22467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 5</a:t>
            </a:r>
          </a:p>
          <a:p>
            <a:pPr algn="ctr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36: TỈ SỐ. TỈ SỐ PHẦN TRĂM (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VUIDEHOC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918953" y="4713669"/>
            <a:ext cx="827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Huyên</a:t>
            </a:r>
            <a:endParaRPr lang="en-US" sz="3600" b="1" dirty="0">
              <a:ln w="10541" cmpd="sng">
                <a:solidFill>
                  <a:srgbClr val="5B9BD5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030" y="111867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17593" y="11186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3148383" y="69122"/>
            <a:ext cx="6293273" cy="52747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ĐỐC TÍN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51B99B-5790-74E4-7889-D7FFF5570439}"/>
              </a:ext>
            </a:extLst>
          </p:cNvPr>
          <p:cNvSpPr/>
          <p:nvPr/>
        </p:nvSpPr>
        <p:spPr>
          <a:xfrm>
            <a:off x="1305952" y="958003"/>
            <a:ext cx="9580095" cy="48427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32005"/>
              </a:avLst>
            </a:prstTxWarp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ĐẾN VỚI TIẾT HỌC LỚP 5B</a:t>
            </a:r>
          </a:p>
        </p:txBody>
      </p:sp>
    </p:spTree>
    <p:extLst>
      <p:ext uri="{BB962C8B-B14F-4D97-AF65-F5344CB8AC3E}">
        <p14:creationId xmlns:p14="http://schemas.microsoft.com/office/powerpoint/2010/main" val="7321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xmlns="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xmlns="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xmlns="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xmlns="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xmlns="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xmlns="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xmlns="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2639F1-854B-48D3-BC9A-E002B58079BB}"/>
              </a:ext>
            </a:extLst>
          </p:cNvPr>
          <p:cNvSpPr/>
          <p:nvPr/>
        </p:nvSpPr>
        <p:spPr>
          <a:xfrm>
            <a:off x="314180" y="151229"/>
            <a:ext cx="11563643" cy="6555545"/>
          </a:xfrm>
          <a:prstGeom prst="roundRect">
            <a:avLst>
              <a:gd name="adj" fmla="val 6496"/>
            </a:avLst>
          </a:prstGeom>
          <a:solidFill>
            <a:srgbClr val="AF7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71B795E-8172-4753-AFD6-8AEE6962E0AC}"/>
              </a:ext>
            </a:extLst>
          </p:cNvPr>
          <p:cNvSpPr/>
          <p:nvPr/>
        </p:nvSpPr>
        <p:spPr>
          <a:xfrm>
            <a:off x="626232" y="390233"/>
            <a:ext cx="10939536" cy="6058487"/>
          </a:xfrm>
          <a:prstGeom prst="roundRect">
            <a:avLst>
              <a:gd name="adj" fmla="val 6496"/>
            </a:avLst>
          </a:prstGeom>
          <a:solidFill>
            <a:srgbClr val="AF746F"/>
          </a:solidFill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EAB259A6-14DA-4A58-BE94-B9F9A85B9C03}"/>
              </a:ext>
            </a:extLst>
          </p:cNvPr>
          <p:cNvGrpSpPr/>
          <p:nvPr/>
        </p:nvGrpSpPr>
        <p:grpSpPr>
          <a:xfrm>
            <a:off x="1099664" y="731952"/>
            <a:ext cx="10002715" cy="5304472"/>
            <a:chOff x="1107400" y="762000"/>
            <a:chExt cx="10002714" cy="530447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419C78E5-1C73-40D5-9C29-FCF36EBC3DE5}"/>
                </a:ext>
              </a:extLst>
            </p:cNvPr>
            <p:cNvSpPr/>
            <p:nvPr/>
          </p:nvSpPr>
          <p:spPr>
            <a:xfrm>
              <a:off x="1107400" y="762000"/>
              <a:ext cx="4939070" cy="530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CA51706-C62C-4789-9B8F-C982D5A46F31}"/>
                </a:ext>
              </a:extLst>
            </p:cNvPr>
            <p:cNvSpPr/>
            <p:nvPr/>
          </p:nvSpPr>
          <p:spPr>
            <a:xfrm>
              <a:off x="6163188" y="762952"/>
              <a:ext cx="4946926" cy="5303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50E21EBD-7778-49DB-94B9-BA53A2EF40EB}"/>
              </a:ext>
            </a:extLst>
          </p:cNvPr>
          <p:cNvSpPr/>
          <p:nvPr/>
        </p:nvSpPr>
        <p:spPr>
          <a:xfrm>
            <a:off x="762002" y="1466161"/>
            <a:ext cx="319893" cy="928683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FF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B5879358-F579-4AF7-9262-F1657E35125F}"/>
              </a:ext>
            </a:extLst>
          </p:cNvPr>
          <p:cNvSpPr/>
          <p:nvPr/>
        </p:nvSpPr>
        <p:spPr>
          <a:xfrm>
            <a:off x="760816" y="2441910"/>
            <a:ext cx="319893" cy="94200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A2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xmlns="" id="{2C248C15-59F8-48E4-9BE2-4DE6AEA9E93F}"/>
              </a:ext>
            </a:extLst>
          </p:cNvPr>
          <p:cNvSpPr/>
          <p:nvPr/>
        </p:nvSpPr>
        <p:spPr>
          <a:xfrm>
            <a:off x="774463" y="3430977"/>
            <a:ext cx="319893" cy="94200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CFB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7C24A0D0-4588-4F1D-95DF-592C48407596}"/>
              </a:ext>
            </a:extLst>
          </p:cNvPr>
          <p:cNvSpPr/>
          <p:nvPr/>
        </p:nvSpPr>
        <p:spPr>
          <a:xfrm>
            <a:off x="762002" y="4420042"/>
            <a:ext cx="319893" cy="942001"/>
          </a:xfrm>
          <a:custGeom>
            <a:avLst/>
            <a:gdLst>
              <a:gd name="connsiteX0" fmla="*/ 111127 w 319893"/>
              <a:gd name="connsiteY0" fmla="*/ 0 h 942001"/>
              <a:gd name="connsiteX1" fmla="*/ 319893 w 319893"/>
              <a:gd name="connsiteY1" fmla="*/ 0 h 942001"/>
              <a:gd name="connsiteX2" fmla="*/ 319893 w 319893"/>
              <a:gd name="connsiteY2" fmla="*/ 942001 h 942001"/>
              <a:gd name="connsiteX3" fmla="*/ 111127 w 319893"/>
              <a:gd name="connsiteY3" fmla="*/ 942001 h 942001"/>
              <a:gd name="connsiteX4" fmla="*/ 0 w 319893"/>
              <a:gd name="connsiteY4" fmla="*/ 830874 h 942001"/>
              <a:gd name="connsiteX5" fmla="*/ 0 w 319893"/>
              <a:gd name="connsiteY5" fmla="*/ 111127 h 942001"/>
              <a:gd name="connsiteX6" fmla="*/ 111127 w 319893"/>
              <a:gd name="connsiteY6" fmla="*/ 0 h 94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893" h="942001">
                <a:moveTo>
                  <a:pt x="111127" y="0"/>
                </a:moveTo>
                <a:lnTo>
                  <a:pt x="319893" y="0"/>
                </a:lnTo>
                <a:lnTo>
                  <a:pt x="319893" y="942001"/>
                </a:lnTo>
                <a:lnTo>
                  <a:pt x="111127" y="942001"/>
                </a:lnTo>
                <a:cubicBezTo>
                  <a:pt x="49753" y="942001"/>
                  <a:pt x="0" y="892248"/>
                  <a:pt x="0" y="830874"/>
                </a:cubicBezTo>
                <a:lnTo>
                  <a:pt x="0" y="111127"/>
                </a:lnTo>
                <a:cubicBezTo>
                  <a:pt x="0" y="49753"/>
                  <a:pt x="49753" y="0"/>
                  <a:pt x="111127" y="0"/>
                </a:cubicBezTo>
                <a:close/>
              </a:path>
            </a:pathLst>
          </a:custGeom>
          <a:solidFill>
            <a:srgbClr val="C56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82D255B0-E848-4896-A2A3-8FA1637F7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3" y="3561768"/>
            <a:ext cx="4798220" cy="228320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D7498338-CBFF-4734-A7BB-F500EDCAD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766" y="4095750"/>
            <a:ext cx="4699463" cy="1725487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DD33168-CD42-46FA-9868-755BD15A49A5}"/>
              </a:ext>
            </a:extLst>
          </p:cNvPr>
          <p:cNvGrpSpPr/>
          <p:nvPr/>
        </p:nvGrpSpPr>
        <p:grpSpPr>
          <a:xfrm>
            <a:off x="5555714" y="232282"/>
            <a:ext cx="1106087" cy="5583743"/>
            <a:chOff x="5555713" y="232282"/>
            <a:chExt cx="1106087" cy="55837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42C3AAF5-EE10-433D-AA73-49AD62029D34}"/>
                </a:ext>
              </a:extLst>
            </p:cNvPr>
            <p:cNvGrpSpPr/>
            <p:nvPr/>
          </p:nvGrpSpPr>
          <p:grpSpPr>
            <a:xfrm>
              <a:off x="5555713" y="232282"/>
              <a:ext cx="1106087" cy="1023545"/>
              <a:chOff x="5551785" y="232282"/>
              <a:chExt cx="1106087" cy="102354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07FD3DB7-86E8-4736-B8F8-B0D12F5AA8E4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7FF6FF84-20E8-44B7-8D0B-DB4BFD0A67D4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xmlns="" id="{CBED8E8A-4D87-4654-A5F6-93382670CB75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1526EA5-0B8B-4B67-AEE4-EB410BBADBE3}"/>
                </a:ext>
              </a:extLst>
            </p:cNvPr>
            <p:cNvGrpSpPr/>
            <p:nvPr/>
          </p:nvGrpSpPr>
          <p:grpSpPr>
            <a:xfrm>
              <a:off x="5555713" y="751785"/>
              <a:ext cx="1106087" cy="1023545"/>
              <a:chOff x="5551785" y="232282"/>
              <a:chExt cx="1106087" cy="102354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7DD2967B-A4ED-4F53-A460-CB52A243113A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5700C1C2-8C72-4D51-B12C-06D26B3841D8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xmlns="" id="{BF0C02A6-9C40-445B-BA4B-C8D3E4CF0946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44ED2251-E1A5-4E26-A983-D1700183976E}"/>
                </a:ext>
              </a:extLst>
            </p:cNvPr>
            <p:cNvGrpSpPr/>
            <p:nvPr/>
          </p:nvGrpSpPr>
          <p:grpSpPr>
            <a:xfrm>
              <a:off x="5555713" y="1254032"/>
              <a:ext cx="1106087" cy="1023545"/>
              <a:chOff x="5551785" y="232282"/>
              <a:chExt cx="1106087" cy="102354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C1A62C78-4FD1-46E4-87B2-A472099DE860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B10AF6BA-61B0-4F4A-B4C5-9248518CC9DA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xmlns="" id="{1A14305D-54BE-4CBB-B21B-CB9F1505C887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FE0D8877-EC44-4AF0-9DD8-CA8FA0C0A8C5}"/>
                </a:ext>
              </a:extLst>
            </p:cNvPr>
            <p:cNvGrpSpPr/>
            <p:nvPr/>
          </p:nvGrpSpPr>
          <p:grpSpPr>
            <a:xfrm>
              <a:off x="5555713" y="1746907"/>
              <a:ext cx="1106087" cy="1023545"/>
              <a:chOff x="5551785" y="232282"/>
              <a:chExt cx="1106087" cy="102354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5174DC76-12F4-4DF3-BE58-F9D19C85735C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xmlns="" id="{C801327B-799A-48DF-A4ED-4222B2A81E75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xmlns="" id="{EAADD23D-E590-441F-B208-A77756D5D2D2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E549646E-5D14-41C9-8265-C22A4A637456}"/>
                </a:ext>
              </a:extLst>
            </p:cNvPr>
            <p:cNvGrpSpPr/>
            <p:nvPr/>
          </p:nvGrpSpPr>
          <p:grpSpPr>
            <a:xfrm>
              <a:off x="5555713" y="2284356"/>
              <a:ext cx="1106087" cy="1023545"/>
              <a:chOff x="5551785" y="232282"/>
              <a:chExt cx="1106087" cy="102354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xmlns="" id="{5B1E1281-0136-4E54-B686-23767A16CECE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D2C0ABBA-DA83-43ED-BE98-B452F8D94053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xmlns="" id="{401B5CE7-86E5-4E36-B8DD-A6FA72ECB7C9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E2570CF2-C878-4EFD-AC0A-0D2F3E504DDD}"/>
                </a:ext>
              </a:extLst>
            </p:cNvPr>
            <p:cNvGrpSpPr/>
            <p:nvPr/>
          </p:nvGrpSpPr>
          <p:grpSpPr>
            <a:xfrm>
              <a:off x="5555713" y="2788771"/>
              <a:ext cx="1106087" cy="1023545"/>
              <a:chOff x="5551785" y="232282"/>
              <a:chExt cx="1106087" cy="1023545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B46DF185-2FD9-4042-8C7A-BC41480C54ED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E26C0366-DED3-449D-9E85-98F83F03808B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xmlns="" id="{31E13345-9B13-4750-8E0E-9B873E31A88C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B76158D3-DEB3-449C-B370-436AB55C88A3}"/>
                </a:ext>
              </a:extLst>
            </p:cNvPr>
            <p:cNvGrpSpPr/>
            <p:nvPr/>
          </p:nvGrpSpPr>
          <p:grpSpPr>
            <a:xfrm>
              <a:off x="5555713" y="3289698"/>
              <a:ext cx="1106087" cy="1023545"/>
              <a:chOff x="5551785" y="232282"/>
              <a:chExt cx="1106087" cy="102354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DD579FC7-96A8-4DCE-8592-D66B5E1E94D2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6CDD23C0-0C9D-46D1-AAD3-A7DA3022557D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xmlns="" id="{178F0804-D6FB-4825-BCA7-BAF147A73885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FE297B19-304F-401B-9606-CF75A789EED0}"/>
                </a:ext>
              </a:extLst>
            </p:cNvPr>
            <p:cNvGrpSpPr/>
            <p:nvPr/>
          </p:nvGrpSpPr>
          <p:grpSpPr>
            <a:xfrm>
              <a:off x="5555713" y="3790625"/>
              <a:ext cx="1106087" cy="1023545"/>
              <a:chOff x="5551785" y="232282"/>
              <a:chExt cx="1106087" cy="1023545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xmlns="" id="{3F5ECA8A-5CF3-4719-9832-DA56DC5CE90A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534087EE-A1A4-41DD-926E-FFD8A9420952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xmlns="" id="{37194E91-FE9A-46E3-8A99-1CB4EA5A61E6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7A7BB52E-2686-4AC7-A2B5-02493523E06D}"/>
                </a:ext>
              </a:extLst>
            </p:cNvPr>
            <p:cNvGrpSpPr/>
            <p:nvPr/>
          </p:nvGrpSpPr>
          <p:grpSpPr>
            <a:xfrm>
              <a:off x="5555713" y="4291552"/>
              <a:ext cx="1106087" cy="1023545"/>
              <a:chOff x="5551785" y="232282"/>
              <a:chExt cx="1106087" cy="102354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xmlns="" id="{3C67095A-BFE0-44D0-90B3-6C8D2115529D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xmlns="" id="{8F9B66C3-3B8C-4142-A830-E808419594AA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xmlns="" id="{705D1E9D-B9B8-44AD-9108-30D74BC5FF00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C547861-3DBC-45C1-9812-4FCB543A8B7F}"/>
                </a:ext>
              </a:extLst>
            </p:cNvPr>
            <p:cNvGrpSpPr/>
            <p:nvPr/>
          </p:nvGrpSpPr>
          <p:grpSpPr>
            <a:xfrm>
              <a:off x="5555713" y="4792479"/>
              <a:ext cx="1106087" cy="1023545"/>
              <a:chOff x="5551785" y="232282"/>
              <a:chExt cx="1106087" cy="1023545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E02EE75A-7A65-48BE-85EE-4090DA3DCD48}"/>
                  </a:ext>
                </a:extLst>
              </p:cNvPr>
              <p:cNvSpPr/>
              <p:nvPr/>
            </p:nvSpPr>
            <p:spPr>
              <a:xfrm>
                <a:off x="5551785" y="893536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10CDC5A6-0EF6-4811-A794-9453B7894AA9}"/>
                  </a:ext>
                </a:extLst>
              </p:cNvPr>
              <p:cNvSpPr/>
              <p:nvPr/>
            </p:nvSpPr>
            <p:spPr>
              <a:xfrm>
                <a:off x="6358523" y="898297"/>
                <a:ext cx="299349" cy="297089"/>
              </a:xfrm>
              <a:prstGeom prst="ellipse">
                <a:avLst/>
              </a:prstGeom>
              <a:solidFill>
                <a:srgbClr val="AF746F"/>
              </a:solidFill>
              <a:ln>
                <a:noFill/>
              </a:ln>
              <a:effectLst>
                <a:innerShdw blurRad="177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xmlns="" id="{63EEA769-F309-4A0C-9929-A49F51A12342}"/>
                  </a:ext>
                </a:extLst>
              </p:cNvPr>
              <p:cNvSpPr/>
              <p:nvPr/>
            </p:nvSpPr>
            <p:spPr>
              <a:xfrm rot="8332206">
                <a:off x="5584228" y="232282"/>
                <a:ext cx="1023545" cy="1023545"/>
              </a:xfrm>
              <a:prstGeom prst="arc">
                <a:avLst>
                  <a:gd name="adj1" fmla="val 15502044"/>
                  <a:gd name="adj2" fmla="val 276515"/>
                </a:avLst>
              </a:prstGeom>
              <a:ln w="57150" cap="rnd">
                <a:gradFill>
                  <a:gsLst>
                    <a:gs pos="100000">
                      <a:srgbClr val="66565D"/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  <a:gs pos="70000">
                      <a:schemeClr val="bg1"/>
                    </a:gs>
                    <a:gs pos="2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r" defTabSz="914377"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28B9988-C945-4356-98E9-1BDFCA169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5373">
            <a:off x="9753941" y="470524"/>
            <a:ext cx="1271019" cy="15361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F070C4-85F1-4595-854B-DEC51DB4E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96621" y="-21554"/>
            <a:ext cx="2072251" cy="2338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DD34B5-4F2B-4AAB-A8EC-446A3D35E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27" y="1447797"/>
            <a:ext cx="8855973" cy="4059508"/>
          </a:xfrm>
          <a:prstGeom prst="rect">
            <a:avLst/>
          </a:prstGeom>
        </p:spPr>
      </p:pic>
      <p:sp>
        <p:nvSpPr>
          <p:cNvPr id="88" name="Rectangle: Rounded Corners 5">
            <a:extLst>
              <a:ext uri="{FF2B5EF4-FFF2-40B4-BE49-F238E27FC236}">
                <a16:creationId xmlns:a16="http://schemas.microsoft.com/office/drawing/2014/main" xmlns="" id="{3E3324C8-C539-4662-BBE1-2215519C8771}"/>
              </a:ext>
            </a:extLst>
          </p:cNvPr>
          <p:cNvSpPr/>
          <p:nvPr/>
        </p:nvSpPr>
        <p:spPr>
          <a:xfrm flipH="1">
            <a:off x="6860982" y="1002995"/>
            <a:ext cx="4067209" cy="4747828"/>
          </a:xfrm>
          <a:custGeom>
            <a:avLst/>
            <a:gdLst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9536" h="6058486">
                <a:moveTo>
                  <a:pt x="0" y="393559"/>
                </a:moveTo>
                <a:cubicBezTo>
                  <a:pt x="0" y="176202"/>
                  <a:pt x="176202" y="0"/>
                  <a:pt x="393559" y="0"/>
                </a:cubicBezTo>
                <a:cubicBezTo>
                  <a:pt x="3739598" y="285750"/>
                  <a:pt x="7161838" y="0"/>
                  <a:pt x="10545977" y="0"/>
                </a:cubicBezTo>
                <a:cubicBezTo>
                  <a:pt x="10763334" y="0"/>
                  <a:pt x="10749036" y="233352"/>
                  <a:pt x="10749036" y="450709"/>
                </a:cubicBezTo>
                <a:cubicBezTo>
                  <a:pt x="10488686" y="2284032"/>
                  <a:pt x="10876036" y="3926854"/>
                  <a:pt x="10939536" y="5664927"/>
                </a:cubicBezTo>
                <a:cubicBezTo>
                  <a:pt x="10844286" y="6034684"/>
                  <a:pt x="10763334" y="6058486"/>
                  <a:pt x="10545977" y="6058486"/>
                </a:cubicBezTo>
                <a:cubicBezTo>
                  <a:pt x="7257088" y="5867986"/>
                  <a:pt x="3815798" y="5848936"/>
                  <a:pt x="393559" y="6058486"/>
                </a:cubicBezTo>
                <a:cubicBezTo>
                  <a:pt x="214302" y="5925136"/>
                  <a:pt x="0" y="5882284"/>
                  <a:pt x="0" y="5664927"/>
                </a:cubicBezTo>
                <a:cubicBezTo>
                  <a:pt x="171450" y="4079254"/>
                  <a:pt x="342900" y="2284032"/>
                  <a:pt x="0" y="393559"/>
                </a:cubicBezTo>
                <a:close/>
              </a:path>
            </a:pathLst>
          </a:custGeom>
          <a:noFill/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: Rounded Corners 5">
            <a:extLst>
              <a:ext uri="{FF2B5EF4-FFF2-40B4-BE49-F238E27FC236}">
                <a16:creationId xmlns:a16="http://schemas.microsoft.com/office/drawing/2014/main" xmlns="" id="{73964FBC-71CD-4262-A948-8BCE214746CA}"/>
              </a:ext>
            </a:extLst>
          </p:cNvPr>
          <p:cNvSpPr/>
          <p:nvPr/>
        </p:nvSpPr>
        <p:spPr>
          <a:xfrm>
            <a:off x="1258600" y="1043699"/>
            <a:ext cx="4067209" cy="4747828"/>
          </a:xfrm>
          <a:custGeom>
            <a:avLst/>
            <a:gdLst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939536 w 10939536"/>
              <a:gd name="connsiteY3" fmla="*/ 39355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  <a:gd name="connsiteX0" fmla="*/ 0 w 10939536"/>
              <a:gd name="connsiteY0" fmla="*/ 393559 h 6058486"/>
              <a:gd name="connsiteX1" fmla="*/ 393559 w 10939536"/>
              <a:gd name="connsiteY1" fmla="*/ 0 h 6058486"/>
              <a:gd name="connsiteX2" fmla="*/ 10545977 w 10939536"/>
              <a:gd name="connsiteY2" fmla="*/ 0 h 6058486"/>
              <a:gd name="connsiteX3" fmla="*/ 10749036 w 10939536"/>
              <a:gd name="connsiteY3" fmla="*/ 450709 h 6058486"/>
              <a:gd name="connsiteX4" fmla="*/ 10939536 w 10939536"/>
              <a:gd name="connsiteY4" fmla="*/ 5664927 h 6058486"/>
              <a:gd name="connsiteX5" fmla="*/ 10545977 w 10939536"/>
              <a:gd name="connsiteY5" fmla="*/ 6058486 h 6058486"/>
              <a:gd name="connsiteX6" fmla="*/ 393559 w 10939536"/>
              <a:gd name="connsiteY6" fmla="*/ 6058486 h 6058486"/>
              <a:gd name="connsiteX7" fmla="*/ 0 w 10939536"/>
              <a:gd name="connsiteY7" fmla="*/ 5664927 h 6058486"/>
              <a:gd name="connsiteX8" fmla="*/ 0 w 10939536"/>
              <a:gd name="connsiteY8" fmla="*/ 393559 h 605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39536" h="6058486">
                <a:moveTo>
                  <a:pt x="0" y="393559"/>
                </a:moveTo>
                <a:cubicBezTo>
                  <a:pt x="0" y="176202"/>
                  <a:pt x="176202" y="0"/>
                  <a:pt x="393559" y="0"/>
                </a:cubicBezTo>
                <a:cubicBezTo>
                  <a:pt x="3739598" y="285750"/>
                  <a:pt x="7161838" y="0"/>
                  <a:pt x="10545977" y="0"/>
                </a:cubicBezTo>
                <a:cubicBezTo>
                  <a:pt x="10763334" y="0"/>
                  <a:pt x="10749036" y="233352"/>
                  <a:pt x="10749036" y="450709"/>
                </a:cubicBezTo>
                <a:cubicBezTo>
                  <a:pt x="10488686" y="2284032"/>
                  <a:pt x="10876036" y="3926854"/>
                  <a:pt x="10939536" y="5664927"/>
                </a:cubicBezTo>
                <a:cubicBezTo>
                  <a:pt x="10844286" y="6034684"/>
                  <a:pt x="10763334" y="6058486"/>
                  <a:pt x="10545977" y="6058486"/>
                </a:cubicBezTo>
                <a:cubicBezTo>
                  <a:pt x="7257088" y="5867986"/>
                  <a:pt x="3815798" y="5848936"/>
                  <a:pt x="393559" y="6058486"/>
                </a:cubicBezTo>
                <a:cubicBezTo>
                  <a:pt x="214302" y="5925136"/>
                  <a:pt x="0" y="5882284"/>
                  <a:pt x="0" y="5664927"/>
                </a:cubicBezTo>
                <a:cubicBezTo>
                  <a:pt x="171450" y="4079254"/>
                  <a:pt x="342900" y="2284032"/>
                  <a:pt x="0" y="393559"/>
                </a:cubicBezTo>
                <a:close/>
              </a:path>
            </a:pathLst>
          </a:custGeom>
          <a:noFill/>
          <a:ln w="38100">
            <a:solidFill>
              <a:srgbClr val="6656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77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Text Box 9"/>
          <p:cNvSpPr txBox="1"/>
          <p:nvPr/>
        </p:nvSpPr>
        <p:spPr>
          <a:xfrm>
            <a:off x="1928814" y="2205039"/>
            <a:ext cx="3274823" cy="163121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defTabSz="91437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0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S/4</a:t>
            </a:r>
            <a:endParaRPr lang="en-US" altLang="en-US" sz="10000" b="1" dirty="0">
              <a:solidFill>
                <a:srgbClr val="0000FF"/>
              </a:solidFill>
              <a:latin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416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xmlns="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xmlns="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xmlns="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xmlns="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xmlns="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xmlns="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xmlns="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xmlns="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xmlns="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xmlns="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xmlns="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xmlns="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xmlns="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xmlns="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xmlns="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xmlns="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xmlns="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xmlns="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xmlns="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xmlns="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xmlns="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xmlns="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xmlns="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965</TotalTime>
  <Words>681</Words>
  <Application>Microsoft Office PowerPoint</Application>
  <PresentationFormat>Widescreen</PresentationFormat>
  <Paragraphs>100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Cookies</vt:lpstr>
      <vt:lpstr>UTM Flavour</vt:lpstr>
      <vt:lpstr>等线</vt:lpstr>
      <vt:lpstr>Custom Design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276</cp:revision>
  <dcterms:created xsi:type="dcterms:W3CDTF">2023-06-08T14:57:11Z</dcterms:created>
  <dcterms:modified xsi:type="dcterms:W3CDTF">2025-02-09T14:39:15Z</dcterms:modified>
  <cp:category>9Slide.vn</cp:category>
</cp:coreProperties>
</file>