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524" r:id="rId2"/>
    <p:sldId id="2007577402" r:id="rId3"/>
    <p:sldId id="256" r:id="rId4"/>
    <p:sldId id="257" r:id="rId5"/>
    <p:sldId id="258" r:id="rId6"/>
    <p:sldId id="260" r:id="rId7"/>
    <p:sldId id="259" r:id="rId8"/>
    <p:sldId id="485" r:id="rId9"/>
    <p:sldId id="487" r:id="rId10"/>
    <p:sldId id="488" r:id="rId11"/>
    <p:sldId id="489" r:id="rId12"/>
    <p:sldId id="486" r:id="rId13"/>
    <p:sldId id="533" r:id="rId14"/>
    <p:sldId id="534" r:id="rId15"/>
    <p:sldId id="2007577413" r:id="rId16"/>
    <p:sldId id="2007577424" r:id="rId17"/>
    <p:sldId id="532" r:id="rId18"/>
    <p:sldId id="457" r:id="rId19"/>
    <p:sldId id="2007577417" r:id="rId20"/>
    <p:sldId id="2007577418" r:id="rId21"/>
    <p:sldId id="771" r:id="rId22"/>
    <p:sldId id="2007577419" r:id="rId23"/>
    <p:sldId id="2007577420" r:id="rId24"/>
    <p:sldId id="2007577421" r:id="rId25"/>
    <p:sldId id="2007577423" r:id="rId26"/>
    <p:sldId id="2007577422" r:id="rId27"/>
    <p:sldId id="340" r:id="rId28"/>
    <p:sldId id="39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71137"/>
    <a:srgbClr val="B4467D"/>
    <a:srgbClr val="FEFCFD"/>
    <a:srgbClr val="FDFBFC"/>
    <a:srgbClr val="FABDCC"/>
    <a:srgbClr val="B7E4F9"/>
    <a:srgbClr val="B55C3D"/>
    <a:srgbClr val="73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6" autoAdjust="0"/>
    <p:restoredTop sz="94660"/>
  </p:normalViewPr>
  <p:slideViewPr>
    <p:cSldViewPr snapToGrid="0">
      <p:cViewPr varScale="1">
        <p:scale>
          <a:sx n="61" d="100"/>
          <a:sy n="61" d="100"/>
        </p:scale>
        <p:origin x="4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46431-71C7-4B6D-A8F7-C81DF6AC41A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76C76-090D-4A79-851B-C0FE946EE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9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734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56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8972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01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MsPham-0936082789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3D43F-8105-4077-91CD-25E170BE8A2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40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967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MsPham-0936082789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3D43F-8105-4077-91CD-25E170BE8A2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46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9761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73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56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5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056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4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805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10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79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1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6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8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6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4B7B99-711D-422F-93CD-A50FC9DA7DF9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D70740-4331-424D-83E4-759DB50D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slide" Target="slide8.xml"/><Relationship Id="rId10" Type="http://schemas.openxmlformats.org/officeDocument/2006/relationships/image" Target="../media/image21.png"/><Relationship Id="rId19" Type="http://schemas.openxmlformats.org/officeDocument/2006/relationships/slide" Target="slide15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278785" y="1429109"/>
            <a:ext cx="1322321" cy="1615266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6161E3-6639-4179-EADD-DBE02FC0D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6" y="0"/>
            <a:ext cx="12192000" cy="6857999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3111056" y="3150529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Lesson 2 – Part 4, 5, 6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9" name="Mspham-0936082789">
              <a:hlinkClick r:id="rId3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3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443718" y="2031440"/>
            <a:ext cx="8668128" cy="1119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8000" b="1" spc="-1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My future job</a:t>
            </a:r>
          </a:p>
        </p:txBody>
      </p: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592736" y="1546580"/>
            <a:ext cx="348947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599" b="1" dirty="0">
                <a:solidFill>
                  <a:srgbClr val="045288"/>
                </a:solidFill>
                <a:latin typeface="Amasis MT Pro Black" panose="02040A04050005020304" pitchFamily="18" charset="0"/>
              </a:rPr>
              <a:t>Unit 5</a:t>
            </a:r>
          </a:p>
        </p:txBody>
      </p:sp>
      <p:pic>
        <p:nvPicPr>
          <p:cNvPr id="12" name="MsPham-0936082789">
            <a:hlinkClick r:id="rId3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795402" y="1398332"/>
            <a:ext cx="648316" cy="773724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793" y="3858340"/>
            <a:ext cx="2236005" cy="26515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8CA2F-8D5D-7F01-9B38-46F5F0DB4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745" y="4797777"/>
            <a:ext cx="1348476" cy="19502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EFFF4A-20CC-54C8-3146-73187CB55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213" y="4464440"/>
            <a:ext cx="1061787" cy="22645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7EC237-9857-B294-B1E8-961DF2A94A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0812" y="4368799"/>
            <a:ext cx="1543967" cy="2365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2887A3-C714-7737-9221-3661BCF5B629}"/>
              </a:ext>
            </a:extLst>
          </p:cNvPr>
          <p:cNvSpPr/>
          <p:nvPr/>
        </p:nvSpPr>
        <p:spPr>
          <a:xfrm>
            <a:off x="2110745" y="844111"/>
            <a:ext cx="77337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Warmly welcome our lesson today</a:t>
            </a:r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46AA2B62-D50A-4E64-8BD5-86AB2117572C}"/>
              </a:ext>
            </a:extLst>
          </p:cNvPr>
          <p:cNvSpPr txBox="1"/>
          <p:nvPr/>
        </p:nvSpPr>
        <p:spPr>
          <a:xfrm>
            <a:off x="3111056" y="3666848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Class: </a:t>
            </a:r>
            <a:r>
              <a:rPr lang="en-US" sz="3200" dirty="0" err="1">
                <a:solidFill>
                  <a:srgbClr val="045288"/>
                </a:solidFill>
                <a:latin typeface="Amasis MT Pro Black" panose="02040A04050005020304" pitchFamily="18" charset="0"/>
              </a:rPr>
              <a:t>5D</a:t>
            </a:r>
            <a:endParaRPr lang="en-US" sz="3200" dirty="0">
              <a:solidFill>
                <a:srgbClr val="045288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D0DAA106-0B36-4EA3-BA0F-B65F2857056B}"/>
              </a:ext>
            </a:extLst>
          </p:cNvPr>
          <p:cNvSpPr txBox="1"/>
          <p:nvPr/>
        </p:nvSpPr>
        <p:spPr>
          <a:xfrm>
            <a:off x="3111055" y="4115173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Teacher: </a:t>
            </a:r>
            <a:r>
              <a:rPr lang="en-US" sz="3200" dirty="0" err="1">
                <a:solidFill>
                  <a:srgbClr val="045288"/>
                </a:solidFill>
                <a:latin typeface="Amasis MT Pro Black" panose="02040A04050005020304" pitchFamily="18" charset="0"/>
              </a:rPr>
              <a:t>Đặng</a:t>
            </a: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solidFill>
                  <a:srgbClr val="045288"/>
                </a:solidFill>
                <a:latin typeface="Amasis MT Pro Black" panose="02040A04050005020304" pitchFamily="18" charset="0"/>
              </a:rPr>
              <a:t>Thị</a:t>
            </a: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 Thanh Thu</a:t>
            </a:r>
          </a:p>
        </p:txBody>
      </p:sp>
    </p:spTree>
    <p:extLst>
      <p:ext uri="{BB962C8B-B14F-4D97-AF65-F5344CB8AC3E}">
        <p14:creationId xmlns:p14="http://schemas.microsoft.com/office/powerpoint/2010/main" val="4253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D972CB5-F11B-3D6F-9221-1C6400819F72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firefighter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nurse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a writer</a:t>
            </a: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172760-F7D2-252E-F5A1-8565D30DE1E4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take care sick people.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16980-74AC-2D13-9C56-71C46B92A623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a reporter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cook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firefighter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D820B-95C1-8A72-12C9-1ED06B98C89D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help people when there is a fire.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8B56F5B-6443-682D-077A-5D11BF4D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7EAF068-E393-C6F9-141A-FAEA2F6B6D90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D859F76-3E5F-3A88-02FA-3D0392B69DE0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cook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5BAA9B-B96D-652E-D76C-8EB91FFECBB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firefighter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2147F2-04B9-BC88-7297-B12D399CFB67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c. a gardener</a:t>
            </a: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A383128-D104-1620-2488-6B3D5BEAC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3313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1B7BF935-925A-53EA-6C06-0F79000DD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CE926862-3E0B-907D-745F-422256562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0582"/>
            <a:ext cx="783268" cy="79248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C01EB46-8A95-41B2-5603-BBC38CC59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8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C14BB02F-DC2D-8C3F-7C80-87B92758C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DDA85-CF23-8891-C4AA-FD65A72A00AD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cook many delicious dishes.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0D0532-88CE-030A-DF43-F2C55714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D655C2C-8EA7-1B1B-1516-372E8C94D4D9}"/>
              </a:ext>
            </a:extLst>
          </p:cNvPr>
          <p:cNvGrpSpPr/>
          <p:nvPr/>
        </p:nvGrpSpPr>
        <p:grpSpPr>
          <a:xfrm flipH="1">
            <a:off x="10387446" y="236911"/>
            <a:ext cx="894247" cy="885452"/>
            <a:chOff x="964453" y="2927034"/>
            <a:chExt cx="894247" cy="885452"/>
          </a:xfrm>
        </p:grpSpPr>
        <p:sp>
          <p:nvSpPr>
            <p:cNvPr id="29" name="Octagon 28">
              <a:extLst>
                <a:ext uri="{FF2B5EF4-FFF2-40B4-BE49-F238E27FC236}">
                  <a16:creationId xmlns:a16="http://schemas.microsoft.com/office/drawing/2014/main" id="{7776B53B-93B2-974B-CF21-472F0BA8EC82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ctagon 29">
              <a:extLst>
                <a:ext uri="{FF2B5EF4-FFF2-40B4-BE49-F238E27FC236}">
                  <a16:creationId xmlns:a16="http://schemas.microsoft.com/office/drawing/2014/main" id="{44AA7FBE-E05E-ADF8-F785-6528B8D94BF9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3C8DDC-E1CA-A63C-4BAF-128D95515EE5}"/>
              </a:ext>
            </a:extLst>
          </p:cNvPr>
          <p:cNvGrpSpPr/>
          <p:nvPr/>
        </p:nvGrpSpPr>
        <p:grpSpPr>
          <a:xfrm rot="11578345" flipH="1">
            <a:off x="11423804" y="707183"/>
            <a:ext cx="494083" cy="489226"/>
            <a:chOff x="449836" y="2639595"/>
            <a:chExt cx="894247" cy="885456"/>
          </a:xfrm>
        </p:grpSpPr>
        <p:sp>
          <p:nvSpPr>
            <p:cNvPr id="32" name="Octagon 31">
              <a:extLst>
                <a:ext uri="{FF2B5EF4-FFF2-40B4-BE49-F238E27FC236}">
                  <a16:creationId xmlns:a16="http://schemas.microsoft.com/office/drawing/2014/main" id="{34B3B8C7-C05F-298A-0449-8EECE340FD6E}"/>
                </a:ext>
              </a:extLst>
            </p:cNvPr>
            <p:cNvSpPr/>
            <p:nvPr/>
          </p:nvSpPr>
          <p:spPr>
            <a:xfrm rot="21242535">
              <a:off x="501965" y="2682935"/>
              <a:ext cx="842118" cy="842116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ctagon 32">
              <a:extLst>
                <a:ext uri="{FF2B5EF4-FFF2-40B4-BE49-F238E27FC236}">
                  <a16:creationId xmlns:a16="http://schemas.microsoft.com/office/drawing/2014/main" id="{FDFDF284-D086-E2FB-F8BE-28F9F1176A6F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-1395710" y="1624309"/>
            <a:ext cx="1322321" cy="1615266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62911" y="690937"/>
            <a:ext cx="10323885" cy="6119514"/>
            <a:chOff x="11569609" y="8588866"/>
            <a:chExt cx="8660261" cy="5133400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69609" y="13082831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270395-42A5-9E9B-60DD-D60416AEC45D}"/>
              </a:ext>
            </a:extLst>
          </p:cNvPr>
          <p:cNvSpPr/>
          <p:nvPr/>
        </p:nvSpPr>
        <p:spPr>
          <a:xfrm>
            <a:off x="1697286" y="1295169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B758B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4A1C2F-57DC-5F08-EDDF-F6D3B50FE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612"/>
          <a:stretch/>
        </p:blipFill>
        <p:spPr>
          <a:xfrm>
            <a:off x="0" y="6438883"/>
            <a:ext cx="12192000" cy="4191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511F21-9005-7341-33EB-7F5B6F045B71}"/>
              </a:ext>
            </a:extLst>
          </p:cNvPr>
          <p:cNvGrpSpPr/>
          <p:nvPr/>
        </p:nvGrpSpPr>
        <p:grpSpPr>
          <a:xfrm>
            <a:off x="951994" y="3255962"/>
            <a:ext cx="894247" cy="885452"/>
            <a:chOff x="964453" y="2927034"/>
            <a:chExt cx="894247" cy="885452"/>
          </a:xfrm>
        </p:grpSpPr>
        <p:sp>
          <p:nvSpPr>
            <p:cNvPr id="20" name="Octagon 19">
              <a:extLst>
                <a:ext uri="{FF2B5EF4-FFF2-40B4-BE49-F238E27FC236}">
                  <a16:creationId xmlns:a16="http://schemas.microsoft.com/office/drawing/2014/main" id="{FC8FFB3D-DACC-8965-B81E-04180B51FF45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AF411591-285F-FE7C-CF95-6570071BCF4E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E111F8-C2AE-4A9D-3C0F-704EFA64FD25}"/>
              </a:ext>
            </a:extLst>
          </p:cNvPr>
          <p:cNvGrpSpPr/>
          <p:nvPr/>
        </p:nvGrpSpPr>
        <p:grpSpPr>
          <a:xfrm rot="10021655">
            <a:off x="162520" y="3643833"/>
            <a:ext cx="494083" cy="489224"/>
            <a:chOff x="449836" y="2639595"/>
            <a:chExt cx="894247" cy="885452"/>
          </a:xfrm>
        </p:grpSpPr>
        <p:sp>
          <p:nvSpPr>
            <p:cNvPr id="23" name="Octagon 22">
              <a:extLst>
                <a:ext uri="{FF2B5EF4-FFF2-40B4-BE49-F238E27FC236}">
                  <a16:creationId xmlns:a16="http://schemas.microsoft.com/office/drawing/2014/main" id="{D9E18395-C7EB-C4D3-DA35-15D082555A05}"/>
                </a:ext>
              </a:extLst>
            </p:cNvPr>
            <p:cNvSpPr/>
            <p:nvPr/>
          </p:nvSpPr>
          <p:spPr>
            <a:xfrm rot="21242535">
              <a:off x="501965" y="2682929"/>
              <a:ext cx="842118" cy="842118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ctagon 26">
              <a:extLst>
                <a:ext uri="{FF2B5EF4-FFF2-40B4-BE49-F238E27FC236}">
                  <a16:creationId xmlns:a16="http://schemas.microsoft.com/office/drawing/2014/main" id="{F3AC23C1-6023-3CF7-FCFB-49E7A09E71F3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1" y="3584481"/>
            <a:ext cx="3091475" cy="3091475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73660E55-26FB-473C-E6F0-8E9C0EA1030A}"/>
              </a:ext>
            </a:extLst>
          </p:cNvPr>
          <p:cNvSpPr txBox="1"/>
          <p:nvPr/>
        </p:nvSpPr>
        <p:spPr>
          <a:xfrm>
            <a:off x="1614407" y="2607928"/>
            <a:ext cx="8668128" cy="122302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9900"/>
              </a:lnSpc>
              <a:spcAft>
                <a:spcPts val="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sz="7200" dirty="0"/>
              <a:t>Read and complete</a:t>
            </a:r>
          </a:p>
        </p:txBody>
      </p:sp>
      <p:pic>
        <p:nvPicPr>
          <p:cNvPr id="6" name="Picture 5" descr="A group of kids jumping&#10;&#10;Description automatically generated">
            <a:extLst>
              <a:ext uri="{FF2B5EF4-FFF2-40B4-BE49-F238E27FC236}">
                <a16:creationId xmlns:a16="http://schemas.microsoft.com/office/drawing/2014/main" id="{2AD9DE84-22F7-68FB-D512-8BEE41F60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40" y="4938210"/>
            <a:ext cx="4930263" cy="2219943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6" y="5834532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26FECC0E-C9B9-05BE-70E7-A9333FB08F1F}"/>
              </a:ext>
            </a:extLst>
          </p:cNvPr>
          <p:cNvSpPr/>
          <p:nvPr/>
        </p:nvSpPr>
        <p:spPr>
          <a:xfrm>
            <a:off x="2697654" y="1417286"/>
            <a:ext cx="1426332" cy="822960"/>
          </a:xfrm>
          <a:prstGeom prst="flowChartOffpageConnector">
            <a:avLst/>
          </a:prstGeom>
          <a:solidFill>
            <a:srgbClr val="FABDCC"/>
          </a:solidFill>
          <a:ln cmpd="thickThin">
            <a:solidFill>
              <a:srgbClr val="FB758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71137"/>
                </a:solidFill>
                <a:latin typeface=".VnHelvetInsH" panose="020B7200000000000000" pitchFamily="34" charset="0"/>
              </a:rPr>
              <a:t>5/37</a:t>
            </a:r>
          </a:p>
        </p:txBody>
      </p:sp>
      <p:sp>
        <p:nvSpPr>
          <p:cNvPr id="16" name="Mspham-0936082789">
            <a:hlinkClick r:id="rId4"/>
            <a:extLst>
              <a:ext uri="{FF2B5EF4-FFF2-40B4-BE49-F238E27FC236}">
                <a16:creationId xmlns:a16="http://schemas.microsoft.com/office/drawing/2014/main" id="{0ED459E5-2C3D-CCCB-2788-9847137AA0DB}"/>
              </a:ext>
            </a:extLst>
          </p:cNvPr>
          <p:cNvSpPr txBox="1"/>
          <p:nvPr/>
        </p:nvSpPr>
        <p:spPr>
          <a:xfrm>
            <a:off x="1203369" y="1797712"/>
            <a:ext cx="970138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hlinkClick r:id="rId4"/>
            <a:extLst>
              <a:ext uri="{FF2B5EF4-FFF2-40B4-BE49-F238E27FC236}">
                <a16:creationId xmlns:a16="http://schemas.microsoft.com/office/drawing/2014/main" id="{C5DB7446-709B-0889-0AF9-0DED6E862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398" y="1210374"/>
            <a:ext cx="574144" cy="57414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829264" y="732377"/>
            <a:ext cx="1637613" cy="1954387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0D0532-88CE-030A-DF43-F2C55714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D655C2C-8EA7-1B1B-1516-372E8C94D4D9}"/>
              </a:ext>
            </a:extLst>
          </p:cNvPr>
          <p:cNvGrpSpPr/>
          <p:nvPr/>
        </p:nvGrpSpPr>
        <p:grpSpPr>
          <a:xfrm flipH="1">
            <a:off x="10387446" y="236911"/>
            <a:ext cx="894247" cy="885452"/>
            <a:chOff x="964453" y="2927034"/>
            <a:chExt cx="894247" cy="885452"/>
          </a:xfrm>
        </p:grpSpPr>
        <p:sp>
          <p:nvSpPr>
            <p:cNvPr id="29" name="Octagon 28">
              <a:extLst>
                <a:ext uri="{FF2B5EF4-FFF2-40B4-BE49-F238E27FC236}">
                  <a16:creationId xmlns:a16="http://schemas.microsoft.com/office/drawing/2014/main" id="{7776B53B-93B2-974B-CF21-472F0BA8EC82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ctagon 29">
              <a:extLst>
                <a:ext uri="{FF2B5EF4-FFF2-40B4-BE49-F238E27FC236}">
                  <a16:creationId xmlns:a16="http://schemas.microsoft.com/office/drawing/2014/main" id="{44AA7FBE-E05E-ADF8-F785-6528B8D94BF9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3C8DDC-E1CA-A63C-4BAF-128D95515EE5}"/>
              </a:ext>
            </a:extLst>
          </p:cNvPr>
          <p:cNvGrpSpPr/>
          <p:nvPr/>
        </p:nvGrpSpPr>
        <p:grpSpPr>
          <a:xfrm rot="11578345" flipH="1">
            <a:off x="11423804" y="707183"/>
            <a:ext cx="494083" cy="489226"/>
            <a:chOff x="449836" y="2639595"/>
            <a:chExt cx="894247" cy="885456"/>
          </a:xfrm>
        </p:grpSpPr>
        <p:sp>
          <p:nvSpPr>
            <p:cNvPr id="32" name="Octagon 31">
              <a:extLst>
                <a:ext uri="{FF2B5EF4-FFF2-40B4-BE49-F238E27FC236}">
                  <a16:creationId xmlns:a16="http://schemas.microsoft.com/office/drawing/2014/main" id="{34B3B8C7-C05F-298A-0449-8EECE340FD6E}"/>
                </a:ext>
              </a:extLst>
            </p:cNvPr>
            <p:cNvSpPr/>
            <p:nvPr/>
          </p:nvSpPr>
          <p:spPr>
            <a:xfrm rot="21242535">
              <a:off x="501965" y="2682935"/>
              <a:ext cx="842118" cy="842116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ctagon 32">
              <a:extLst>
                <a:ext uri="{FF2B5EF4-FFF2-40B4-BE49-F238E27FC236}">
                  <a16:creationId xmlns:a16="http://schemas.microsoft.com/office/drawing/2014/main" id="{FDFDF284-D086-E2FB-F8BE-28F9F1176A6F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-1395710" y="1624309"/>
            <a:ext cx="1322321" cy="1615266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62911" y="690937"/>
            <a:ext cx="10323885" cy="6119514"/>
            <a:chOff x="11569609" y="8588866"/>
            <a:chExt cx="8660261" cy="5133400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69609" y="13082831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270395-42A5-9E9B-60DD-D60416AEC45D}"/>
              </a:ext>
            </a:extLst>
          </p:cNvPr>
          <p:cNvSpPr/>
          <p:nvPr/>
        </p:nvSpPr>
        <p:spPr>
          <a:xfrm>
            <a:off x="1698141" y="1257299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B758B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4A1C2F-57DC-5F08-EDDF-F6D3B50FE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612"/>
          <a:stretch/>
        </p:blipFill>
        <p:spPr>
          <a:xfrm>
            <a:off x="0" y="6438883"/>
            <a:ext cx="12192000" cy="4191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511F21-9005-7341-33EB-7F5B6F045B71}"/>
              </a:ext>
            </a:extLst>
          </p:cNvPr>
          <p:cNvGrpSpPr/>
          <p:nvPr/>
        </p:nvGrpSpPr>
        <p:grpSpPr>
          <a:xfrm>
            <a:off x="951994" y="3255962"/>
            <a:ext cx="894247" cy="885452"/>
            <a:chOff x="964453" y="2927034"/>
            <a:chExt cx="894247" cy="885452"/>
          </a:xfrm>
        </p:grpSpPr>
        <p:sp>
          <p:nvSpPr>
            <p:cNvPr id="20" name="Octagon 19">
              <a:extLst>
                <a:ext uri="{FF2B5EF4-FFF2-40B4-BE49-F238E27FC236}">
                  <a16:creationId xmlns:a16="http://schemas.microsoft.com/office/drawing/2014/main" id="{FC8FFB3D-DACC-8965-B81E-04180B51FF45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AF411591-285F-FE7C-CF95-6570071BCF4E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E111F8-C2AE-4A9D-3C0F-704EFA64FD25}"/>
              </a:ext>
            </a:extLst>
          </p:cNvPr>
          <p:cNvGrpSpPr/>
          <p:nvPr/>
        </p:nvGrpSpPr>
        <p:grpSpPr>
          <a:xfrm rot="10021655">
            <a:off x="162520" y="3643833"/>
            <a:ext cx="494083" cy="489224"/>
            <a:chOff x="449836" y="2639595"/>
            <a:chExt cx="894247" cy="885452"/>
          </a:xfrm>
        </p:grpSpPr>
        <p:sp>
          <p:nvSpPr>
            <p:cNvPr id="23" name="Octagon 22">
              <a:extLst>
                <a:ext uri="{FF2B5EF4-FFF2-40B4-BE49-F238E27FC236}">
                  <a16:creationId xmlns:a16="http://schemas.microsoft.com/office/drawing/2014/main" id="{D9E18395-C7EB-C4D3-DA35-15D082555A05}"/>
                </a:ext>
              </a:extLst>
            </p:cNvPr>
            <p:cNvSpPr/>
            <p:nvPr/>
          </p:nvSpPr>
          <p:spPr>
            <a:xfrm rot="21242535">
              <a:off x="501965" y="2682929"/>
              <a:ext cx="842118" cy="842118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ctagon 26">
              <a:extLst>
                <a:ext uri="{FF2B5EF4-FFF2-40B4-BE49-F238E27FC236}">
                  <a16:creationId xmlns:a16="http://schemas.microsoft.com/office/drawing/2014/main" id="{F3AC23C1-6023-3CF7-FCFB-49E7A09E71F3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1" y="3584481"/>
            <a:ext cx="3091475" cy="3091475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73660E55-26FB-473C-E6F0-8E9C0EA1030A}"/>
              </a:ext>
            </a:extLst>
          </p:cNvPr>
          <p:cNvSpPr txBox="1"/>
          <p:nvPr/>
        </p:nvSpPr>
        <p:spPr>
          <a:xfrm>
            <a:off x="1887671" y="2847617"/>
            <a:ext cx="866812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sz="8800" dirty="0"/>
              <a:t>Let’s play</a:t>
            </a:r>
          </a:p>
        </p:txBody>
      </p:sp>
      <p:pic>
        <p:nvPicPr>
          <p:cNvPr id="6" name="Picture 5" descr="A group of kids jumping&#10;&#10;Description automatically generated">
            <a:extLst>
              <a:ext uri="{FF2B5EF4-FFF2-40B4-BE49-F238E27FC236}">
                <a16:creationId xmlns:a16="http://schemas.microsoft.com/office/drawing/2014/main" id="{2AD9DE84-22F7-68FB-D512-8BEE41F60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40" y="4938210"/>
            <a:ext cx="4930263" cy="2219943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6" y="5834532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26FECC0E-C9B9-05BE-70E7-A9333FB08F1F}"/>
              </a:ext>
            </a:extLst>
          </p:cNvPr>
          <p:cNvSpPr/>
          <p:nvPr/>
        </p:nvSpPr>
        <p:spPr>
          <a:xfrm>
            <a:off x="5367165" y="1420306"/>
            <a:ext cx="978408" cy="822960"/>
          </a:xfrm>
          <a:prstGeom prst="flowChartOffpageConnector">
            <a:avLst/>
          </a:prstGeom>
          <a:solidFill>
            <a:srgbClr val="FABDCC"/>
          </a:solidFill>
          <a:ln cmpd="thickThin">
            <a:solidFill>
              <a:srgbClr val="FB758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71137"/>
                </a:solidFill>
                <a:latin typeface=".VnHelvetInsH" panose="020B7200000000000000" pitchFamily="34" charset="0"/>
              </a:rPr>
              <a:t>6</a:t>
            </a:r>
          </a:p>
        </p:txBody>
      </p:sp>
      <p:sp>
        <p:nvSpPr>
          <p:cNvPr id="16" name="Mspham-0936082789">
            <a:hlinkClick r:id="rId4"/>
            <a:extLst>
              <a:ext uri="{FF2B5EF4-FFF2-40B4-BE49-F238E27FC236}">
                <a16:creationId xmlns:a16="http://schemas.microsoft.com/office/drawing/2014/main" id="{0ED459E5-2C3D-CCCB-2788-9847137AA0DB}"/>
              </a:ext>
            </a:extLst>
          </p:cNvPr>
          <p:cNvSpPr txBox="1"/>
          <p:nvPr/>
        </p:nvSpPr>
        <p:spPr>
          <a:xfrm>
            <a:off x="1203369" y="1797712"/>
            <a:ext cx="970138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hlinkClick r:id="rId4"/>
            <a:extLst>
              <a:ext uri="{FF2B5EF4-FFF2-40B4-BE49-F238E27FC236}">
                <a16:creationId xmlns:a16="http://schemas.microsoft.com/office/drawing/2014/main" id="{C5DB7446-709B-0889-0AF9-0DED6E862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398" y="1210374"/>
            <a:ext cx="574144" cy="57414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829264" y="732377"/>
            <a:ext cx="1637613" cy="1954387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7CAD50BB-71B3-A2F0-EA2B-258B1D772EEB}"/>
              </a:ext>
            </a:extLst>
          </p:cNvPr>
          <p:cNvGrpSpPr/>
          <p:nvPr/>
        </p:nvGrpSpPr>
        <p:grpSpPr>
          <a:xfrm>
            <a:off x="177970" y="1971534"/>
            <a:ext cx="1415420" cy="1728591"/>
            <a:chOff x="12670311" y="11157686"/>
            <a:chExt cx="1109639" cy="1355155"/>
          </a:xfrm>
        </p:grpSpPr>
        <p:sp>
          <p:nvSp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id="{F236B6C0-3936-0C1A-5869-A0679BEFFB46}"/>
                </a:ext>
              </a:extLst>
            </p:cNvPr>
            <p:cNvSpPr txBox="1"/>
            <p:nvPr/>
          </p:nvSpPr>
          <p:spPr>
            <a:xfrm>
              <a:off x="12670311" y="12022298"/>
              <a:ext cx="1109639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2"/>
              <a:extLst>
                <a:ext uri="{FF2B5EF4-FFF2-40B4-BE49-F238E27FC236}">
                  <a16:creationId xmlns:a16="http://schemas.microsoft.com/office/drawing/2014/main" id="{4D990946-DA34-1D59-C53A-F02B2C60F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Mspham-0936082789">
            <a:extLst>
              <a:ext uri="{FF2B5EF4-FFF2-40B4-BE49-F238E27FC236}">
                <a16:creationId xmlns:a16="http://schemas.microsoft.com/office/drawing/2014/main" id="{D3601E1C-3015-F11C-9593-FB2E2E4FBE35}"/>
              </a:ext>
            </a:extLst>
          </p:cNvPr>
          <p:cNvGrpSpPr/>
          <p:nvPr/>
        </p:nvGrpSpPr>
        <p:grpSpPr>
          <a:xfrm>
            <a:off x="8810141" y="39813"/>
            <a:ext cx="2722925" cy="1007548"/>
            <a:chOff x="11499305" y="11007085"/>
            <a:chExt cx="2284142" cy="845189"/>
          </a:xfrm>
        </p:grpSpPr>
        <p:sp>
          <p:nvSpPr>
            <p:cNvPr id="17" name="Mspham-0936082789">
              <a:hlinkClick r:id="rId2"/>
              <a:extLst>
                <a:ext uri="{FF2B5EF4-FFF2-40B4-BE49-F238E27FC236}">
                  <a16:creationId xmlns:a16="http://schemas.microsoft.com/office/drawing/2014/main" id="{4DB22882-A06C-B85A-616A-CBC7CE597D39}"/>
                </a:ext>
              </a:extLst>
            </p:cNvPr>
            <p:cNvSpPr txBox="1"/>
            <p:nvPr/>
          </p:nvSpPr>
          <p:spPr>
            <a:xfrm>
              <a:off x="11499305" y="11172424"/>
              <a:ext cx="1109639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hlinkClick r:id="rId2"/>
              <a:extLst>
                <a:ext uri="{FF2B5EF4-FFF2-40B4-BE49-F238E27FC236}">
                  <a16:creationId xmlns:a16="http://schemas.microsoft.com/office/drawing/2014/main" id="{61549781-2F59-78A4-C326-AD08387F7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38258" y="11007085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Mspham-0936082789" descr="A white rectangular object with pink lines&#10;&#10;Description automatically generated">
            <a:extLst>
              <a:ext uri="{FF2B5EF4-FFF2-40B4-BE49-F238E27FC236}">
                <a16:creationId xmlns:a16="http://schemas.microsoft.com/office/drawing/2014/main" id="{D5371988-D7BE-F836-C39F-336E207AB7C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spham-0936082789">
            <a:hlinkClick r:id="rId2"/>
            <a:extLst>
              <a:ext uri="{FF2B5EF4-FFF2-40B4-BE49-F238E27FC236}">
                <a16:creationId xmlns:a16="http://schemas.microsoft.com/office/drawing/2014/main" id="{5555F290-284F-24FD-3F1D-CED841FCD133}"/>
              </a:ext>
            </a:extLst>
          </p:cNvPr>
          <p:cNvSpPr txBox="1"/>
          <p:nvPr/>
        </p:nvSpPr>
        <p:spPr>
          <a:xfrm>
            <a:off x="4614868" y="4378608"/>
            <a:ext cx="132280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104B50-3A9F-76B4-2307-A2DC6AEBCC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79" t="100000" r="50770" b="-242"/>
          <a:stretch>
            <a:fillRect/>
          </a:stretch>
        </p:blipFill>
        <p:spPr>
          <a:xfrm>
            <a:off x="5146149" y="8491354"/>
            <a:ext cx="3031936" cy="13975"/>
          </a:xfrm>
          <a:custGeom>
            <a:avLst/>
            <a:gdLst>
              <a:gd name="connsiteX0" fmla="*/ 0 w 4547904"/>
              <a:gd name="connsiteY0" fmla="*/ 0 h 20962"/>
              <a:gd name="connsiteX1" fmla="*/ 4547904 w 4547904"/>
              <a:gd name="connsiteY1" fmla="*/ 0 h 20962"/>
              <a:gd name="connsiteX2" fmla="*/ 4547904 w 4547904"/>
              <a:gd name="connsiteY2" fmla="*/ 20962 h 20962"/>
              <a:gd name="connsiteX3" fmla="*/ 0 w 4547904"/>
              <a:gd name="connsiteY3" fmla="*/ 20962 h 20962"/>
              <a:gd name="connsiteX4" fmla="*/ 0 w 4547904"/>
              <a:gd name="connsiteY4" fmla="*/ 0 h 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7904" h="20962">
                <a:moveTo>
                  <a:pt x="0" y="0"/>
                </a:moveTo>
                <a:lnTo>
                  <a:pt x="4547904" y="0"/>
                </a:lnTo>
                <a:lnTo>
                  <a:pt x="4547904" y="20962"/>
                </a:lnTo>
                <a:lnTo>
                  <a:pt x="0" y="20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CA2C82-AEDD-3047-E336-61F9B474B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579" t="100000" r="1070" b="-226"/>
          <a:stretch>
            <a:fillRect/>
          </a:stretch>
        </p:blipFill>
        <p:spPr>
          <a:xfrm>
            <a:off x="8543785" y="8491355"/>
            <a:ext cx="3031935" cy="13031"/>
          </a:xfrm>
          <a:custGeom>
            <a:avLst/>
            <a:gdLst>
              <a:gd name="connsiteX0" fmla="*/ 0 w 4547903"/>
              <a:gd name="connsiteY0" fmla="*/ 0 h 19547"/>
              <a:gd name="connsiteX1" fmla="*/ 4547903 w 4547903"/>
              <a:gd name="connsiteY1" fmla="*/ 0 h 19547"/>
              <a:gd name="connsiteX2" fmla="*/ 4547903 w 4547903"/>
              <a:gd name="connsiteY2" fmla="*/ 19547 h 19547"/>
              <a:gd name="connsiteX3" fmla="*/ 0 w 4547903"/>
              <a:gd name="connsiteY3" fmla="*/ 19547 h 19547"/>
              <a:gd name="connsiteX4" fmla="*/ 0 w 4547903"/>
              <a:gd name="connsiteY4" fmla="*/ 0 h 1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7903" h="19547">
                <a:moveTo>
                  <a:pt x="0" y="0"/>
                </a:moveTo>
                <a:lnTo>
                  <a:pt x="4547903" y="0"/>
                </a:lnTo>
                <a:lnTo>
                  <a:pt x="4547903" y="19547"/>
                </a:lnTo>
                <a:lnTo>
                  <a:pt x="0" y="1954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FE934C6-FFF8-F263-B591-25088A69104F}"/>
              </a:ext>
            </a:extLst>
          </p:cNvPr>
          <p:cNvSpPr/>
          <p:nvPr/>
        </p:nvSpPr>
        <p:spPr>
          <a:xfrm>
            <a:off x="6481941" y="4670996"/>
            <a:ext cx="360351" cy="3395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884716-3912-F392-1A13-E7FCAF0078AD}"/>
              </a:ext>
            </a:extLst>
          </p:cNvPr>
          <p:cNvSpPr/>
          <p:nvPr/>
        </p:nvSpPr>
        <p:spPr>
          <a:xfrm>
            <a:off x="6481940" y="5079479"/>
            <a:ext cx="360351" cy="3395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C4312D02-92BA-F596-0F0C-D42F644117B2}"/>
              </a:ext>
            </a:extLst>
          </p:cNvPr>
          <p:cNvSpPr txBox="1"/>
          <p:nvPr/>
        </p:nvSpPr>
        <p:spPr>
          <a:xfrm>
            <a:off x="2751661" y="543587"/>
            <a:ext cx="704606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65760" indent="-548640">
              <a:spcAft>
                <a:spcPts val="600"/>
              </a:spcAft>
              <a:buFont typeface="Wingdings" panose="05000000000000000000" pitchFamily="2" charset="2"/>
              <a:buChar char="v"/>
              <a:defRPr sz="3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marL="0" indent="0" algn="ctr">
              <a:buNone/>
            </a:pPr>
            <a:r>
              <a:rPr lang="en-US" sz="4800" dirty="0">
                <a:solidFill>
                  <a:srgbClr val="002060"/>
                </a:solidFill>
              </a:rPr>
              <a:t>Jobs word bank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37045-27AE-EBA3-46D3-7B9F3AA13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61" y="1695472"/>
            <a:ext cx="11666678" cy="47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56161E3-6639-4179-EADD-DBE02FC0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3229452" y="3076492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For joining!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61936" y="1665308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you!</a:t>
            </a:r>
          </a:p>
        </p:txBody>
      </p:sp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2402382" y="891584"/>
            <a:ext cx="648316" cy="773724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13" y="2799612"/>
            <a:ext cx="3091475" cy="3091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8CA2F-8D5D-7F01-9B38-46F5F0DB4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745" y="4490977"/>
            <a:ext cx="1348476" cy="22570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EFFF4A-20CC-54C8-3146-73187CB55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213" y="4464440"/>
            <a:ext cx="1061787" cy="22645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7EC237-9857-B294-B1E8-961DF2A94A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6945" y="3850664"/>
            <a:ext cx="1543967" cy="28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81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0D0532-88CE-030A-DF43-F2C55714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D655C2C-8EA7-1B1B-1516-372E8C94D4D9}"/>
              </a:ext>
            </a:extLst>
          </p:cNvPr>
          <p:cNvGrpSpPr/>
          <p:nvPr/>
        </p:nvGrpSpPr>
        <p:grpSpPr>
          <a:xfrm flipH="1">
            <a:off x="10387446" y="236911"/>
            <a:ext cx="894247" cy="885452"/>
            <a:chOff x="964453" y="2927034"/>
            <a:chExt cx="894247" cy="885452"/>
          </a:xfrm>
        </p:grpSpPr>
        <p:sp>
          <p:nvSpPr>
            <p:cNvPr id="29" name="Octagon 28">
              <a:extLst>
                <a:ext uri="{FF2B5EF4-FFF2-40B4-BE49-F238E27FC236}">
                  <a16:creationId xmlns:a16="http://schemas.microsoft.com/office/drawing/2014/main" id="{7776B53B-93B2-974B-CF21-472F0BA8EC82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ctagon 29">
              <a:extLst>
                <a:ext uri="{FF2B5EF4-FFF2-40B4-BE49-F238E27FC236}">
                  <a16:creationId xmlns:a16="http://schemas.microsoft.com/office/drawing/2014/main" id="{44AA7FBE-E05E-ADF8-F785-6528B8D94BF9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3C8DDC-E1CA-A63C-4BAF-128D95515EE5}"/>
              </a:ext>
            </a:extLst>
          </p:cNvPr>
          <p:cNvGrpSpPr/>
          <p:nvPr/>
        </p:nvGrpSpPr>
        <p:grpSpPr>
          <a:xfrm rot="11578345" flipH="1">
            <a:off x="11423804" y="707183"/>
            <a:ext cx="494083" cy="489226"/>
            <a:chOff x="449836" y="2639595"/>
            <a:chExt cx="894247" cy="885456"/>
          </a:xfrm>
        </p:grpSpPr>
        <p:sp>
          <p:nvSpPr>
            <p:cNvPr id="32" name="Octagon 31">
              <a:extLst>
                <a:ext uri="{FF2B5EF4-FFF2-40B4-BE49-F238E27FC236}">
                  <a16:creationId xmlns:a16="http://schemas.microsoft.com/office/drawing/2014/main" id="{34B3B8C7-C05F-298A-0449-8EECE340FD6E}"/>
                </a:ext>
              </a:extLst>
            </p:cNvPr>
            <p:cNvSpPr/>
            <p:nvPr/>
          </p:nvSpPr>
          <p:spPr>
            <a:xfrm rot="21242535">
              <a:off x="501965" y="2682935"/>
              <a:ext cx="842118" cy="842116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ctagon 32">
              <a:extLst>
                <a:ext uri="{FF2B5EF4-FFF2-40B4-BE49-F238E27FC236}">
                  <a16:creationId xmlns:a16="http://schemas.microsoft.com/office/drawing/2014/main" id="{FDFDF284-D086-E2FB-F8BE-28F9F1176A6F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62911" y="690937"/>
            <a:ext cx="10323885" cy="6119514"/>
            <a:chOff x="11569609" y="8588866"/>
            <a:chExt cx="8660261" cy="5133400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69609" y="13082831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270395-42A5-9E9B-60DD-D60416AEC45D}"/>
              </a:ext>
            </a:extLst>
          </p:cNvPr>
          <p:cNvSpPr/>
          <p:nvPr/>
        </p:nvSpPr>
        <p:spPr>
          <a:xfrm>
            <a:off x="1698141" y="1257299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B758B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4A1C2F-57DC-5F08-EDDF-F6D3B50FE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612"/>
          <a:stretch/>
        </p:blipFill>
        <p:spPr>
          <a:xfrm>
            <a:off x="0" y="6438883"/>
            <a:ext cx="12192000" cy="4191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511F21-9005-7341-33EB-7F5B6F045B71}"/>
              </a:ext>
            </a:extLst>
          </p:cNvPr>
          <p:cNvGrpSpPr/>
          <p:nvPr/>
        </p:nvGrpSpPr>
        <p:grpSpPr>
          <a:xfrm>
            <a:off x="951994" y="3255962"/>
            <a:ext cx="894247" cy="885452"/>
            <a:chOff x="964453" y="2927034"/>
            <a:chExt cx="894247" cy="885452"/>
          </a:xfrm>
        </p:grpSpPr>
        <p:sp>
          <p:nvSpPr>
            <p:cNvPr id="20" name="Octagon 19">
              <a:extLst>
                <a:ext uri="{FF2B5EF4-FFF2-40B4-BE49-F238E27FC236}">
                  <a16:creationId xmlns:a16="http://schemas.microsoft.com/office/drawing/2014/main" id="{FC8FFB3D-DACC-8965-B81E-04180B51FF45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AF411591-285F-FE7C-CF95-6570071BCF4E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E111F8-C2AE-4A9D-3C0F-704EFA64FD25}"/>
              </a:ext>
            </a:extLst>
          </p:cNvPr>
          <p:cNvGrpSpPr/>
          <p:nvPr/>
        </p:nvGrpSpPr>
        <p:grpSpPr>
          <a:xfrm rot="10021655">
            <a:off x="162520" y="3643833"/>
            <a:ext cx="494083" cy="489224"/>
            <a:chOff x="449836" y="2639595"/>
            <a:chExt cx="894247" cy="885452"/>
          </a:xfrm>
        </p:grpSpPr>
        <p:sp>
          <p:nvSpPr>
            <p:cNvPr id="23" name="Octagon 22">
              <a:extLst>
                <a:ext uri="{FF2B5EF4-FFF2-40B4-BE49-F238E27FC236}">
                  <a16:creationId xmlns:a16="http://schemas.microsoft.com/office/drawing/2014/main" id="{D9E18395-C7EB-C4D3-DA35-15D082555A05}"/>
                </a:ext>
              </a:extLst>
            </p:cNvPr>
            <p:cNvSpPr/>
            <p:nvPr/>
          </p:nvSpPr>
          <p:spPr>
            <a:xfrm rot="21242535">
              <a:off x="501965" y="2682929"/>
              <a:ext cx="842118" cy="842118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ctagon 26">
              <a:extLst>
                <a:ext uri="{FF2B5EF4-FFF2-40B4-BE49-F238E27FC236}">
                  <a16:creationId xmlns:a16="http://schemas.microsoft.com/office/drawing/2014/main" id="{F3AC23C1-6023-3CF7-FCFB-49E7A09E71F3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1" y="3584481"/>
            <a:ext cx="3091475" cy="3091475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73660E55-26FB-473C-E6F0-8E9C0EA1030A}"/>
              </a:ext>
            </a:extLst>
          </p:cNvPr>
          <p:cNvSpPr txBox="1"/>
          <p:nvPr/>
        </p:nvSpPr>
        <p:spPr>
          <a:xfrm>
            <a:off x="1545737" y="2291440"/>
            <a:ext cx="8668128" cy="253915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9900"/>
              </a:lnSpc>
              <a:spcAft>
                <a:spcPts val="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Fun corner </a:t>
            </a:r>
          </a:p>
          <a:p>
            <a:r>
              <a:rPr lang="en-US" dirty="0"/>
              <a:t>and wrap-up</a:t>
            </a:r>
          </a:p>
        </p:txBody>
      </p:sp>
      <p:pic>
        <p:nvPicPr>
          <p:cNvPr id="6" name="Picture 5" descr="A group of kids jumping&#10;&#10;Description automatically generated">
            <a:extLst>
              <a:ext uri="{FF2B5EF4-FFF2-40B4-BE49-F238E27FC236}">
                <a16:creationId xmlns:a16="http://schemas.microsoft.com/office/drawing/2014/main" id="{2AD9DE84-22F7-68FB-D512-8BEE41F60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40" y="4938210"/>
            <a:ext cx="4930263" cy="2219943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6" y="5834532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Mspham-0936082789">
            <a:hlinkClick r:id="rId4"/>
            <a:extLst>
              <a:ext uri="{FF2B5EF4-FFF2-40B4-BE49-F238E27FC236}">
                <a16:creationId xmlns:a16="http://schemas.microsoft.com/office/drawing/2014/main" id="{0ED459E5-2C3D-CCCB-2788-9847137AA0DB}"/>
              </a:ext>
            </a:extLst>
          </p:cNvPr>
          <p:cNvSpPr txBox="1"/>
          <p:nvPr/>
        </p:nvSpPr>
        <p:spPr>
          <a:xfrm>
            <a:off x="1203369" y="1797712"/>
            <a:ext cx="970138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hlinkClick r:id="rId4"/>
            <a:extLst>
              <a:ext uri="{FF2B5EF4-FFF2-40B4-BE49-F238E27FC236}">
                <a16:creationId xmlns:a16="http://schemas.microsoft.com/office/drawing/2014/main" id="{C5DB7446-709B-0889-0AF9-0DED6E862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398" y="1210374"/>
            <a:ext cx="574144" cy="57414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829264" y="732377"/>
            <a:ext cx="1637613" cy="1954387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12A3B26-625C-412C-8BC7-CCF6FD7EF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747252" y="5698556"/>
            <a:ext cx="132397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b="1" dirty="0"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 descr="Logo&#10;&#10;Description automatically generated">
            <a:extLst>
              <a:ext uri="{FF2B5EF4-FFF2-40B4-BE49-F238E27FC236}">
                <a16:creationId xmlns:a16="http://schemas.microsoft.com/office/drawing/2014/main" id="{35F4E517-BAE4-45D1-B184-4D7EB7D32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58" y="314847"/>
            <a:ext cx="5636123" cy="5636123"/>
          </a:xfrm>
          <a:prstGeom prst="rect">
            <a:avLst/>
          </a:prstGeom>
        </p:spPr>
      </p:pic>
      <p:pic>
        <p:nvPicPr>
          <p:cNvPr id="7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543F836B-5F80-4F6F-A8A4-DF0C5AA9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8439BBC-D3B7-0A65-0091-47074F6752D8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2353FCF-19C2-F8E8-5A7D-B30150FA0C42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60B6467-CBD2-F101-7261-BC4A605ACB9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C18A482-651E-DADA-720E-0A4168AB1064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680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601" y="4137644"/>
            <a:ext cx="995206" cy="695980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97" y="4107360"/>
            <a:ext cx="832996" cy="726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923ED-95C1-CDD8-535B-5B42EA6BB8EF}"/>
              </a:ext>
            </a:extLst>
          </p:cNvPr>
          <p:cNvSpPr txBox="1"/>
          <p:nvPr/>
        </p:nvSpPr>
        <p:spPr>
          <a:xfrm>
            <a:off x="2864099" y="1317886"/>
            <a:ext cx="6518026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j-lt"/>
              </a:rPr>
              <a:t>Why would you like to be a gardener?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grow flowers.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15699" y="2568709"/>
            <a:ext cx="1322321" cy="1615266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D0532-88CE-030A-DF43-F2C557141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D655C2C-8EA7-1B1B-1516-372E8C94D4D9}"/>
              </a:ext>
            </a:extLst>
          </p:cNvPr>
          <p:cNvGrpSpPr/>
          <p:nvPr/>
        </p:nvGrpSpPr>
        <p:grpSpPr>
          <a:xfrm flipH="1">
            <a:off x="10387446" y="236911"/>
            <a:ext cx="894247" cy="885452"/>
            <a:chOff x="964453" y="2927034"/>
            <a:chExt cx="894247" cy="885452"/>
          </a:xfrm>
        </p:grpSpPr>
        <p:sp>
          <p:nvSpPr>
            <p:cNvPr id="29" name="Octagon 28">
              <a:extLst>
                <a:ext uri="{FF2B5EF4-FFF2-40B4-BE49-F238E27FC236}">
                  <a16:creationId xmlns:a16="http://schemas.microsoft.com/office/drawing/2014/main" id="{7776B53B-93B2-974B-CF21-472F0BA8EC82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ctagon 29">
              <a:extLst>
                <a:ext uri="{FF2B5EF4-FFF2-40B4-BE49-F238E27FC236}">
                  <a16:creationId xmlns:a16="http://schemas.microsoft.com/office/drawing/2014/main" id="{44AA7FBE-E05E-ADF8-F785-6528B8D94BF9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3C8DDC-E1CA-A63C-4BAF-128D95515EE5}"/>
              </a:ext>
            </a:extLst>
          </p:cNvPr>
          <p:cNvGrpSpPr/>
          <p:nvPr/>
        </p:nvGrpSpPr>
        <p:grpSpPr>
          <a:xfrm rot="11578345" flipH="1">
            <a:off x="11423804" y="707183"/>
            <a:ext cx="494083" cy="489226"/>
            <a:chOff x="449836" y="2639595"/>
            <a:chExt cx="894247" cy="885456"/>
          </a:xfrm>
        </p:grpSpPr>
        <p:sp>
          <p:nvSpPr>
            <p:cNvPr id="32" name="Octagon 31">
              <a:extLst>
                <a:ext uri="{FF2B5EF4-FFF2-40B4-BE49-F238E27FC236}">
                  <a16:creationId xmlns:a16="http://schemas.microsoft.com/office/drawing/2014/main" id="{34B3B8C7-C05F-298A-0449-8EECE340FD6E}"/>
                </a:ext>
              </a:extLst>
            </p:cNvPr>
            <p:cNvSpPr/>
            <p:nvPr/>
          </p:nvSpPr>
          <p:spPr>
            <a:xfrm rot="21242535">
              <a:off x="501965" y="2682935"/>
              <a:ext cx="842118" cy="842116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ctagon 32">
              <a:extLst>
                <a:ext uri="{FF2B5EF4-FFF2-40B4-BE49-F238E27FC236}">
                  <a16:creationId xmlns:a16="http://schemas.microsoft.com/office/drawing/2014/main" id="{FDFDF284-D086-E2FB-F8BE-28F9F1176A6F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62911" y="690937"/>
            <a:ext cx="10323885" cy="6119514"/>
            <a:chOff x="11569609" y="8588866"/>
            <a:chExt cx="8660261" cy="5133400"/>
          </a:xfrm>
        </p:grpSpPr>
        <p:sp>
          <p:nvSpPr>
            <p:cNvPr id="9" name="Mspham-0936082789">
              <a:hlinkClick r:id="rId3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3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69609" y="13082831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270395-42A5-9E9B-60DD-D60416AEC45D}"/>
              </a:ext>
            </a:extLst>
          </p:cNvPr>
          <p:cNvSpPr/>
          <p:nvPr/>
        </p:nvSpPr>
        <p:spPr>
          <a:xfrm>
            <a:off x="1698141" y="1257299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B758B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4A1C2F-57DC-5F08-EDDF-F6D3B50FE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612"/>
          <a:stretch/>
        </p:blipFill>
        <p:spPr>
          <a:xfrm>
            <a:off x="0" y="6438883"/>
            <a:ext cx="12192000" cy="4191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511F21-9005-7341-33EB-7F5B6F045B71}"/>
              </a:ext>
            </a:extLst>
          </p:cNvPr>
          <p:cNvGrpSpPr/>
          <p:nvPr/>
        </p:nvGrpSpPr>
        <p:grpSpPr>
          <a:xfrm>
            <a:off x="951994" y="3255962"/>
            <a:ext cx="894247" cy="885452"/>
            <a:chOff x="964453" y="2927034"/>
            <a:chExt cx="894247" cy="885452"/>
          </a:xfrm>
        </p:grpSpPr>
        <p:sp>
          <p:nvSpPr>
            <p:cNvPr id="20" name="Octagon 19">
              <a:extLst>
                <a:ext uri="{FF2B5EF4-FFF2-40B4-BE49-F238E27FC236}">
                  <a16:creationId xmlns:a16="http://schemas.microsoft.com/office/drawing/2014/main" id="{FC8FFB3D-DACC-8965-B81E-04180B51FF45}"/>
                </a:ext>
              </a:extLst>
            </p:cNvPr>
            <p:cNvSpPr/>
            <p:nvPr/>
          </p:nvSpPr>
          <p:spPr>
            <a:xfrm rot="21242535">
              <a:off x="1016582" y="2970368"/>
              <a:ext cx="842118" cy="842118"/>
            </a:xfrm>
            <a:prstGeom prst="octagon">
              <a:avLst/>
            </a:prstGeom>
            <a:solidFill>
              <a:srgbClr val="B8DCF2"/>
            </a:solidFill>
            <a:ln>
              <a:solidFill>
                <a:srgbClr val="BFDA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AF411591-285F-FE7C-CF95-6570071BCF4E}"/>
                </a:ext>
              </a:extLst>
            </p:cNvPr>
            <p:cNvSpPr/>
            <p:nvPr/>
          </p:nvSpPr>
          <p:spPr>
            <a:xfrm rot="21242535">
              <a:off x="964453" y="2927034"/>
              <a:ext cx="842118" cy="842118"/>
            </a:xfrm>
            <a:prstGeom prst="octagon">
              <a:avLst/>
            </a:prstGeom>
            <a:noFill/>
            <a:ln w="12700">
              <a:solidFill>
                <a:srgbClr val="BBB9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E111F8-C2AE-4A9D-3C0F-704EFA64FD25}"/>
              </a:ext>
            </a:extLst>
          </p:cNvPr>
          <p:cNvGrpSpPr/>
          <p:nvPr/>
        </p:nvGrpSpPr>
        <p:grpSpPr>
          <a:xfrm rot="10021655">
            <a:off x="162520" y="3643833"/>
            <a:ext cx="494083" cy="489224"/>
            <a:chOff x="449836" y="2639595"/>
            <a:chExt cx="894247" cy="885452"/>
          </a:xfrm>
        </p:grpSpPr>
        <p:sp>
          <p:nvSpPr>
            <p:cNvPr id="23" name="Octagon 22">
              <a:extLst>
                <a:ext uri="{FF2B5EF4-FFF2-40B4-BE49-F238E27FC236}">
                  <a16:creationId xmlns:a16="http://schemas.microsoft.com/office/drawing/2014/main" id="{D9E18395-C7EB-C4D3-DA35-15D082555A05}"/>
                </a:ext>
              </a:extLst>
            </p:cNvPr>
            <p:cNvSpPr/>
            <p:nvPr/>
          </p:nvSpPr>
          <p:spPr>
            <a:xfrm rot="21242535">
              <a:off x="501965" y="2682929"/>
              <a:ext cx="842118" cy="842118"/>
            </a:xfrm>
            <a:prstGeom prst="octagon">
              <a:avLst/>
            </a:prstGeom>
            <a:solidFill>
              <a:srgbClr val="FFF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ctagon 26">
              <a:extLst>
                <a:ext uri="{FF2B5EF4-FFF2-40B4-BE49-F238E27FC236}">
                  <a16:creationId xmlns:a16="http://schemas.microsoft.com/office/drawing/2014/main" id="{F3AC23C1-6023-3CF7-FCFB-49E7A09E71F3}"/>
                </a:ext>
              </a:extLst>
            </p:cNvPr>
            <p:cNvSpPr/>
            <p:nvPr/>
          </p:nvSpPr>
          <p:spPr>
            <a:xfrm rot="21242535">
              <a:off x="449836" y="2639595"/>
              <a:ext cx="842118" cy="842118"/>
            </a:xfrm>
            <a:prstGeom prst="octagon">
              <a:avLst/>
            </a:prstGeom>
            <a:noFill/>
            <a:ln>
              <a:solidFill>
                <a:srgbClr val="9895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Mspham-0936082789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1" y="3584481"/>
            <a:ext cx="3091475" cy="3091475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73660E55-26FB-473C-E6F0-8E9C0EA1030A}"/>
              </a:ext>
            </a:extLst>
          </p:cNvPr>
          <p:cNvSpPr txBox="1"/>
          <p:nvPr/>
        </p:nvSpPr>
        <p:spPr>
          <a:xfrm>
            <a:off x="1718098" y="2562360"/>
            <a:ext cx="8647875" cy="253915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9900"/>
              </a:lnSpc>
              <a:spcAft>
                <a:spcPts val="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Warm-up </a:t>
            </a:r>
          </a:p>
          <a:p>
            <a:r>
              <a:rPr lang="en-US" dirty="0"/>
              <a:t>and review</a:t>
            </a:r>
          </a:p>
        </p:txBody>
      </p:sp>
      <p:pic>
        <p:nvPicPr>
          <p:cNvPr id="6" name="Picture 5" descr="A group of kids jumping&#10;&#10;Description automatically generated">
            <a:extLst>
              <a:ext uri="{FF2B5EF4-FFF2-40B4-BE49-F238E27FC236}">
                <a16:creationId xmlns:a16="http://schemas.microsoft.com/office/drawing/2014/main" id="{2AD9DE84-22F7-68FB-D512-8BEE41F60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40" y="4938210"/>
            <a:ext cx="4930263" cy="2219943"/>
          </a:xfrm>
          <a:prstGeom prst="rect">
            <a:avLst/>
          </a:prstGeom>
        </p:spPr>
      </p:pic>
      <p:pic>
        <p:nvPicPr>
          <p:cNvPr id="12" name="MsPham-0936082789">
            <a:hlinkClick r:id="rId3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6" y="5834532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26FECC0E-C9B9-05BE-70E7-A9333FB08F1F}"/>
              </a:ext>
            </a:extLst>
          </p:cNvPr>
          <p:cNvSpPr/>
          <p:nvPr/>
        </p:nvSpPr>
        <p:spPr>
          <a:xfrm>
            <a:off x="5367165" y="1420306"/>
            <a:ext cx="978408" cy="822960"/>
          </a:xfrm>
          <a:prstGeom prst="flowChartOffpageConnector">
            <a:avLst/>
          </a:prstGeom>
          <a:solidFill>
            <a:srgbClr val="FABDCC"/>
          </a:solidFill>
          <a:ln cmpd="thickThin">
            <a:solidFill>
              <a:srgbClr val="FB758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71137"/>
                </a:solidFill>
                <a:latin typeface=".VnHelvetInsH" panose="020B7200000000000000" pitchFamily="34" charset="0"/>
              </a:rPr>
              <a:t>1</a:t>
            </a:r>
          </a:p>
        </p:txBody>
      </p:sp>
      <p:sp>
        <p:nvSpPr>
          <p:cNvPr id="16" name="Mspham-0936082789">
            <a:hlinkClick r:id="rId3"/>
            <a:extLst>
              <a:ext uri="{FF2B5EF4-FFF2-40B4-BE49-F238E27FC236}">
                <a16:creationId xmlns:a16="http://schemas.microsoft.com/office/drawing/2014/main" id="{0ED459E5-2C3D-CCCB-2788-9847137AA0DB}"/>
              </a:ext>
            </a:extLst>
          </p:cNvPr>
          <p:cNvSpPr txBox="1"/>
          <p:nvPr/>
        </p:nvSpPr>
        <p:spPr>
          <a:xfrm>
            <a:off x="1203369" y="1797712"/>
            <a:ext cx="970138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hlinkClick r:id="rId3"/>
            <a:extLst>
              <a:ext uri="{FF2B5EF4-FFF2-40B4-BE49-F238E27FC236}">
                <a16:creationId xmlns:a16="http://schemas.microsoft.com/office/drawing/2014/main" id="{C5DB7446-709B-0889-0AF9-0DED6E862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98" y="1210374"/>
            <a:ext cx="574144" cy="57414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829264" y="732377"/>
            <a:ext cx="1637613" cy="1954387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0" y="4119581"/>
            <a:ext cx="832996" cy="72626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231" y="4119581"/>
            <a:ext cx="995206" cy="695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DF3CE-2B8D-B76D-E82C-959C47C319E2}"/>
              </a:ext>
            </a:extLst>
          </p:cNvPr>
          <p:cNvSpPr txBox="1"/>
          <p:nvPr/>
        </p:nvSpPr>
        <p:spPr>
          <a:xfrm>
            <a:off x="2897150" y="1277971"/>
            <a:ext cx="6644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latin typeface="+mj-lt"/>
              </a:rPr>
              <a:t>a firefighter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help sick people.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0" y="4119581"/>
            <a:ext cx="832996" cy="72626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231" y="4119581"/>
            <a:ext cx="995206" cy="695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7FC22D-491A-CA41-33BD-6B1692098A92}"/>
              </a:ext>
            </a:extLst>
          </p:cNvPr>
          <p:cNvSpPr txBox="1"/>
          <p:nvPr/>
        </p:nvSpPr>
        <p:spPr>
          <a:xfrm>
            <a:off x="3286791" y="1277971"/>
            <a:ext cx="58762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Why would you like to be a singer?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cook many delicious dishes.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601" y="4137644"/>
            <a:ext cx="995206" cy="695980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97" y="4107360"/>
            <a:ext cx="832996" cy="726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FD4E7-C651-2E75-2956-7380F180481D}"/>
              </a:ext>
            </a:extLst>
          </p:cNvPr>
          <p:cNvSpPr txBox="1"/>
          <p:nvPr/>
        </p:nvSpPr>
        <p:spPr>
          <a:xfrm>
            <a:off x="3086917" y="1118377"/>
            <a:ext cx="6589875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j-lt"/>
              </a:rPr>
              <a:t>Why would you like to be a reporter?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report the news.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0" y="4119581"/>
            <a:ext cx="832996" cy="72626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231" y="4119581"/>
            <a:ext cx="995206" cy="695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FADF4-136D-0579-42C1-99835E30A9CA}"/>
              </a:ext>
            </a:extLst>
          </p:cNvPr>
          <p:cNvSpPr txBox="1"/>
          <p:nvPr/>
        </p:nvSpPr>
        <p:spPr>
          <a:xfrm>
            <a:off x="2670420" y="1200505"/>
            <a:ext cx="706112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j-lt"/>
              </a:rPr>
              <a:t>Why would you like to be a farmer?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take care sick people.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601" y="4137644"/>
            <a:ext cx="995206" cy="695980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97" y="4107360"/>
            <a:ext cx="832996" cy="726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FE6A9-4732-7F83-6FC9-035BC6888856}"/>
              </a:ext>
            </a:extLst>
          </p:cNvPr>
          <p:cNvSpPr txBox="1"/>
          <p:nvPr/>
        </p:nvSpPr>
        <p:spPr>
          <a:xfrm>
            <a:off x="2864099" y="1200505"/>
            <a:ext cx="7032376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j-lt"/>
              </a:rPr>
              <a:t>Why would you like to be a writer?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write stories.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601" y="4137644"/>
            <a:ext cx="995206" cy="695980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97" y="4107360"/>
            <a:ext cx="832996" cy="726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1C627-F525-6073-8908-40D3AF37BFF3}"/>
              </a:ext>
            </a:extLst>
          </p:cNvPr>
          <p:cNvSpPr txBox="1"/>
          <p:nvPr/>
        </p:nvSpPr>
        <p:spPr>
          <a:xfrm>
            <a:off x="2750601" y="1287242"/>
            <a:ext cx="7269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Why would you like to be a teacher?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teach children.</a:t>
            </a:r>
          </a:p>
        </p:txBody>
      </p:sp>
    </p:spTree>
    <p:extLst>
      <p:ext uri="{BB962C8B-B14F-4D97-AF65-F5344CB8AC3E}">
        <p14:creationId xmlns:p14="http://schemas.microsoft.com/office/powerpoint/2010/main" val="37384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2C41B0-5907-5085-ADC0-943B4D9708F4}"/>
              </a:ext>
            </a:extLst>
          </p:cNvPr>
          <p:cNvSpPr/>
          <p:nvPr/>
        </p:nvSpPr>
        <p:spPr>
          <a:xfrm>
            <a:off x="3086918" y="4107360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True</a:t>
            </a:r>
          </a:p>
        </p:txBody>
      </p:sp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0" y="4119581"/>
            <a:ext cx="832996" cy="72626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0243717-F045-684C-BF25-1392A993E39E}"/>
              </a:ext>
            </a:extLst>
          </p:cNvPr>
          <p:cNvSpPr/>
          <p:nvPr/>
        </p:nvSpPr>
        <p:spPr>
          <a:xfrm>
            <a:off x="6455084" y="4095139"/>
            <a:ext cx="2852883" cy="738485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False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231" y="4119581"/>
            <a:ext cx="995206" cy="695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3579B-5348-2887-D3A4-6B526649980F}"/>
              </a:ext>
            </a:extLst>
          </p:cNvPr>
          <p:cNvSpPr txBox="1"/>
          <p:nvPr/>
        </p:nvSpPr>
        <p:spPr>
          <a:xfrm>
            <a:off x="2750601" y="1430159"/>
            <a:ext cx="7269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Why would you like to be a policeman?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sing songs.</a:t>
            </a:r>
          </a:p>
        </p:txBody>
      </p:sp>
    </p:spTree>
    <p:extLst>
      <p:ext uri="{BB962C8B-B14F-4D97-AF65-F5344CB8AC3E}">
        <p14:creationId xmlns:p14="http://schemas.microsoft.com/office/powerpoint/2010/main" val="24763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F29B8D3-9046-40B7-9244-51640371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2512" b="8466"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921449-1F3E-4DA7-9D9C-CF9959ACCCE0}"/>
              </a:ext>
            </a:extLst>
          </p:cNvPr>
          <p:cNvSpPr/>
          <p:nvPr/>
        </p:nvSpPr>
        <p:spPr>
          <a:xfrm>
            <a:off x="3877553" y="3408830"/>
            <a:ext cx="4034765" cy="504826"/>
          </a:xfrm>
          <a:prstGeom prst="roundRect">
            <a:avLst/>
          </a:prstGeom>
          <a:solidFill>
            <a:srgbClr val="D40122"/>
          </a:solidFill>
          <a:ln>
            <a:solidFill>
              <a:srgbClr val="FFF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continued…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7650360" y="3572606"/>
            <a:ext cx="1131790" cy="1386929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224" y="3801764"/>
            <a:ext cx="1565525" cy="2128006"/>
          </a:xfrm>
          <a:prstGeom prst="rect">
            <a:avLst/>
          </a:prstGeom>
        </p:spPr>
      </p:pic>
      <p:pic>
        <p:nvPicPr>
          <p:cNvPr id="18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D405C703-63A9-4776-8698-A126433E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D56289-70D8-4233-8117-4A828123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423" y="1188315"/>
            <a:ext cx="9662997" cy="2024047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15235D2-8320-4C35-9BB9-6220056A357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867C908-73BE-34EA-2727-F27EE25D5DD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9CA7BC3-C9F1-3D2C-6A32-227B2D0A0339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A0C4F3-9CE6-4BC2-B1F9-65C48F3397E3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04626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56161E3-6639-4179-EADD-DBE02FC0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3229452" y="3076492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 dirty="0">
                <a:solidFill>
                  <a:srgbClr val="045288"/>
                </a:solidFill>
                <a:latin typeface="Amasis MT Pro Black" panose="02040A04050005020304" pitchFamily="18" charset="0"/>
              </a:rPr>
              <a:t>For joining!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61936" y="1665308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4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you!</a:t>
            </a:r>
          </a:p>
        </p:txBody>
      </p:sp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C7720496-5365-89D8-67B7-B924C9C30145}"/>
              </a:ext>
            </a:extLst>
          </p:cNvPr>
          <p:cNvSpPr/>
          <p:nvPr/>
        </p:nvSpPr>
        <p:spPr>
          <a:xfrm flipH="1">
            <a:off x="2402382" y="891584"/>
            <a:ext cx="648316" cy="773724"/>
          </a:xfrm>
          <a:custGeom>
            <a:avLst/>
            <a:gdLst/>
            <a:ahLst/>
            <a:cxnLst/>
            <a:rect l="l" t="t" r="r" b="b"/>
            <a:pathLst>
              <a:path w="937608" h="1118975">
                <a:moveTo>
                  <a:pt x="937608" y="0"/>
                </a:moveTo>
                <a:lnTo>
                  <a:pt x="0" y="0"/>
                </a:lnTo>
                <a:lnTo>
                  <a:pt x="0" y="1118975"/>
                </a:lnTo>
                <a:lnTo>
                  <a:pt x="937608" y="1118975"/>
                </a:lnTo>
                <a:lnTo>
                  <a:pt x="93760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cartoon of a child looking through a telescope&#10;&#10;Description automatically generated">
            <a:extLst>
              <a:ext uri="{FF2B5EF4-FFF2-40B4-BE49-F238E27FC236}">
                <a16:creationId xmlns:a16="http://schemas.microsoft.com/office/drawing/2014/main" id="{CD8B2B0A-ADF9-7183-E218-ABD605A67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13" y="2799612"/>
            <a:ext cx="3091475" cy="3091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8CA2F-8D5D-7F01-9B38-46F5F0DB4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745" y="4490977"/>
            <a:ext cx="1348476" cy="22570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EFFF4A-20CC-54C8-3146-73187CB55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213" y="4464440"/>
            <a:ext cx="1061787" cy="22645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7EC237-9857-B294-B1E8-961DF2A94A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6945" y="3850664"/>
            <a:ext cx="1543967" cy="28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0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F7DC97-D339-454C-8A6D-08C7D9F74586}"/>
              </a:ext>
            </a:extLst>
          </p:cNvPr>
          <p:cNvSpPr/>
          <p:nvPr/>
        </p:nvSpPr>
        <p:spPr>
          <a:xfrm>
            <a:off x="533400" y="0"/>
            <a:ext cx="11125200" cy="693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JOB IN THE FUTURE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like to be in the future, in the future?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to be a teacher.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would you like to be a teacher?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I’d like to teach children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would you like to be a teacher?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I’d like to teach children.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like to be in the future, in the future?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to be a writer.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would you like to be a writer?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I’d like to write stories.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would you like to be a writer?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I’d like to write stories.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8BB82-D166-4DFE-9A8B-7B5D69134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725" y="3920717"/>
            <a:ext cx="3685766" cy="2794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41165-1213-4FD0-A633-89292CA04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185" y="922463"/>
            <a:ext cx="2573450" cy="2770763"/>
          </a:xfrm>
          <a:prstGeom prst="rect">
            <a:avLst/>
          </a:prstGeom>
        </p:spPr>
      </p:pic>
      <p:pic>
        <p:nvPicPr>
          <p:cNvPr id="3" name="Niềm-vui-của-em-I-always-get-up-early (mp3cut (mp3cut.net) (3)">
            <a:hlinkClick r:id="" action="ppaction://media"/>
            <a:extLst>
              <a:ext uri="{FF2B5EF4-FFF2-40B4-BE49-F238E27FC236}">
                <a16:creationId xmlns:a16="http://schemas.microsoft.com/office/drawing/2014/main" id="{80A6A9A5-5104-37D2-3B29-5BEDD7503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4469" y="6053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-0936082789">
            <a:extLst>
              <a:ext uri="{FF2B5EF4-FFF2-40B4-BE49-F238E27FC236}">
                <a16:creationId xmlns:a16="http://schemas.microsoft.com/office/drawing/2014/main" id="{8CB01410-1D1D-11CF-77B4-045CC66EC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pic>
        <p:nvPicPr>
          <p:cNvPr id="14" name="MsPham-0936082789" descr="资源 8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406" y="3598698"/>
            <a:ext cx="715645" cy="71882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5582137" y="2418144"/>
            <a:ext cx="2158537" cy="937010"/>
            <a:chOff x="5553043" y="2430021"/>
            <a:chExt cx="2158537" cy="937010"/>
          </a:xfrm>
        </p:grpSpPr>
        <p:sp>
          <p:nvSpPr>
            <p:cNvPr id="32" name="MsPham-0936082789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MsPham-0936082789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pic>
        <p:nvPicPr>
          <p:cNvPr id="16" name="MsPham-0936082789" descr="资源 7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98" y="3130627"/>
            <a:ext cx="914400" cy="865505"/>
          </a:xfrm>
          <a:prstGeom prst="rect">
            <a:avLst/>
          </a:prstGeom>
        </p:spPr>
      </p:pic>
      <p:grpSp>
        <p:nvGrpSpPr>
          <p:cNvPr id="9" name="MsPham-0936082789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MsPham-0936082789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MsPham-0936082789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MsPham-0936082789"/>
          <p:cNvGrpSpPr/>
          <p:nvPr/>
        </p:nvGrpSpPr>
        <p:grpSpPr>
          <a:xfrm>
            <a:off x="4210109" y="609778"/>
            <a:ext cx="2194559" cy="1127956"/>
            <a:chOff x="4210108" y="609778"/>
            <a:chExt cx="2194559" cy="1127956"/>
          </a:xfrm>
        </p:grpSpPr>
        <p:sp>
          <p:nvSpPr>
            <p:cNvPr id="26" name="MsPham-0936082789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MsPham-0936082789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pic>
        <p:nvPicPr>
          <p:cNvPr id="20" name="MsPham-0936082789" descr="资源 7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600" y="3617816"/>
            <a:ext cx="739230" cy="699702"/>
          </a:xfrm>
          <a:prstGeom prst="rect">
            <a:avLst/>
          </a:prstGeom>
        </p:spPr>
      </p:pic>
      <p:grpSp>
        <p:nvGrpSpPr>
          <p:cNvPr id="7" name="MsPham-0936082789"/>
          <p:cNvGrpSpPr/>
          <p:nvPr/>
        </p:nvGrpSpPr>
        <p:grpSpPr>
          <a:xfrm>
            <a:off x="6607632" y="952332"/>
            <a:ext cx="1908195" cy="990599"/>
            <a:chOff x="6607631" y="952331"/>
            <a:chExt cx="1908195" cy="990599"/>
          </a:xfrm>
        </p:grpSpPr>
        <p:sp>
          <p:nvSpPr>
            <p:cNvPr id="27" name="MsPham-0936082789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MsPham-0936082789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MsPham-0936082789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MsPham-0936082789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MsPham-0936082789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7"/>
            <a:ext cx="436508" cy="430473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4" y="1261462"/>
            <a:ext cx="394577" cy="390924"/>
          </a:xfrm>
          <a:prstGeom prst="rect">
            <a:avLst/>
          </a:prstGeom>
        </p:spPr>
      </p:pic>
      <p:grpSp>
        <p:nvGrpSpPr>
          <p:cNvPr id="5" name="MsPham-0936082789"/>
          <p:cNvGrpSpPr/>
          <p:nvPr/>
        </p:nvGrpSpPr>
        <p:grpSpPr>
          <a:xfrm>
            <a:off x="1487658" y="851739"/>
            <a:ext cx="1826590" cy="1069965"/>
            <a:chOff x="1487657" y="851738"/>
            <a:chExt cx="1826590" cy="1069965"/>
          </a:xfrm>
        </p:grpSpPr>
        <p:sp>
          <p:nvSpPr>
            <p:cNvPr id="24" name="MsPham-0936082789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MsPham-0936082789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MsPham-0936082789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MsPham-0936082789">
            <a:hlinkClick r:id="rId14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MsPham-0936082789">
            <a:hlinkClick r:id="rId15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4347" y="4696886"/>
            <a:ext cx="1322947" cy="2048434"/>
          </a:xfrm>
          <a:prstGeom prst="rect">
            <a:avLst/>
          </a:prstGeom>
        </p:spPr>
      </p:pic>
      <p:pic>
        <p:nvPicPr>
          <p:cNvPr id="4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4900308" y="4748394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MsPham-093608278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MsPham-0936082789">
            <a:hlinkClick r:id="rId21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02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54" name="MsPham-0936082789"/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a. a writer</a:t>
            </a: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teacher</a:t>
            </a: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c. a doctor</a:t>
            </a: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F9BD6-8052-5144-F384-DA99D717D2BB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teach children.</a:t>
            </a:r>
          </a:p>
        </p:txBody>
      </p:sp>
    </p:spTree>
    <p:extLst>
      <p:ext uri="{BB962C8B-B14F-4D97-AF65-F5344CB8AC3E}">
        <p14:creationId xmlns:p14="http://schemas.microsoft.com/office/powerpoint/2010/main" val="3176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8178E0E-C37C-AFA1-3D1B-3A52C8AA4899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teacher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b. a doctor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c. a writer</a:t>
            </a: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AA4B3-EAC3-CF8E-ECAD-9A49E347976C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write stories.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8B56F5B-6443-682D-077A-5D11BF4D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9DEE346-F73D-DF2C-0C41-96689340F5B1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D859F76-3E5F-3A88-02FA-3D0392B69DE0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a. a doctor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5BAA9B-B96D-652E-D76C-8EB91FFECBB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b. a reporter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2147F2-04B9-BC88-7297-B12D399CFB67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teacher</a:t>
            </a: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A383128-D104-1620-2488-6B3D5BEAC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3313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1B7BF935-925A-53EA-6C06-0F79000DD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CE926862-3E0B-907D-745F-422256562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0582"/>
            <a:ext cx="783268" cy="79248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C01EB46-8A95-41B2-5603-BBC38CC59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8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C14BB02F-DC2D-8C3F-7C80-87B92758C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3C4B2-C18F-E289-E6EC-70369FAC8465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</a:t>
            </a:r>
            <a:r>
              <a:rPr lang="en-US" sz="2800" dirty="0">
                <a:solidFill>
                  <a:srgbClr val="0070C0"/>
                </a:solidFill>
              </a:rPr>
              <a:t>help sick people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E1C2221-A227-EDB2-E35E-04208E400AC8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a. a gardener</a:t>
            </a: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b. a reporter</a:t>
            </a: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nurse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EC7CC-03E1-1D87-07C7-795CCA6C623F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report the news.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4EA5660-C3D4-8834-C4D6-254ED05FC99A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nurse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cook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dirty="0">
                <a:solidFill>
                  <a:schemeClr val="tx1"/>
                </a:solidFill>
              </a:rPr>
              <a:t>c. a gardener</a:t>
            </a: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7B51EB-2B4E-F4D8-DF55-32E57F3BBF8F}"/>
              </a:ext>
            </a:extLst>
          </p:cNvPr>
          <p:cNvSpPr txBox="1"/>
          <p:nvPr/>
        </p:nvSpPr>
        <p:spPr>
          <a:xfrm>
            <a:off x="1091683" y="2128572"/>
            <a:ext cx="4488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 would you like to be 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_________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Because I'd like to grow flowers.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sPh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</TotalTime>
  <Words>819</Words>
  <Application>Microsoft Office PowerPoint</Application>
  <PresentationFormat>Widescreen</PresentationFormat>
  <Paragraphs>234</Paragraphs>
  <Slides>28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.VnHelvetIns</vt:lpstr>
      <vt:lpstr>.VnHelvetInsH</vt:lpstr>
      <vt:lpstr>Algerian</vt:lpstr>
      <vt:lpstr>Amasis MT Pro Black</vt:lpstr>
      <vt:lpstr>Aptos</vt:lpstr>
      <vt:lpstr>Arial</vt:lpstr>
      <vt:lpstr>Berlin Sans FB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Bùi Minh Dương</cp:lastModifiedBy>
  <cp:revision>123</cp:revision>
  <dcterms:created xsi:type="dcterms:W3CDTF">2024-06-05T09:36:09Z</dcterms:created>
  <dcterms:modified xsi:type="dcterms:W3CDTF">2025-02-09T15:13:45Z</dcterms:modified>
</cp:coreProperties>
</file>