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 id="2147483706" r:id="rId4"/>
  </p:sldMasterIdLst>
  <p:notesMasterIdLst>
    <p:notesMasterId r:id="rId29"/>
  </p:notesMasterIdLst>
  <p:sldIdLst>
    <p:sldId id="366" r:id="rId5"/>
    <p:sldId id="367" r:id="rId6"/>
    <p:sldId id="357" r:id="rId7"/>
    <p:sldId id="296" r:id="rId8"/>
    <p:sldId id="282" r:id="rId9"/>
    <p:sldId id="358" r:id="rId10"/>
    <p:sldId id="324" r:id="rId11"/>
    <p:sldId id="323" r:id="rId12"/>
    <p:sldId id="344" r:id="rId13"/>
    <p:sldId id="359" r:id="rId14"/>
    <p:sldId id="360" r:id="rId15"/>
    <p:sldId id="361" r:id="rId16"/>
    <p:sldId id="362" r:id="rId17"/>
    <p:sldId id="309" r:id="rId18"/>
    <p:sldId id="345" r:id="rId19"/>
    <p:sldId id="363" r:id="rId20"/>
    <p:sldId id="364" r:id="rId21"/>
    <p:sldId id="354" r:id="rId22"/>
    <p:sldId id="353" r:id="rId23"/>
    <p:sldId id="356" r:id="rId24"/>
    <p:sldId id="365" r:id="rId25"/>
    <p:sldId id="355" r:id="rId26"/>
    <p:sldId id="320" r:id="rId27"/>
    <p:sldId id="34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774"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02EBC-04B6-4FB3-94C7-BC473BBB25B8}"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9CDE6-0AEB-42EA-831A-D93FCDB8AD50}" type="slidenum">
              <a:rPr lang="en-US" smtClean="0"/>
              <a:t>‹#›</a:t>
            </a:fld>
            <a:endParaRPr lang="en-US"/>
          </a:p>
        </p:txBody>
      </p:sp>
    </p:spTree>
    <p:extLst>
      <p:ext uri="{BB962C8B-B14F-4D97-AF65-F5344CB8AC3E}">
        <p14:creationId xmlns:p14="http://schemas.microsoft.com/office/powerpoint/2010/main" val="364439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B9CDE6-0AEB-42EA-831A-D93FCDB8AD50}" type="slidenum">
              <a:rPr lang="en-US" smtClean="0"/>
              <a:t>5</a:t>
            </a:fld>
            <a:endParaRPr lang="en-US"/>
          </a:p>
        </p:txBody>
      </p:sp>
    </p:spTree>
    <p:extLst>
      <p:ext uri="{BB962C8B-B14F-4D97-AF65-F5344CB8AC3E}">
        <p14:creationId xmlns:p14="http://schemas.microsoft.com/office/powerpoint/2010/main" val="629604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9B9CDE6-0AEB-42EA-831A-D93FCDB8AD50}" type="slidenum">
              <a:rPr lang="en-US" smtClean="0"/>
              <a:t>9</a:t>
            </a:fld>
            <a:endParaRPr lang="en-US"/>
          </a:p>
        </p:txBody>
      </p:sp>
    </p:spTree>
    <p:extLst>
      <p:ext uri="{BB962C8B-B14F-4D97-AF65-F5344CB8AC3E}">
        <p14:creationId xmlns:p14="http://schemas.microsoft.com/office/powerpoint/2010/main" val="95815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9CDE6-0AEB-42EA-831A-D93FCDB8A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667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9CDE6-0AEB-42EA-831A-D93FCDB8A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45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9CDE6-0AEB-42EA-831A-D93FCDB8A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991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9CDE6-0AEB-42EA-831A-D93FCDB8A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01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D203CD-A07E-E9A6-DFB2-072ED11F1D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D2B38F6-2909-E659-E7E2-19AFCF7099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4A2F51F-1A67-05CF-D9AB-DF492758ABA6}"/>
              </a:ext>
            </a:extLst>
          </p:cNvPr>
          <p:cNvSpPr>
            <a:spLocks noGrp="1"/>
          </p:cNvSpPr>
          <p:nvPr>
            <p:ph type="dt" sz="half" idx="10"/>
          </p:nvPr>
        </p:nvSpPr>
        <p:spPr/>
        <p:txBody>
          <a:bodyPr/>
          <a:lstStyle/>
          <a:p>
            <a:fld id="{07FD357D-A152-4485-B837-97663519D23E}" type="datetimeFigureOut">
              <a:rPr lang="en-US" smtClean="0"/>
              <a:t>3/1/2025</a:t>
            </a:fld>
            <a:endParaRPr lang="en-US"/>
          </a:p>
        </p:txBody>
      </p:sp>
      <p:sp>
        <p:nvSpPr>
          <p:cNvPr id="5" name="Footer Placeholder 4">
            <a:extLst>
              <a:ext uri="{FF2B5EF4-FFF2-40B4-BE49-F238E27FC236}">
                <a16:creationId xmlns:a16="http://schemas.microsoft.com/office/drawing/2014/main" xmlns="" id="{14C98AD7-25C8-2719-900C-30943CF81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393B4EE-121E-28B2-3A2E-0D8D720A052E}"/>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132661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12C9D-3FA8-56E5-38DB-8C7C7508CF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9982A5E-7325-213A-E201-AFBFA6AFF5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B3CF83-AC08-8904-48E9-83E5A799D426}"/>
              </a:ext>
            </a:extLst>
          </p:cNvPr>
          <p:cNvSpPr>
            <a:spLocks noGrp="1"/>
          </p:cNvSpPr>
          <p:nvPr>
            <p:ph type="dt" sz="half" idx="10"/>
          </p:nvPr>
        </p:nvSpPr>
        <p:spPr/>
        <p:txBody>
          <a:bodyPr/>
          <a:lstStyle/>
          <a:p>
            <a:fld id="{07FD357D-A152-4485-B837-97663519D23E}" type="datetimeFigureOut">
              <a:rPr lang="en-US" smtClean="0"/>
              <a:t>3/1/2025</a:t>
            </a:fld>
            <a:endParaRPr lang="en-US"/>
          </a:p>
        </p:txBody>
      </p:sp>
      <p:sp>
        <p:nvSpPr>
          <p:cNvPr id="5" name="Footer Placeholder 4">
            <a:extLst>
              <a:ext uri="{FF2B5EF4-FFF2-40B4-BE49-F238E27FC236}">
                <a16:creationId xmlns:a16="http://schemas.microsoft.com/office/drawing/2014/main" xmlns="" id="{7C17093A-1F37-6EF4-43BD-11EE75B9D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FA673E-B655-6EDA-2F2D-5CD43B5C09D4}"/>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2735153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28BB3D7-638A-6923-D8B3-1E53974BFF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A4BDC96-7272-87D0-C10A-E2E497CC7E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59D510-BB92-CE99-F476-3CDC2D4927B6}"/>
              </a:ext>
            </a:extLst>
          </p:cNvPr>
          <p:cNvSpPr>
            <a:spLocks noGrp="1"/>
          </p:cNvSpPr>
          <p:nvPr>
            <p:ph type="dt" sz="half" idx="10"/>
          </p:nvPr>
        </p:nvSpPr>
        <p:spPr/>
        <p:txBody>
          <a:bodyPr/>
          <a:lstStyle/>
          <a:p>
            <a:fld id="{07FD357D-A152-4485-B837-97663519D23E}" type="datetimeFigureOut">
              <a:rPr lang="en-US" smtClean="0"/>
              <a:t>3/1/2025</a:t>
            </a:fld>
            <a:endParaRPr lang="en-US"/>
          </a:p>
        </p:txBody>
      </p:sp>
      <p:sp>
        <p:nvSpPr>
          <p:cNvPr id="5" name="Footer Placeholder 4">
            <a:extLst>
              <a:ext uri="{FF2B5EF4-FFF2-40B4-BE49-F238E27FC236}">
                <a16:creationId xmlns:a16="http://schemas.microsoft.com/office/drawing/2014/main" xmlns="" id="{AB9B6C04-F1D0-EBAE-5263-8C9C25797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2E696B-6090-A23E-11D2-6A04DFFBECEA}"/>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229229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9C13C-912C-4371-BF2C-D0C1CF185016}"/>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873843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F9C8C9-9A4B-46D2-9A8C-88B7749BA48E}"/>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56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E99A1-36BD-433D-8D14-EC9961BF2BCA}"/>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12551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BAF7A28-E9A9-4A43-853F-F89B5987236C}"/>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6" name="Footer Placeholder 5">
            <a:extLst>
              <a:ext uri="{FF2B5EF4-FFF2-40B4-BE49-F238E27FC236}">
                <a16:creationId xmlns:a16="http://schemas.microsoft.com/office/drawing/2014/main" xmlns=""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234171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612B57-5487-4E45-B21B-66FEC617484E}"/>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8" name="Footer Placeholder 7">
            <a:extLst>
              <a:ext uri="{FF2B5EF4-FFF2-40B4-BE49-F238E27FC236}">
                <a16:creationId xmlns:a16="http://schemas.microsoft.com/office/drawing/2014/main" xmlns=""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16358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9C9969-4663-4223-832A-94AF9D0297DB}"/>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4" name="Footer Placeholder 3">
            <a:extLst>
              <a:ext uri="{FF2B5EF4-FFF2-40B4-BE49-F238E27FC236}">
                <a16:creationId xmlns:a16="http://schemas.microsoft.com/office/drawing/2014/main" xmlns=""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70399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170649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38703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F1243-FE77-29A3-7875-DFEB5CB85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F94F59-08C2-C885-66A6-1660AB7655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E4952B-C359-74A7-A786-81698F634C41}"/>
              </a:ext>
            </a:extLst>
          </p:cNvPr>
          <p:cNvSpPr>
            <a:spLocks noGrp="1"/>
          </p:cNvSpPr>
          <p:nvPr>
            <p:ph type="dt" sz="half" idx="10"/>
          </p:nvPr>
        </p:nvSpPr>
        <p:spPr/>
        <p:txBody>
          <a:bodyPr/>
          <a:lstStyle/>
          <a:p>
            <a:fld id="{07FD357D-A152-4485-B837-97663519D23E}" type="datetimeFigureOut">
              <a:rPr lang="en-US" smtClean="0"/>
              <a:t>3/1/2025</a:t>
            </a:fld>
            <a:endParaRPr lang="en-US"/>
          </a:p>
        </p:txBody>
      </p:sp>
      <p:sp>
        <p:nvSpPr>
          <p:cNvPr id="5" name="Footer Placeholder 4">
            <a:extLst>
              <a:ext uri="{FF2B5EF4-FFF2-40B4-BE49-F238E27FC236}">
                <a16:creationId xmlns:a16="http://schemas.microsoft.com/office/drawing/2014/main" xmlns="" id="{67930A17-467E-E911-78E1-056025558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CA900E4-5CDC-F65D-264B-513820657DA6}"/>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3155956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xmlns=""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xmlns=""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99561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52380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CA917A-4B99-4529-91DB-C0D227CF8E4B}"/>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6" name="Footer Placeholder 5">
            <a:extLst>
              <a:ext uri="{FF2B5EF4-FFF2-40B4-BE49-F238E27FC236}">
                <a16:creationId xmlns:a16="http://schemas.microsoft.com/office/drawing/2014/main" xmlns=""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39034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7F530-EC1E-4E6B-99D4-C0E06B16A0FB}"/>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6" name="Footer Placeholder 5">
            <a:extLst>
              <a:ext uri="{FF2B5EF4-FFF2-40B4-BE49-F238E27FC236}">
                <a16:creationId xmlns:a16="http://schemas.microsoft.com/office/drawing/2014/main" xmlns=""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51029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1BB6A0-5362-4FF9-BC63-3AF4B481412C}"/>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35861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780E5D-C5DB-4EC0-9445-B86136C6FCE6}"/>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0281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9C13C-912C-4371-BF2C-D0C1CF185016}"/>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2178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F9C8C9-9A4B-46D2-9A8C-88B7749BA48E}"/>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99008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E99A1-36BD-433D-8D14-EC9961BF2BCA}"/>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356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BAF7A28-E9A9-4A43-853F-F89B5987236C}"/>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6" name="Footer Placeholder 5">
            <a:extLst>
              <a:ext uri="{FF2B5EF4-FFF2-40B4-BE49-F238E27FC236}">
                <a16:creationId xmlns:a16="http://schemas.microsoft.com/office/drawing/2014/main" xmlns=""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14809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F7743-4E51-BC9D-79F9-CCF7046A42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F9235C-A8CF-507B-FDE7-FD2B601CC3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B43018A-C3AB-F010-BACA-E817781079FA}"/>
              </a:ext>
            </a:extLst>
          </p:cNvPr>
          <p:cNvSpPr>
            <a:spLocks noGrp="1"/>
          </p:cNvSpPr>
          <p:nvPr>
            <p:ph type="dt" sz="half" idx="10"/>
          </p:nvPr>
        </p:nvSpPr>
        <p:spPr/>
        <p:txBody>
          <a:bodyPr/>
          <a:lstStyle/>
          <a:p>
            <a:fld id="{07FD357D-A152-4485-B837-97663519D23E}" type="datetimeFigureOut">
              <a:rPr lang="en-US" smtClean="0"/>
              <a:t>3/1/2025</a:t>
            </a:fld>
            <a:endParaRPr lang="en-US"/>
          </a:p>
        </p:txBody>
      </p:sp>
      <p:sp>
        <p:nvSpPr>
          <p:cNvPr id="5" name="Footer Placeholder 4">
            <a:extLst>
              <a:ext uri="{FF2B5EF4-FFF2-40B4-BE49-F238E27FC236}">
                <a16:creationId xmlns:a16="http://schemas.microsoft.com/office/drawing/2014/main" xmlns="" id="{A4647956-94CD-DEF9-763C-766AD45D4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DDA8D3-5990-940E-A729-8ED18CF509A7}"/>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10355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612B57-5487-4E45-B21B-66FEC617484E}"/>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8" name="Footer Placeholder 7">
            <a:extLst>
              <a:ext uri="{FF2B5EF4-FFF2-40B4-BE49-F238E27FC236}">
                <a16:creationId xmlns:a16="http://schemas.microsoft.com/office/drawing/2014/main" xmlns=""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86250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9C9969-4663-4223-832A-94AF9D0297DB}"/>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4" name="Footer Placeholder 3">
            <a:extLst>
              <a:ext uri="{FF2B5EF4-FFF2-40B4-BE49-F238E27FC236}">
                <a16:creationId xmlns:a16="http://schemas.microsoft.com/office/drawing/2014/main" xmlns=""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17324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153690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99298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xmlns=""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xmlns=""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054276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0875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CA917A-4B99-4529-91DB-C0D227CF8E4B}"/>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6" name="Footer Placeholder 5">
            <a:extLst>
              <a:ext uri="{FF2B5EF4-FFF2-40B4-BE49-F238E27FC236}">
                <a16:creationId xmlns:a16="http://schemas.microsoft.com/office/drawing/2014/main" xmlns=""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888712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7F530-EC1E-4E6B-99D4-C0E06B16A0FB}"/>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6" name="Footer Placeholder 5">
            <a:extLst>
              <a:ext uri="{FF2B5EF4-FFF2-40B4-BE49-F238E27FC236}">
                <a16:creationId xmlns:a16="http://schemas.microsoft.com/office/drawing/2014/main" xmlns=""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5645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1BB6A0-5362-4FF9-BC63-3AF4B481412C}"/>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44175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780E5D-C5DB-4EC0-9445-B86136C6FCE6}"/>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50239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E6B0A-FCEA-092A-C4D6-0A779C6CB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71A43D-3F62-DB01-BA92-73046F79CB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0BD6040-0B99-2479-E8A7-2ABE499593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CC2268D-6AE0-3D36-AE03-C9CE07D33BBA}"/>
              </a:ext>
            </a:extLst>
          </p:cNvPr>
          <p:cNvSpPr>
            <a:spLocks noGrp="1"/>
          </p:cNvSpPr>
          <p:nvPr>
            <p:ph type="dt" sz="half" idx="10"/>
          </p:nvPr>
        </p:nvSpPr>
        <p:spPr/>
        <p:txBody>
          <a:bodyPr/>
          <a:lstStyle/>
          <a:p>
            <a:fld id="{07FD357D-A152-4485-B837-97663519D23E}" type="datetimeFigureOut">
              <a:rPr lang="en-US" smtClean="0"/>
              <a:t>3/1/2025</a:t>
            </a:fld>
            <a:endParaRPr lang="en-US"/>
          </a:p>
        </p:txBody>
      </p:sp>
      <p:sp>
        <p:nvSpPr>
          <p:cNvPr id="6" name="Footer Placeholder 5">
            <a:extLst>
              <a:ext uri="{FF2B5EF4-FFF2-40B4-BE49-F238E27FC236}">
                <a16:creationId xmlns:a16="http://schemas.microsoft.com/office/drawing/2014/main" xmlns="" id="{989AE20C-364E-0810-4321-D9FB044605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CC3A12-29A1-750C-A230-C390AEA17E2E}"/>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4246612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155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762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906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424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517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037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131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076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007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220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036BB2-2A88-2D08-44F0-07F8A2E802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F7B36E-6CBA-3788-31A4-431F57B61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6337E1E-D7D4-8A4A-9E68-08ECB82E0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53798F-EFA7-4FB9-81DC-F3B73B263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E1A856-FCB3-3C70-5F02-78B995C01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9C3E8DA-354C-94EF-29AB-91958AE699C9}"/>
              </a:ext>
            </a:extLst>
          </p:cNvPr>
          <p:cNvSpPr>
            <a:spLocks noGrp="1"/>
          </p:cNvSpPr>
          <p:nvPr>
            <p:ph type="dt" sz="half" idx="10"/>
          </p:nvPr>
        </p:nvSpPr>
        <p:spPr/>
        <p:txBody>
          <a:bodyPr/>
          <a:lstStyle/>
          <a:p>
            <a:fld id="{07FD357D-A152-4485-B837-97663519D23E}" type="datetimeFigureOut">
              <a:rPr lang="en-US" smtClean="0"/>
              <a:t>3/1/2025</a:t>
            </a:fld>
            <a:endParaRPr lang="en-US"/>
          </a:p>
        </p:txBody>
      </p:sp>
      <p:sp>
        <p:nvSpPr>
          <p:cNvPr id="8" name="Footer Placeholder 7">
            <a:extLst>
              <a:ext uri="{FF2B5EF4-FFF2-40B4-BE49-F238E27FC236}">
                <a16:creationId xmlns:a16="http://schemas.microsoft.com/office/drawing/2014/main" xmlns="" id="{0B61A4A1-846F-71B7-8FB0-B43CFEE09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22AA95F-5BD1-D4BB-F6DC-1748AD758E0A}"/>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1373301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8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A559A-3677-BE31-FC98-28A97BF1A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39A00FC-F2E6-3C1F-3681-E42065FA8471}"/>
              </a:ext>
            </a:extLst>
          </p:cNvPr>
          <p:cNvSpPr>
            <a:spLocks noGrp="1"/>
          </p:cNvSpPr>
          <p:nvPr>
            <p:ph type="dt" sz="half" idx="10"/>
          </p:nvPr>
        </p:nvSpPr>
        <p:spPr/>
        <p:txBody>
          <a:bodyPr/>
          <a:lstStyle/>
          <a:p>
            <a:fld id="{07FD357D-A152-4485-B837-97663519D23E}" type="datetimeFigureOut">
              <a:rPr lang="en-US" smtClean="0"/>
              <a:t>3/1/2025</a:t>
            </a:fld>
            <a:endParaRPr lang="en-US"/>
          </a:p>
        </p:txBody>
      </p:sp>
      <p:sp>
        <p:nvSpPr>
          <p:cNvPr id="4" name="Footer Placeholder 3">
            <a:extLst>
              <a:ext uri="{FF2B5EF4-FFF2-40B4-BE49-F238E27FC236}">
                <a16:creationId xmlns:a16="http://schemas.microsoft.com/office/drawing/2014/main" xmlns="" id="{695A2D37-33FE-C01B-F6B4-9ECCB260BC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D724EE7-09DB-67C7-E846-988BDB4EDBD3}"/>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238493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9B8800C-80C7-B04E-16E4-B35D61793DC8}"/>
              </a:ext>
            </a:extLst>
          </p:cNvPr>
          <p:cNvSpPr>
            <a:spLocks noGrp="1"/>
          </p:cNvSpPr>
          <p:nvPr>
            <p:ph type="dt" sz="half" idx="10"/>
          </p:nvPr>
        </p:nvSpPr>
        <p:spPr/>
        <p:txBody>
          <a:bodyPr/>
          <a:lstStyle/>
          <a:p>
            <a:fld id="{07FD357D-A152-4485-B837-97663519D23E}" type="datetimeFigureOut">
              <a:rPr lang="en-US" smtClean="0"/>
              <a:t>3/1/2025</a:t>
            </a:fld>
            <a:endParaRPr lang="en-US"/>
          </a:p>
        </p:txBody>
      </p:sp>
      <p:sp>
        <p:nvSpPr>
          <p:cNvPr id="3" name="Footer Placeholder 2">
            <a:extLst>
              <a:ext uri="{FF2B5EF4-FFF2-40B4-BE49-F238E27FC236}">
                <a16:creationId xmlns:a16="http://schemas.microsoft.com/office/drawing/2014/main" xmlns="" id="{657549A5-4CDC-3310-990A-255D1CCE28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E166E74-D1BC-4991-11AD-A9AD2244E6C6}"/>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390426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E701A-AAC6-6BE4-45D2-F7948F7FD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3915E55-11A2-8837-3797-A54FCF854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2E4EE5E-EE7A-1A3E-D527-53C2728B6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75617B3-DFC4-0A4D-171B-53A28E54ECB2}"/>
              </a:ext>
            </a:extLst>
          </p:cNvPr>
          <p:cNvSpPr>
            <a:spLocks noGrp="1"/>
          </p:cNvSpPr>
          <p:nvPr>
            <p:ph type="dt" sz="half" idx="10"/>
          </p:nvPr>
        </p:nvSpPr>
        <p:spPr/>
        <p:txBody>
          <a:bodyPr/>
          <a:lstStyle/>
          <a:p>
            <a:fld id="{07FD357D-A152-4485-B837-97663519D23E}" type="datetimeFigureOut">
              <a:rPr lang="en-US" smtClean="0"/>
              <a:t>3/1/2025</a:t>
            </a:fld>
            <a:endParaRPr lang="en-US"/>
          </a:p>
        </p:txBody>
      </p:sp>
      <p:sp>
        <p:nvSpPr>
          <p:cNvPr id="6" name="Footer Placeholder 5">
            <a:extLst>
              <a:ext uri="{FF2B5EF4-FFF2-40B4-BE49-F238E27FC236}">
                <a16:creationId xmlns:a16="http://schemas.microsoft.com/office/drawing/2014/main" xmlns="" id="{36BEF6FE-C869-058C-2F23-67488AD618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F22DBB2-07A8-50BB-A04E-3C64A63D4322}"/>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1126265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0AD61A-5B62-7F3A-B1E7-446BCDAE67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072543-9C9C-B7DB-003B-BE4D5DFCA5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C23146F-3279-23E1-5E20-BA02F94AF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228502-996A-9BC1-C84C-0067071A9127}"/>
              </a:ext>
            </a:extLst>
          </p:cNvPr>
          <p:cNvSpPr>
            <a:spLocks noGrp="1"/>
          </p:cNvSpPr>
          <p:nvPr>
            <p:ph type="dt" sz="half" idx="10"/>
          </p:nvPr>
        </p:nvSpPr>
        <p:spPr/>
        <p:txBody>
          <a:bodyPr/>
          <a:lstStyle/>
          <a:p>
            <a:fld id="{07FD357D-A152-4485-B837-97663519D23E}" type="datetimeFigureOut">
              <a:rPr lang="en-US" smtClean="0"/>
              <a:t>3/1/2025</a:t>
            </a:fld>
            <a:endParaRPr lang="en-US"/>
          </a:p>
        </p:txBody>
      </p:sp>
      <p:sp>
        <p:nvSpPr>
          <p:cNvPr id="6" name="Footer Placeholder 5">
            <a:extLst>
              <a:ext uri="{FF2B5EF4-FFF2-40B4-BE49-F238E27FC236}">
                <a16:creationId xmlns:a16="http://schemas.microsoft.com/office/drawing/2014/main" xmlns="" id="{F0F7A58F-8E7F-16E2-9025-A6D542B2F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1563B9-AF26-E01C-B1AF-8C0B5B898DD8}"/>
              </a:ext>
            </a:extLst>
          </p:cNvPr>
          <p:cNvSpPr>
            <a:spLocks noGrp="1"/>
          </p:cNvSpPr>
          <p:nvPr>
            <p:ph type="sldNum" sz="quarter" idx="12"/>
          </p:nvPr>
        </p:nvSpPr>
        <p:spPr/>
        <p:txBody>
          <a:bodyPr/>
          <a:lstStyle/>
          <a:p>
            <a:fld id="{D3FC4285-AB07-4DB7-AB66-7D2003CA3368}" type="slidenum">
              <a:rPr lang="en-US" smtClean="0"/>
              <a:t>‹#›</a:t>
            </a:fld>
            <a:endParaRPr lang="en-US"/>
          </a:p>
        </p:txBody>
      </p:sp>
    </p:spTree>
    <p:extLst>
      <p:ext uri="{BB962C8B-B14F-4D97-AF65-F5344CB8AC3E}">
        <p14:creationId xmlns:p14="http://schemas.microsoft.com/office/powerpoint/2010/main" val="3606080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B48EB6D-E7ED-363E-FE3E-9905E91FB1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1E39E97-A27A-4584-5CA9-75E7C9E76F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00B70E-F0CA-7606-C656-D9D99AFE3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D357D-A152-4485-B837-97663519D23E}" type="datetimeFigureOut">
              <a:rPr lang="en-US" smtClean="0"/>
              <a:t>3/1/2025</a:t>
            </a:fld>
            <a:endParaRPr lang="en-US"/>
          </a:p>
        </p:txBody>
      </p:sp>
      <p:sp>
        <p:nvSpPr>
          <p:cNvPr id="5" name="Footer Placeholder 4">
            <a:extLst>
              <a:ext uri="{FF2B5EF4-FFF2-40B4-BE49-F238E27FC236}">
                <a16:creationId xmlns:a16="http://schemas.microsoft.com/office/drawing/2014/main" xmlns="" id="{43ADBB32-5933-888A-79B4-B5FD05A65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7F95E00-99A1-0E14-8564-2F39E9E21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C4285-AB07-4DB7-AB66-7D2003CA3368}"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069BD781-81B4-44DB-A609-F44F90E7EA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8618" y="123708"/>
            <a:ext cx="1678587" cy="1678587"/>
          </a:xfrm>
          <a:prstGeom prst="rect">
            <a:avLst/>
          </a:prstGeom>
        </p:spPr>
      </p:pic>
    </p:spTree>
    <p:extLst>
      <p:ext uri="{BB962C8B-B14F-4D97-AF65-F5344CB8AC3E}">
        <p14:creationId xmlns:p14="http://schemas.microsoft.com/office/powerpoint/2010/main" val="2672277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86A8281F-75C4-A284-DCA2-41542247BDF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8" y="123708"/>
            <a:ext cx="1678587" cy="1678587"/>
          </a:xfrm>
          <a:prstGeom prst="rect">
            <a:avLst/>
          </a:prstGeom>
        </p:spPr>
      </p:pic>
    </p:spTree>
    <p:extLst>
      <p:ext uri="{BB962C8B-B14F-4D97-AF65-F5344CB8AC3E}">
        <p14:creationId xmlns:p14="http://schemas.microsoft.com/office/powerpoint/2010/main" val="3767076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608BD919-6D5E-9BFD-03AA-1EC33F566A5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67948" y="0"/>
            <a:ext cx="1678587" cy="1678587"/>
          </a:xfrm>
          <a:prstGeom prst="rect">
            <a:avLst/>
          </a:prstGeom>
        </p:spPr>
      </p:pic>
    </p:spTree>
    <p:extLst>
      <p:ext uri="{BB962C8B-B14F-4D97-AF65-F5344CB8AC3E}">
        <p14:creationId xmlns:p14="http://schemas.microsoft.com/office/powerpoint/2010/main" val="53369221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00987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file:///D:\giao%20an%20tin%20hoc\NHAC\VUIDEHOC.WAV" TargetMode="External"/><Relationship Id="rId1" Type="http://schemas.microsoft.com/office/2007/relationships/media" Target="file:///D:\giao%20an%20tin%20hoc\NHAC\VUIDEHOC.WAV" TargetMode="Externa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1.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Rectangle 201"/>
          <p:cNvSpPr>
            <a:spLocks noChangeArrowheads="1"/>
          </p:cNvSpPr>
          <p:nvPr/>
        </p:nvSpPr>
        <p:spPr bwMode="auto">
          <a:xfrm>
            <a:off x="2088108" y="2294344"/>
            <a:ext cx="8219271" cy="2554545"/>
          </a:xfrm>
          <a:prstGeom prst="rect">
            <a:avLst/>
          </a:prstGeom>
          <a:noFill/>
          <a:ln w="9525">
            <a:noFill/>
            <a:miter lim="800000"/>
          </a:ln>
        </p:spPr>
        <p:txBody>
          <a:bodyPr wrap="square">
            <a:spAutoFit/>
          </a:bodyPr>
          <a:lstStyle/>
          <a:p>
            <a:pPr algn="ctr">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MÔN KHOA HỌC LỚP  5</a:t>
            </a:r>
          </a:p>
          <a:p>
            <a:pPr algn="ctr">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BÀI 22: SỰ HÌNH THÀNH CƠ </a:t>
            </a:r>
          </a:p>
          <a:p>
            <a:pPr algn="ctr">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THỂ NGƯỜI  ( TIẾT </a:t>
            </a:r>
            <a:r>
              <a:rPr lang="en-US" altLang="en-US" sz="4000" b="1" dirty="0" smtClean="0">
                <a:solidFill>
                  <a:srgbClr val="FF0000"/>
                </a:solidFill>
                <a:latin typeface="Times New Roman" panose="02020603050405020304" pitchFamily="18" charset="0"/>
                <a:cs typeface="Times New Roman" panose="02020603050405020304" pitchFamily="18" charset="0"/>
              </a:rPr>
              <a:t>2)</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30" name="VUIDEHOC.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04800" y="6400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2438400" y="5433665"/>
            <a:ext cx="7868979" cy="646331"/>
          </a:xfrm>
          <a:prstGeom prst="rect">
            <a:avLst/>
          </a:prstGeom>
          <a:noFill/>
        </p:spPr>
        <p:txBody>
          <a:bodyPr wrap="square">
            <a:spAutoFit/>
          </a:bodyPr>
          <a:lstStyle/>
          <a:p>
            <a:pPr algn="ctr">
              <a:defRPr/>
            </a:pPr>
            <a:r>
              <a:rPr lang="en-US" sz="3600" b="1" dirty="0" err="1">
                <a:ln w="10541" cmpd="sng">
                  <a:solidFill>
                    <a:srgbClr val="5B9BD5">
                      <a:shade val="88000"/>
                      <a:satMod val="110000"/>
                    </a:srgbClr>
                  </a:solidFill>
                  <a:prstDash val="solid"/>
                </a:ln>
                <a:solidFill>
                  <a:srgbClr val="3333FF"/>
                </a:solidFill>
                <a:latin typeface="Times New Roman" panose="02020603050405020304" pitchFamily="18" charset="0"/>
                <a:cs typeface="Times New Roman" panose="02020603050405020304" pitchFamily="18" charset="0"/>
              </a:rPr>
              <a:t>Giáo</a:t>
            </a:r>
            <a:r>
              <a:rPr lang="en-US" sz="3600" b="1" dirty="0">
                <a:ln w="10541" cmpd="sng">
                  <a:solidFill>
                    <a:srgbClr val="5B9BD5">
                      <a:shade val="88000"/>
                      <a:satMod val="110000"/>
                    </a:srgbClr>
                  </a:solidFill>
                  <a:prstDash val="solid"/>
                </a:ln>
                <a:solidFill>
                  <a:srgbClr val="3333FF"/>
                </a:solidFill>
                <a:latin typeface="Times New Roman" panose="02020603050405020304" pitchFamily="18" charset="0"/>
                <a:cs typeface="Times New Roman" panose="02020603050405020304" pitchFamily="18" charset="0"/>
              </a:rPr>
              <a:t> </a:t>
            </a:r>
            <a:r>
              <a:rPr lang="en-US" sz="3600" b="1" dirty="0" err="1">
                <a:ln w="10541" cmpd="sng">
                  <a:solidFill>
                    <a:srgbClr val="5B9BD5">
                      <a:shade val="88000"/>
                      <a:satMod val="110000"/>
                    </a:srgbClr>
                  </a:solidFill>
                  <a:prstDash val="solid"/>
                </a:ln>
                <a:solidFill>
                  <a:srgbClr val="3333FF"/>
                </a:solidFill>
                <a:latin typeface="Times New Roman" panose="02020603050405020304" pitchFamily="18" charset="0"/>
                <a:cs typeface="Times New Roman" panose="02020603050405020304" pitchFamily="18" charset="0"/>
              </a:rPr>
              <a:t>viên</a:t>
            </a:r>
            <a:r>
              <a:rPr lang="en-US" sz="3600" b="1" dirty="0">
                <a:ln w="10541" cmpd="sng">
                  <a:solidFill>
                    <a:srgbClr val="5B9BD5">
                      <a:shade val="88000"/>
                      <a:satMod val="110000"/>
                    </a:srgbClr>
                  </a:solidFill>
                  <a:prstDash val="solid"/>
                </a:ln>
                <a:solidFill>
                  <a:srgbClr val="3333FF"/>
                </a:solidFill>
                <a:latin typeface="Times New Roman" panose="02020603050405020304" pitchFamily="18" charset="0"/>
                <a:cs typeface="Times New Roman" panose="02020603050405020304" pitchFamily="18" charset="0"/>
              </a:rPr>
              <a:t>: </a:t>
            </a:r>
            <a:r>
              <a:rPr lang="en-US" sz="3600" b="1" dirty="0" err="1">
                <a:ln w="10541" cmpd="sng">
                  <a:solidFill>
                    <a:srgbClr val="5B9BD5">
                      <a:shade val="88000"/>
                      <a:satMod val="110000"/>
                    </a:srgbClr>
                  </a:solidFill>
                  <a:prstDash val="solid"/>
                </a:ln>
                <a:solidFill>
                  <a:srgbClr val="3333FF"/>
                </a:solidFill>
                <a:latin typeface="Times New Roman" panose="02020603050405020304" pitchFamily="18" charset="0"/>
                <a:cs typeface="Times New Roman" panose="02020603050405020304" pitchFamily="18" charset="0"/>
              </a:rPr>
              <a:t>Nguyễn</a:t>
            </a:r>
            <a:r>
              <a:rPr lang="en-US" sz="3600" b="1" dirty="0">
                <a:ln w="10541" cmpd="sng">
                  <a:solidFill>
                    <a:srgbClr val="5B9BD5">
                      <a:shade val="88000"/>
                      <a:satMod val="110000"/>
                    </a:srgbClr>
                  </a:solidFill>
                  <a:prstDash val="solid"/>
                </a:ln>
                <a:solidFill>
                  <a:srgbClr val="3333FF"/>
                </a:solidFill>
                <a:latin typeface="Times New Roman" panose="02020603050405020304" pitchFamily="18" charset="0"/>
                <a:cs typeface="Times New Roman" panose="02020603050405020304" pitchFamily="18" charset="0"/>
              </a:rPr>
              <a:t> </a:t>
            </a:r>
            <a:r>
              <a:rPr lang="en-US" sz="3600" b="1" dirty="0" err="1">
                <a:ln w="10541" cmpd="sng">
                  <a:solidFill>
                    <a:srgbClr val="5B9BD5">
                      <a:shade val="88000"/>
                      <a:satMod val="110000"/>
                    </a:srgbClr>
                  </a:solidFill>
                  <a:prstDash val="solid"/>
                </a:ln>
                <a:solidFill>
                  <a:srgbClr val="3333FF"/>
                </a:solidFill>
                <a:latin typeface="Times New Roman" panose="02020603050405020304" pitchFamily="18" charset="0"/>
                <a:cs typeface="Times New Roman" panose="02020603050405020304" pitchFamily="18" charset="0"/>
              </a:rPr>
              <a:t>Thị</a:t>
            </a:r>
            <a:r>
              <a:rPr lang="en-US" sz="3600" b="1" dirty="0">
                <a:ln w="10541" cmpd="sng">
                  <a:solidFill>
                    <a:srgbClr val="5B9BD5">
                      <a:shade val="88000"/>
                      <a:satMod val="110000"/>
                    </a:srgbClr>
                  </a:solidFill>
                  <a:prstDash val="solid"/>
                </a:ln>
                <a:solidFill>
                  <a:srgbClr val="3333FF"/>
                </a:solidFill>
                <a:latin typeface="Times New Roman" panose="02020603050405020304" pitchFamily="18" charset="0"/>
                <a:cs typeface="Times New Roman" panose="02020603050405020304" pitchFamily="18" charset="0"/>
              </a:rPr>
              <a:t> </a:t>
            </a:r>
            <a:r>
              <a:rPr lang="en-US" sz="3600" b="1" dirty="0" err="1">
                <a:ln w="10541" cmpd="sng">
                  <a:solidFill>
                    <a:srgbClr val="5B9BD5">
                      <a:shade val="88000"/>
                      <a:satMod val="110000"/>
                    </a:srgbClr>
                  </a:solidFill>
                  <a:prstDash val="solid"/>
                </a:ln>
                <a:solidFill>
                  <a:srgbClr val="3333FF"/>
                </a:solidFill>
                <a:latin typeface="Times New Roman" panose="02020603050405020304" pitchFamily="18" charset="0"/>
                <a:cs typeface="Times New Roman" panose="02020603050405020304" pitchFamily="18" charset="0"/>
              </a:rPr>
              <a:t>Huyên</a:t>
            </a:r>
            <a:endParaRPr lang="en-US" sz="3600" b="1" dirty="0">
              <a:ln w="10541" cmpd="sng">
                <a:solidFill>
                  <a:srgbClr val="5B9BD5">
                    <a:shade val="88000"/>
                    <a:satMod val="110000"/>
                  </a:srgbClr>
                </a:solidFill>
                <a:prstDash val="solid"/>
              </a:ln>
              <a:solidFill>
                <a:srgbClr val="3333FF"/>
              </a:solidFill>
              <a:latin typeface="Times New Roman" panose="02020603050405020304" pitchFamily="18" charset="0"/>
              <a:cs typeface="Times New Roman" panose="02020603050405020304" pitchFamily="18" charset="0"/>
            </a:endParaRPr>
          </a:p>
        </p:txBody>
      </p:sp>
      <p:pic>
        <p:nvPicPr>
          <p:cNvPr id="33" name="Picture 32" descr="floral"/>
          <p:cNvPicPr>
            <a:picLocks noChangeAspect="1" noChangeArrowheads="1" noCrop="1"/>
          </p:cNvPicPr>
          <p:nvPr/>
        </p:nvPicPr>
        <p:blipFill>
          <a:blip r:embed="rId6"/>
          <a:srcRect/>
          <a:stretch>
            <a:fillRect/>
          </a:stretch>
        </p:blipFill>
        <p:spPr bwMode="auto">
          <a:xfrm>
            <a:off x="162031" y="111868"/>
            <a:ext cx="822325" cy="846137"/>
          </a:xfrm>
          <a:prstGeom prst="rect">
            <a:avLst/>
          </a:prstGeom>
          <a:noFill/>
          <a:ln w="9525">
            <a:noFill/>
            <a:miter lim="800000"/>
            <a:headEnd/>
            <a:tailEnd/>
          </a:ln>
        </p:spPr>
      </p:pic>
      <p:pic>
        <p:nvPicPr>
          <p:cNvPr id="38" name="Picture 33" descr="floral"/>
          <p:cNvPicPr>
            <a:picLocks noChangeAspect="1" noChangeArrowheads="1" noCrop="1"/>
          </p:cNvPicPr>
          <p:nvPr/>
        </p:nvPicPr>
        <p:blipFill>
          <a:blip r:embed="rId6"/>
          <a:srcRect/>
          <a:stretch>
            <a:fillRect/>
          </a:stretch>
        </p:blipFill>
        <p:spPr bwMode="auto">
          <a:xfrm>
            <a:off x="11217594" y="111867"/>
            <a:ext cx="822325" cy="846137"/>
          </a:xfrm>
          <a:prstGeom prst="rect">
            <a:avLst/>
          </a:prstGeom>
          <a:noFill/>
          <a:ln w="9525">
            <a:noFill/>
            <a:miter lim="800000"/>
            <a:headEnd/>
            <a:tailEnd/>
          </a:ln>
        </p:spPr>
      </p:pic>
      <p:sp>
        <p:nvSpPr>
          <p:cNvPr id="3" name="Rounded Rectangle 2"/>
          <p:cNvSpPr/>
          <p:nvPr/>
        </p:nvSpPr>
        <p:spPr>
          <a:xfrm>
            <a:off x="3148384" y="69123"/>
            <a:ext cx="6293273" cy="527473"/>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TRƯỜNG TIỂU HỌC NGUYỄN ĐỐC TÍN</a:t>
            </a:r>
          </a:p>
        </p:txBody>
      </p:sp>
      <p:sp>
        <p:nvSpPr>
          <p:cNvPr id="4" name="Rectangle 3">
            <a:extLst>
              <a:ext uri="{FF2B5EF4-FFF2-40B4-BE49-F238E27FC236}">
                <a16:creationId xmlns="" xmlns:a16="http://schemas.microsoft.com/office/drawing/2014/main" id="{CD51B99B-5790-74E4-7889-D7FFF5570439}"/>
              </a:ext>
            </a:extLst>
          </p:cNvPr>
          <p:cNvSpPr/>
          <p:nvPr/>
        </p:nvSpPr>
        <p:spPr>
          <a:xfrm>
            <a:off x="1371601" y="958004"/>
            <a:ext cx="9580095" cy="4842722"/>
          </a:xfrm>
          <a:prstGeom prst="rect">
            <a:avLst/>
          </a:prstGeom>
          <a:noFill/>
        </p:spPr>
        <p:txBody>
          <a:bodyPr spcFirstLastPara="1" wrap="none" lIns="91440" tIns="45720" rIns="91440" bIns="45720" numCol="1">
            <a:prstTxWarp prst="textArchUp">
              <a:avLst>
                <a:gd name="adj" fmla="val 10732005"/>
              </a:avLst>
            </a:prstTxWarp>
            <a:spAutoFit/>
            <a:scene3d>
              <a:camera prst="obliqueTopRight"/>
              <a:lightRig rig="soft" dir="t">
                <a:rot lat="0" lon="0" rev="15600000"/>
              </a:lightRig>
            </a:scene3d>
            <a:sp3d extrusionH="57150" prstMaterial="softEdge">
              <a:bevelT w="25400" h="38100"/>
            </a:sp3d>
          </a:bodyPr>
          <a:lstStyle/>
          <a:p>
            <a:pPr algn="ctr"/>
            <a:r>
              <a:rPr lang="en-US" sz="3600" b="1" dirty="0">
                <a:ln/>
                <a:solidFill>
                  <a:srgbClr val="FF0000"/>
                </a:solidFill>
                <a:latin typeface="Times New Roman" panose="02020603050405020304" pitchFamily="18" charset="0"/>
                <a:cs typeface="Times New Roman" panose="02020603050405020304" pitchFamily="18" charset="0"/>
              </a:rPr>
              <a:t>CHÀO MỪNG CÁC THẦY, CÔ GIÁO ĐẾN VỚI TIẾT HỌC LỚP 5B</a:t>
            </a:r>
          </a:p>
        </p:txBody>
      </p:sp>
    </p:spTree>
    <p:extLst>
      <p:ext uri="{BB962C8B-B14F-4D97-AF65-F5344CB8AC3E}">
        <p14:creationId xmlns:p14="http://schemas.microsoft.com/office/powerpoint/2010/main" val="3057838720"/>
      </p:ext>
    </p:ext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500"/>
                                  </p:stCondLst>
                                  <p:childTnLst>
                                    <p:cmd type="call" cmd="playFrom(0.0)">
                                      <p:cBhvr>
                                        <p:cTn id="6" dur="11140" fill="hold"/>
                                        <p:tgtEl>
                                          <p:spTgt spid="30"/>
                                        </p:tgtEl>
                                      </p:cBhvr>
                                    </p:cmd>
                                  </p:childTnLst>
                                </p:cTn>
                              </p:par>
                            </p:childTnLst>
                          </p:cTn>
                        </p:par>
                      </p:childTnLst>
                    </p:cTn>
                  </p:par>
                </p:childTnLst>
              </p:cTn>
              <p:nextCondLst>
                <p:cond evt="onClick" delay="0">
                  <p:tgtEl>
                    <p:spTgt spid="3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BF37CE00-BB22-ABB0-9BD6-8A1ADF918C6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5" name="Group 4">
            <a:extLst>
              <a:ext uri="{FF2B5EF4-FFF2-40B4-BE49-F238E27FC236}">
                <a16:creationId xmlns:a16="http://schemas.microsoft.com/office/drawing/2014/main" xmlns="" id="{02EC26EA-4AC1-2D85-9633-A6C02BAB8A81}"/>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xmlns="" id="{15A55F99-C2E0-84D4-5EAF-1E21921F7B79}"/>
                </a:ext>
              </a:extLst>
            </p:cNvPr>
            <p:cNvGrpSpPr/>
            <p:nvPr/>
          </p:nvGrpSpPr>
          <p:grpSpPr>
            <a:xfrm>
              <a:off x="2061225" y="445969"/>
              <a:ext cx="7785663" cy="2667346"/>
              <a:chOff x="1013538" y="1429500"/>
              <a:chExt cx="2133732" cy="1479618"/>
            </a:xfrm>
            <a:solidFill>
              <a:srgbClr val="FEFDD0"/>
            </a:solidFill>
          </p:grpSpPr>
          <p:sp>
            <p:nvSpPr>
              <p:cNvPr id="12" name="Google Shape;717;p39">
                <a:extLst>
                  <a:ext uri="{FF2B5EF4-FFF2-40B4-BE49-F238E27FC236}">
                    <a16:creationId xmlns:a16="http://schemas.microsoft.com/office/drawing/2014/main" xmlns="" id="{25937327-B88D-E354-7DD1-50346AF3AA63}"/>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718;p39">
                <a:extLst>
                  <a:ext uri="{FF2B5EF4-FFF2-40B4-BE49-F238E27FC236}">
                    <a16:creationId xmlns:a16="http://schemas.microsoft.com/office/drawing/2014/main" xmlns="" id="{0E7CB4E7-D747-2A69-E94B-F41FFD0C4209}"/>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xmlns="" id="{6AA493DD-9726-DDE7-8F50-36F61C4664EF}"/>
                </a:ext>
              </a:extLst>
            </p:cNvPr>
            <p:cNvSpPr txBox="1"/>
            <p:nvPr/>
          </p:nvSpPr>
          <p:spPr>
            <a:xfrm>
              <a:off x="2904020" y="903514"/>
              <a:ext cx="621574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Cơ quan nào trong cơ thể quyết định giới tính của mỗi người?</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4" name="Rectangle: Rounded Corners 13">
            <a:extLst>
              <a:ext uri="{FF2B5EF4-FFF2-40B4-BE49-F238E27FC236}">
                <a16:creationId xmlns:a16="http://schemas.microsoft.com/office/drawing/2014/main" xmlns="" id="{66F5C6D8-36E2-5D3C-E563-DBCEA9E76392}"/>
              </a:ext>
            </a:extLst>
          </p:cNvPr>
          <p:cNvSpPr/>
          <p:nvPr/>
        </p:nvSpPr>
        <p:spPr>
          <a:xfrm>
            <a:off x="4131130" y="3609866"/>
            <a:ext cx="7277099" cy="2703848"/>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a:rPr>
              <a:t>Cơ quan sinh dục của cơ thể người quyết định giới tính của mỗi người.</a:t>
            </a:r>
            <a:endParaRPr kumimoji="0" lang="vi-VN" sz="44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544209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BF37CE00-BB22-ABB0-9BD6-8A1ADF918C6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5" name="Group 4">
            <a:extLst>
              <a:ext uri="{FF2B5EF4-FFF2-40B4-BE49-F238E27FC236}">
                <a16:creationId xmlns:a16="http://schemas.microsoft.com/office/drawing/2014/main" xmlns="" id="{02EC26EA-4AC1-2D85-9633-A6C02BAB8A81}"/>
              </a:ext>
            </a:extLst>
          </p:cNvPr>
          <p:cNvGrpSpPr/>
          <p:nvPr/>
        </p:nvGrpSpPr>
        <p:grpSpPr>
          <a:xfrm>
            <a:off x="2061224" y="445969"/>
            <a:ext cx="10130775" cy="2667346"/>
            <a:chOff x="2061225" y="445969"/>
            <a:chExt cx="7785663" cy="2667346"/>
          </a:xfrm>
        </p:grpSpPr>
        <p:grpSp>
          <p:nvGrpSpPr>
            <p:cNvPr id="10" name="Google Shape;716;p39">
              <a:extLst>
                <a:ext uri="{FF2B5EF4-FFF2-40B4-BE49-F238E27FC236}">
                  <a16:creationId xmlns:a16="http://schemas.microsoft.com/office/drawing/2014/main" xmlns="" id="{15A55F99-C2E0-84D4-5EAF-1E21921F7B79}"/>
                </a:ext>
              </a:extLst>
            </p:cNvPr>
            <p:cNvGrpSpPr/>
            <p:nvPr/>
          </p:nvGrpSpPr>
          <p:grpSpPr>
            <a:xfrm>
              <a:off x="2061225" y="445969"/>
              <a:ext cx="7785663" cy="2667346"/>
              <a:chOff x="1013538" y="1429500"/>
              <a:chExt cx="2133732" cy="1479618"/>
            </a:xfrm>
            <a:solidFill>
              <a:srgbClr val="FEFDD0"/>
            </a:solidFill>
          </p:grpSpPr>
          <p:sp>
            <p:nvSpPr>
              <p:cNvPr id="12" name="Google Shape;717;p39">
                <a:extLst>
                  <a:ext uri="{FF2B5EF4-FFF2-40B4-BE49-F238E27FC236}">
                    <a16:creationId xmlns:a16="http://schemas.microsoft.com/office/drawing/2014/main" xmlns="" id="{25937327-B88D-E354-7DD1-50346AF3AA63}"/>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718;p39">
                <a:extLst>
                  <a:ext uri="{FF2B5EF4-FFF2-40B4-BE49-F238E27FC236}">
                    <a16:creationId xmlns:a16="http://schemas.microsoft.com/office/drawing/2014/main" xmlns="" id="{0E7CB4E7-D747-2A69-E94B-F41FFD0C4209}"/>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xmlns="" id="{6AA493DD-9726-DDE7-8F50-36F61C4664EF}"/>
                </a:ext>
              </a:extLst>
            </p:cNvPr>
            <p:cNvSpPr txBox="1"/>
            <p:nvPr/>
          </p:nvSpPr>
          <p:spPr>
            <a:xfrm>
              <a:off x="2845458" y="968828"/>
              <a:ext cx="6398445" cy="1200329"/>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Cơ quan sinh dục nam có chức năng gì?</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Cơ quan sinh dục nữ có chức năng gì?</a:t>
              </a:r>
            </a:p>
          </p:txBody>
        </p:sp>
      </p:grpSp>
      <p:sp>
        <p:nvSpPr>
          <p:cNvPr id="14" name="Rectangle: Rounded Corners 13">
            <a:extLst>
              <a:ext uri="{FF2B5EF4-FFF2-40B4-BE49-F238E27FC236}">
                <a16:creationId xmlns:a16="http://schemas.microsoft.com/office/drawing/2014/main" xmlns="" id="{66F5C6D8-36E2-5D3C-E563-DBCEA9E76392}"/>
              </a:ext>
            </a:extLst>
          </p:cNvPr>
          <p:cNvSpPr/>
          <p:nvPr/>
        </p:nvSpPr>
        <p:spPr>
          <a:xfrm>
            <a:off x="3788230" y="3609865"/>
            <a:ext cx="7620000" cy="2921563"/>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a:rPr>
              <a:t>- Cơ quan sinh dục nam tạo ra tinh trùng</a:t>
            </a:r>
          </a:p>
          <a:p>
            <a:pPr lvl="0" algn="just">
              <a:defRPr/>
            </a:pPr>
            <a:r>
              <a:rPr lang="vi-VN" sz="4400" b="1" dirty="0">
                <a:solidFill>
                  <a:srgbClr val="FF0000"/>
                </a:solidFill>
                <a:latin typeface="Calibri" panose="020F0502020204030204"/>
              </a:rPr>
              <a:t>- Cơ quan sinh dục nữ tạo ra trứng</a:t>
            </a:r>
          </a:p>
        </p:txBody>
      </p:sp>
    </p:spTree>
    <p:extLst>
      <p:ext uri="{BB962C8B-B14F-4D97-AF65-F5344CB8AC3E}">
        <p14:creationId xmlns:p14="http://schemas.microsoft.com/office/powerpoint/2010/main" val="1022426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BF37CE00-BB22-ABB0-9BD6-8A1ADF918C6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5" name="Group 4">
            <a:extLst>
              <a:ext uri="{FF2B5EF4-FFF2-40B4-BE49-F238E27FC236}">
                <a16:creationId xmlns:a16="http://schemas.microsoft.com/office/drawing/2014/main" xmlns="" id="{02EC26EA-4AC1-2D85-9633-A6C02BAB8A81}"/>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xmlns="" id="{15A55F99-C2E0-84D4-5EAF-1E21921F7B79}"/>
                </a:ext>
              </a:extLst>
            </p:cNvPr>
            <p:cNvGrpSpPr/>
            <p:nvPr/>
          </p:nvGrpSpPr>
          <p:grpSpPr>
            <a:xfrm>
              <a:off x="2061225" y="445969"/>
              <a:ext cx="7785663" cy="2667346"/>
              <a:chOff x="1013538" y="1429500"/>
              <a:chExt cx="2133732" cy="1479618"/>
            </a:xfrm>
            <a:solidFill>
              <a:srgbClr val="FEFDD0"/>
            </a:solidFill>
          </p:grpSpPr>
          <p:sp>
            <p:nvSpPr>
              <p:cNvPr id="12" name="Google Shape;717;p39">
                <a:extLst>
                  <a:ext uri="{FF2B5EF4-FFF2-40B4-BE49-F238E27FC236}">
                    <a16:creationId xmlns:a16="http://schemas.microsoft.com/office/drawing/2014/main" xmlns="" id="{25937327-B88D-E354-7DD1-50346AF3AA63}"/>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718;p39">
                <a:extLst>
                  <a:ext uri="{FF2B5EF4-FFF2-40B4-BE49-F238E27FC236}">
                    <a16:creationId xmlns:a16="http://schemas.microsoft.com/office/drawing/2014/main" xmlns="" id="{0E7CB4E7-D747-2A69-E94B-F41FFD0C4209}"/>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xmlns="" id="{6AA493DD-9726-DDE7-8F50-36F61C4664EF}"/>
                </a:ext>
              </a:extLst>
            </p:cNvPr>
            <p:cNvSpPr txBox="1"/>
            <p:nvPr/>
          </p:nvSpPr>
          <p:spPr>
            <a:xfrm>
              <a:off x="2904020" y="816429"/>
              <a:ext cx="621574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Bào thai được hình thành từ đâu?</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4" name="Rectangle: Rounded Corners 13">
            <a:extLst>
              <a:ext uri="{FF2B5EF4-FFF2-40B4-BE49-F238E27FC236}">
                <a16:creationId xmlns:a16="http://schemas.microsoft.com/office/drawing/2014/main" xmlns="" id="{66F5C6D8-36E2-5D3C-E563-DBCEA9E76392}"/>
              </a:ext>
            </a:extLst>
          </p:cNvPr>
          <p:cNvSpPr/>
          <p:nvPr/>
        </p:nvSpPr>
        <p:spPr>
          <a:xfrm>
            <a:off x="4054930" y="3925552"/>
            <a:ext cx="7277099" cy="2148677"/>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FF0000"/>
                </a:solidFill>
                <a:latin typeface="Calibri" panose="020F0502020204030204"/>
              </a:rPr>
              <a:t>Bào thai được hình thành từ trứng gặp tinh trùng.</a:t>
            </a:r>
            <a:endParaRPr kumimoji="0" lang="vi-VN"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412004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BF37CE00-BB22-ABB0-9BD6-8A1ADF918C6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5" name="Group 4">
            <a:extLst>
              <a:ext uri="{FF2B5EF4-FFF2-40B4-BE49-F238E27FC236}">
                <a16:creationId xmlns:a16="http://schemas.microsoft.com/office/drawing/2014/main" xmlns="" id="{02EC26EA-4AC1-2D85-9633-A6C02BAB8A81}"/>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xmlns="" id="{15A55F99-C2E0-84D4-5EAF-1E21921F7B79}"/>
                </a:ext>
              </a:extLst>
            </p:cNvPr>
            <p:cNvGrpSpPr/>
            <p:nvPr/>
          </p:nvGrpSpPr>
          <p:grpSpPr>
            <a:xfrm>
              <a:off x="2061225" y="445969"/>
              <a:ext cx="7785663" cy="2667346"/>
              <a:chOff x="1013538" y="1429500"/>
              <a:chExt cx="2133732" cy="1479618"/>
            </a:xfrm>
            <a:solidFill>
              <a:srgbClr val="FEFDD0"/>
            </a:solidFill>
          </p:grpSpPr>
          <p:sp>
            <p:nvSpPr>
              <p:cNvPr id="12" name="Google Shape;717;p39">
                <a:extLst>
                  <a:ext uri="{FF2B5EF4-FFF2-40B4-BE49-F238E27FC236}">
                    <a16:creationId xmlns:a16="http://schemas.microsoft.com/office/drawing/2014/main" xmlns="" id="{25937327-B88D-E354-7DD1-50346AF3AA63}"/>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718;p39">
                <a:extLst>
                  <a:ext uri="{FF2B5EF4-FFF2-40B4-BE49-F238E27FC236}">
                    <a16:creationId xmlns:a16="http://schemas.microsoft.com/office/drawing/2014/main" xmlns="" id="{0E7CB4E7-D747-2A69-E94B-F41FFD0C4209}"/>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xmlns="" id="{6AA493DD-9726-DDE7-8F50-36F61C4664EF}"/>
                </a:ext>
              </a:extLst>
            </p:cNvPr>
            <p:cNvSpPr txBox="1"/>
            <p:nvPr/>
          </p:nvSpPr>
          <p:spPr>
            <a:xfrm>
              <a:off x="2904020" y="816429"/>
              <a:ext cx="621574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có biết mẹ mang thai bao lâu, em bé ra đời?</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4" name="Rectangle: Rounded Corners 13">
            <a:extLst>
              <a:ext uri="{FF2B5EF4-FFF2-40B4-BE49-F238E27FC236}">
                <a16:creationId xmlns:a16="http://schemas.microsoft.com/office/drawing/2014/main" xmlns="" id="{66F5C6D8-36E2-5D3C-E563-DBCEA9E76392}"/>
              </a:ext>
            </a:extLst>
          </p:cNvPr>
          <p:cNvSpPr/>
          <p:nvPr/>
        </p:nvSpPr>
        <p:spPr>
          <a:xfrm>
            <a:off x="4054930" y="3925552"/>
            <a:ext cx="7277099" cy="248613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FF0000"/>
                </a:solidFill>
                <a:latin typeface="Calibri" panose="020F0502020204030204"/>
              </a:rPr>
              <a:t>Em bé được sinh ra sau khoảng 9 tháng ở trong bụng mẹ</a:t>
            </a:r>
            <a:endParaRPr kumimoji="0" lang="vi-VN" sz="4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71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7ADE7B2-7F32-4E58-B01C-423CEEBA5705}"/>
              </a:ext>
            </a:extLst>
          </p:cNvPr>
          <p:cNvSpPr txBox="1"/>
          <p:nvPr/>
        </p:nvSpPr>
        <p:spPr>
          <a:xfrm>
            <a:off x="1398601" y="331120"/>
            <a:ext cx="10212374" cy="1323439"/>
          </a:xfrm>
          <a:prstGeom prst="rect">
            <a:avLst/>
          </a:prstGeom>
          <a:noFill/>
        </p:spPr>
        <p:txBody>
          <a:bodyPr wrap="square" rtlCol="0">
            <a:spAutoFit/>
          </a:bodyPr>
          <a:lstStyle/>
          <a:p>
            <a:pPr lvl="0" algn="ctr">
              <a:defRPr/>
            </a:pPr>
            <a:r>
              <a:rPr lang="vi-VN" sz="4000" b="1" dirty="0">
                <a:solidFill>
                  <a:srgbClr val="002060"/>
                </a:solidFill>
                <a:latin typeface="Calibri" panose="020F0502020204030204"/>
              </a:rPr>
              <a:t>Chỉ trên hình 3 và nói về quá trình hình thành cơ thể người.</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xmlns=""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DA3EE67-F4DF-9E68-CF03-AE9C600CD147}"/>
              </a:ext>
            </a:extLst>
          </p:cNvPr>
          <p:cNvPicPr>
            <a:picLocks noChangeAspect="1"/>
          </p:cNvPicPr>
          <p:nvPr/>
        </p:nvPicPr>
        <p:blipFill>
          <a:blip r:embed="rId4"/>
          <a:stretch>
            <a:fillRect/>
          </a:stretch>
        </p:blipFill>
        <p:spPr>
          <a:xfrm>
            <a:off x="3058886" y="1700889"/>
            <a:ext cx="6356576" cy="4838703"/>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9" name="Picture 8">
            <a:extLst>
              <a:ext uri="{FF2B5EF4-FFF2-40B4-BE49-F238E27FC236}">
                <a16:creationId xmlns:a16="http://schemas.microsoft.com/office/drawing/2014/main" xmlns="" id="{441BAB7F-3C83-B872-190E-D411C638617E}"/>
              </a:ext>
            </a:extLst>
          </p:cNvPr>
          <p:cNvPicPr>
            <a:picLocks noChangeAspect="1"/>
          </p:cNvPicPr>
          <p:nvPr/>
        </p:nvPicPr>
        <p:blipFill>
          <a:blip r:embed="rId2"/>
          <a:stretch>
            <a:fillRect/>
          </a:stretch>
        </p:blipFill>
        <p:spPr>
          <a:xfrm>
            <a:off x="2094070" y="371597"/>
            <a:ext cx="7895004" cy="5962405"/>
          </a:xfrm>
          <a:prstGeom prst="rect">
            <a:avLst/>
          </a:prstGeom>
        </p:spPr>
      </p:pic>
    </p:spTree>
    <p:extLst>
      <p:ext uri="{BB962C8B-B14F-4D97-AF65-F5344CB8AC3E}">
        <p14:creationId xmlns:p14="http://schemas.microsoft.com/office/powerpoint/2010/main" val="1048042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hai nhi thành hình và phát triển thế nào trong tử cung-">
            <a:hlinkClick r:id="" action="ppaction://media"/>
            <a:extLst>
              <a:ext uri="{FF2B5EF4-FFF2-40B4-BE49-F238E27FC236}">
                <a16:creationId xmlns:a16="http://schemas.microsoft.com/office/drawing/2014/main" xmlns="" id="{A9D31AFB-2318-585C-177D-48A9BA3327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45086"/>
          </a:xfrm>
          <a:prstGeom prst="rect">
            <a:avLst/>
          </a:prstGeom>
        </p:spPr>
      </p:pic>
    </p:spTree>
    <p:extLst>
      <p:ext uri="{BB962C8B-B14F-4D97-AF65-F5344CB8AC3E}">
        <p14:creationId xmlns:p14="http://schemas.microsoft.com/office/powerpoint/2010/main" val="252832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382C210-4439-4D0A-BC00-4710EAEE52B1}"/>
              </a:ext>
            </a:extLst>
          </p:cNvPr>
          <p:cNvSpPr/>
          <p:nvPr/>
        </p:nvSpPr>
        <p:spPr>
          <a:xfrm>
            <a:off x="800100" y="1013721"/>
            <a:ext cx="10667829" cy="5264150"/>
          </a:xfrm>
          <a:custGeom>
            <a:avLst/>
            <a:gdLst>
              <a:gd name="connsiteX0" fmla="*/ 0 w 10667829"/>
              <a:gd name="connsiteY0" fmla="*/ 877376 h 5264150"/>
              <a:gd name="connsiteX1" fmla="*/ 877376 w 10667829"/>
              <a:gd name="connsiteY1" fmla="*/ 0 h 5264150"/>
              <a:gd name="connsiteX2" fmla="*/ 9790453 w 10667829"/>
              <a:gd name="connsiteY2" fmla="*/ 0 h 5264150"/>
              <a:gd name="connsiteX3" fmla="*/ 10667829 w 10667829"/>
              <a:gd name="connsiteY3" fmla="*/ 877376 h 5264150"/>
              <a:gd name="connsiteX4" fmla="*/ 10667829 w 10667829"/>
              <a:gd name="connsiteY4" fmla="*/ 4386774 h 5264150"/>
              <a:gd name="connsiteX5" fmla="*/ 9790453 w 10667829"/>
              <a:gd name="connsiteY5" fmla="*/ 5264150 h 5264150"/>
              <a:gd name="connsiteX6" fmla="*/ 877376 w 10667829"/>
              <a:gd name="connsiteY6" fmla="*/ 5264150 h 5264150"/>
              <a:gd name="connsiteX7" fmla="*/ 0 w 10667829"/>
              <a:gd name="connsiteY7" fmla="*/ 4386774 h 5264150"/>
              <a:gd name="connsiteX8" fmla="*/ 0 w 10667829"/>
              <a:gd name="connsiteY8" fmla="*/ 877376 h 526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7829" h="5264150" fill="none" extrusionOk="0">
                <a:moveTo>
                  <a:pt x="0" y="877376"/>
                </a:moveTo>
                <a:cubicBezTo>
                  <a:pt x="2848" y="469898"/>
                  <a:pt x="407843" y="25221"/>
                  <a:pt x="877376" y="0"/>
                </a:cubicBezTo>
                <a:cubicBezTo>
                  <a:pt x="4043877" y="72427"/>
                  <a:pt x="7501257" y="61419"/>
                  <a:pt x="9790453" y="0"/>
                </a:cubicBezTo>
                <a:cubicBezTo>
                  <a:pt x="10262611" y="-85381"/>
                  <a:pt x="10657541" y="389703"/>
                  <a:pt x="10667829" y="877376"/>
                </a:cubicBezTo>
                <a:cubicBezTo>
                  <a:pt x="10768705" y="2500900"/>
                  <a:pt x="10560516" y="3873724"/>
                  <a:pt x="10667829" y="4386774"/>
                </a:cubicBezTo>
                <a:cubicBezTo>
                  <a:pt x="10685834" y="4779954"/>
                  <a:pt x="10252504" y="5238916"/>
                  <a:pt x="9790453" y="5264150"/>
                </a:cubicBezTo>
                <a:cubicBezTo>
                  <a:pt x="6078030" y="5293977"/>
                  <a:pt x="3645285" y="5184844"/>
                  <a:pt x="877376" y="5264150"/>
                </a:cubicBezTo>
                <a:cubicBezTo>
                  <a:pt x="427407" y="5260240"/>
                  <a:pt x="-19560" y="4875203"/>
                  <a:pt x="0" y="4386774"/>
                </a:cubicBezTo>
                <a:cubicBezTo>
                  <a:pt x="50037" y="2976140"/>
                  <a:pt x="770" y="1509073"/>
                  <a:pt x="0" y="877376"/>
                </a:cubicBezTo>
                <a:close/>
              </a:path>
              <a:path w="10667829" h="5264150" stroke="0" extrusionOk="0">
                <a:moveTo>
                  <a:pt x="0" y="877376"/>
                </a:moveTo>
                <a:cubicBezTo>
                  <a:pt x="43154" y="404578"/>
                  <a:pt x="413765" y="43649"/>
                  <a:pt x="877376" y="0"/>
                </a:cubicBezTo>
                <a:cubicBezTo>
                  <a:pt x="1848081" y="123000"/>
                  <a:pt x="6315310" y="-96860"/>
                  <a:pt x="9790453" y="0"/>
                </a:cubicBezTo>
                <a:cubicBezTo>
                  <a:pt x="10213426" y="-46939"/>
                  <a:pt x="10697408" y="333183"/>
                  <a:pt x="10667829" y="877376"/>
                </a:cubicBezTo>
                <a:cubicBezTo>
                  <a:pt x="10671002" y="2033588"/>
                  <a:pt x="10762096" y="3793721"/>
                  <a:pt x="10667829" y="4386774"/>
                </a:cubicBezTo>
                <a:cubicBezTo>
                  <a:pt x="10617599" y="4889532"/>
                  <a:pt x="10229790" y="5256749"/>
                  <a:pt x="9790453" y="5264150"/>
                </a:cubicBezTo>
                <a:cubicBezTo>
                  <a:pt x="6560177" y="5103443"/>
                  <a:pt x="3756800" y="5303817"/>
                  <a:pt x="877376" y="5264150"/>
                </a:cubicBezTo>
                <a:cubicBezTo>
                  <a:pt x="322640" y="5249977"/>
                  <a:pt x="-67019" y="4840973"/>
                  <a:pt x="0" y="4386774"/>
                </a:cubicBezTo>
                <a:cubicBezTo>
                  <a:pt x="32216" y="3962975"/>
                  <a:pt x="57206" y="2368801"/>
                  <a:pt x="0" y="877376"/>
                </a:cubicBezTo>
                <a:close/>
              </a:path>
            </a:pathLst>
          </a:custGeom>
          <a:solidFill>
            <a:srgbClr val="FFFFFF">
              <a:alpha val="89804"/>
            </a:srgbClr>
          </a:solidFill>
          <a:ln w="38100">
            <a:solidFill>
              <a:srgbClr val="00B0F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descr="A picture containing text&#10;&#10;Description automatically generated">
            <a:extLst>
              <a:ext uri="{FF2B5EF4-FFF2-40B4-BE49-F238E27FC236}">
                <a16:creationId xmlns:a16="http://schemas.microsoft.com/office/drawing/2014/main" xmlns="" id="{359B36DA-9B0E-40B8-911D-200D85EC58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4746" y="-641253"/>
            <a:ext cx="8648700" cy="2020553"/>
          </a:xfrm>
          <a:prstGeom prst="rect">
            <a:avLst/>
          </a:prstGeom>
        </p:spPr>
      </p:pic>
      <p:pic>
        <p:nvPicPr>
          <p:cNvPr id="70" name="Picture 69" descr="A group of dolls&#10;&#10;Description automatically generated with low confidence">
            <a:extLst>
              <a:ext uri="{FF2B5EF4-FFF2-40B4-BE49-F238E27FC236}">
                <a16:creationId xmlns:a16="http://schemas.microsoft.com/office/drawing/2014/main" xmlns="" id="{175CCADA-4387-4153-9603-8FE422683857}"/>
              </a:ext>
            </a:extLst>
          </p:cNvPr>
          <p:cNvPicPr>
            <a:picLocks noChangeAspect="1"/>
          </p:cNvPicPr>
          <p:nvPr/>
        </p:nvPicPr>
        <p:blipFill rotWithShape="1">
          <a:blip r:embed="rId3">
            <a:extLst>
              <a:ext uri="{28A0092B-C50C-407E-A947-70E740481C1C}">
                <a14:useLocalDpi xmlns:a14="http://schemas.microsoft.com/office/drawing/2010/main" val="0"/>
              </a:ext>
            </a:extLst>
          </a:blip>
          <a:srcRect t="1" b="66724"/>
          <a:stretch/>
        </p:blipFill>
        <p:spPr>
          <a:xfrm>
            <a:off x="8157616" y="219104"/>
            <a:ext cx="4034384" cy="162609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xmlns="" id="{1389D70B-B882-4D85-B219-9EEA99F3F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2341" y="-430148"/>
            <a:ext cx="8648700" cy="2020553"/>
          </a:xfrm>
          <a:prstGeom prst="rect">
            <a:avLst/>
          </a:prstGeom>
        </p:spPr>
      </p:pic>
      <p:sp>
        <p:nvSpPr>
          <p:cNvPr id="69" name="Hộp Văn bản 4">
            <a:extLst>
              <a:ext uri="{FF2B5EF4-FFF2-40B4-BE49-F238E27FC236}">
                <a16:creationId xmlns:a16="http://schemas.microsoft.com/office/drawing/2014/main" xmlns="" id="{9C0DFB01-D75A-4FA5-9CC5-A604279B3C55}"/>
              </a:ext>
            </a:extLst>
          </p:cNvPr>
          <p:cNvSpPr txBox="1"/>
          <p:nvPr/>
        </p:nvSpPr>
        <p:spPr>
          <a:xfrm>
            <a:off x="1284514" y="1758923"/>
            <a:ext cx="9906000" cy="4078039"/>
          </a:xfrm>
          <a:prstGeom prst="rect">
            <a:avLst/>
          </a:prstGeom>
          <a:noFill/>
        </p:spPr>
        <p:txBody>
          <a:bodyPr wrap="square" rtlCol="0">
            <a:spAutoFit/>
          </a:bodyPr>
          <a:lstStyle/>
          <a:p>
            <a:pPr lvl="0" algn="just">
              <a:defRPr/>
            </a:pPr>
            <a:r>
              <a:rPr lang="en-US" sz="37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700" dirty="0">
                <a:solidFill>
                  <a:srgbClr val="FF0000"/>
                </a:solidFill>
                <a:latin typeface="Calibri" panose="020F0502020204030204" pitchFamily="34" charset="0"/>
                <a:ea typeface="Calibri" panose="020F0502020204030204" pitchFamily="34" charset="0"/>
                <a:cs typeface="Calibri" panose="020F0502020204030204" pitchFamily="34" charset="0"/>
              </a:rPr>
              <a:t>Cơ quan sinh dục nữ tạo ra trứng. Cơ quan sinh dục nam tạo ra tinh trùng. Cơ thể mỗi người được hình thành từ sự kết hợp giữa trứng (mẹ) với tinh trùng (bố). Quá trình trứng kết hợp với tinh trùng gọi là thụ tinh. Trứng được thụ tinh tạo thành hợp tử. Hợp tử phát triển thành bào thai. Sau 9 tháng trong bụng mẹ em bé sẽ ra đời.</a:t>
            </a:r>
            <a:endParaRPr kumimoji="0" lang="vi-VN" sz="37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30314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92ABC9FB-26B9-EC41-BB5F-F7F518D419F6}"/>
              </a:ext>
            </a:extLst>
          </p:cNvPr>
          <p:cNvPicPr>
            <a:picLocks noChangeAspect="1"/>
          </p:cNvPicPr>
          <p:nvPr/>
        </p:nvPicPr>
        <p:blipFill>
          <a:blip r:embed="rId2"/>
          <a:stretch>
            <a:fillRect/>
          </a:stretch>
        </p:blipFill>
        <p:spPr>
          <a:xfrm>
            <a:off x="847724" y="432705"/>
            <a:ext cx="10114189" cy="5773603"/>
          </a:xfrm>
          <a:prstGeom prst="rect">
            <a:avLst/>
          </a:prstGeom>
        </p:spPr>
      </p:pic>
    </p:spTree>
    <p:extLst>
      <p:ext uri="{BB962C8B-B14F-4D97-AF65-F5344CB8AC3E}">
        <p14:creationId xmlns:p14="http://schemas.microsoft.com/office/powerpoint/2010/main" val="116690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5">
            <a:extLst>
              <a:ext uri="{FF2B5EF4-FFF2-40B4-BE49-F238E27FC236}">
                <a16:creationId xmlns:a16="http://schemas.microsoft.com/office/drawing/2014/main" xmlns="" id="{B1A885F4-A685-844C-16CF-A1776CC0B5E0}"/>
              </a:ext>
            </a:extLst>
          </p:cNvPr>
          <p:cNvPicPr>
            <a:picLocks noChangeAspect="1"/>
          </p:cNvPicPr>
          <p:nvPr/>
        </p:nvPicPr>
        <p:blipFill>
          <a:blip r:embed="rId3"/>
          <a:stretch>
            <a:fillRect/>
          </a:stretch>
        </p:blipFill>
        <p:spPr>
          <a:xfrm>
            <a:off x="3789331" y="2081726"/>
            <a:ext cx="4700423" cy="1322947"/>
          </a:xfrm>
          <a:prstGeom prst="rect">
            <a:avLst/>
          </a:prstGeom>
        </p:spPr>
      </p:pic>
    </p:spTree>
    <p:extLst>
      <p:ext uri="{BB962C8B-B14F-4D97-AF65-F5344CB8AC3E}">
        <p14:creationId xmlns:p14="http://schemas.microsoft.com/office/powerpoint/2010/main" val="3067152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xmlns="" id="{15A217B1-1BB9-5254-CA07-0C664ECB7648}"/>
              </a:ext>
            </a:extLst>
          </p:cNvPr>
          <p:cNvPicPr>
            <a:picLocks noChangeAspect="1"/>
          </p:cNvPicPr>
          <p:nvPr/>
        </p:nvPicPr>
        <p:blipFill>
          <a:blip r:embed="rId3"/>
          <a:stretch>
            <a:fillRect/>
          </a:stretch>
        </p:blipFill>
        <p:spPr>
          <a:xfrm>
            <a:off x="3352990" y="2125710"/>
            <a:ext cx="5681964" cy="1213209"/>
          </a:xfrm>
          <a:prstGeom prst="rect">
            <a:avLst/>
          </a:prstGeom>
        </p:spPr>
      </p:pic>
    </p:spTree>
    <p:extLst>
      <p:ext uri="{BB962C8B-B14F-4D97-AF65-F5344CB8AC3E}">
        <p14:creationId xmlns:p14="http://schemas.microsoft.com/office/powerpoint/2010/main" val="10636865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7ADE7B2-7F32-4E58-B01C-423CEEBA5705}"/>
              </a:ext>
            </a:extLst>
          </p:cNvPr>
          <p:cNvSpPr txBox="1"/>
          <p:nvPr/>
        </p:nvSpPr>
        <p:spPr>
          <a:xfrm>
            <a:off x="1213544" y="331120"/>
            <a:ext cx="102123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Thảo</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luận</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nhóm</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hoàn</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thành</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phiếu</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bài</a:t>
            </a:r>
            <a:r>
              <a:rPr kumimoji="0" lang="en-US" sz="4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mn-ea"/>
                <a:cs typeface="+mn-cs"/>
              </a:rPr>
              <a:t>tập</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4B5F7835-105F-01EA-096A-D4EFCC9ADF96}"/>
              </a:ext>
            </a:extLst>
          </p:cNvPr>
          <p:cNvPicPr>
            <a:picLocks noChangeAspect="1"/>
          </p:cNvPicPr>
          <p:nvPr/>
        </p:nvPicPr>
        <p:blipFill>
          <a:blip r:embed="rId2"/>
          <a:stretch>
            <a:fillRect/>
          </a:stretch>
        </p:blipFill>
        <p:spPr>
          <a:xfrm>
            <a:off x="2018209" y="1230901"/>
            <a:ext cx="8181703" cy="5221736"/>
          </a:xfrm>
          <a:prstGeom prst="rect">
            <a:avLst/>
          </a:prstGeom>
        </p:spPr>
      </p:pic>
    </p:spTree>
    <p:extLst>
      <p:ext uri="{BB962C8B-B14F-4D97-AF65-F5344CB8AC3E}">
        <p14:creationId xmlns:p14="http://schemas.microsoft.com/office/powerpoint/2010/main" val="1587763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5D7923CC-5B84-8895-80A9-9FC6D900FF78}"/>
              </a:ext>
            </a:extLst>
          </p:cNvPr>
          <p:cNvPicPr>
            <a:picLocks noChangeAspect="1"/>
          </p:cNvPicPr>
          <p:nvPr/>
        </p:nvPicPr>
        <p:blipFill>
          <a:blip r:embed="rId2"/>
          <a:stretch>
            <a:fillRect/>
          </a:stretch>
        </p:blipFill>
        <p:spPr>
          <a:xfrm>
            <a:off x="881062" y="689202"/>
            <a:ext cx="10429875" cy="2714625"/>
          </a:xfrm>
          <a:prstGeom prst="rect">
            <a:avLst/>
          </a:prstGeom>
        </p:spPr>
      </p:pic>
      <p:sp>
        <p:nvSpPr>
          <p:cNvPr id="6" name="Rectangle: Rounded Corners 5">
            <a:extLst>
              <a:ext uri="{FF2B5EF4-FFF2-40B4-BE49-F238E27FC236}">
                <a16:creationId xmlns:a16="http://schemas.microsoft.com/office/drawing/2014/main" xmlns="" id="{586DEC82-4E09-267A-DB6F-5C9E97CDB5B2}"/>
              </a:ext>
            </a:extLst>
          </p:cNvPr>
          <p:cNvSpPr/>
          <p:nvPr/>
        </p:nvSpPr>
        <p:spPr>
          <a:xfrm>
            <a:off x="1328057" y="2068286"/>
            <a:ext cx="1230086" cy="10994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Trứng</a:t>
            </a:r>
            <a:endParaRPr lang="en-US" sz="2400"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4AE778F2-023B-15F0-97BC-C1A8C80B64B0}"/>
              </a:ext>
            </a:extLst>
          </p:cNvPr>
          <p:cNvSpPr/>
          <p:nvPr/>
        </p:nvSpPr>
        <p:spPr>
          <a:xfrm>
            <a:off x="2884715" y="1513114"/>
            <a:ext cx="794657" cy="250371"/>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Thụ</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tinh</a:t>
            </a:r>
            <a:endParaRPr lang="en-US" b="1"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743C892A-C238-21EE-9C38-0E826AAC15A3}"/>
              </a:ext>
            </a:extLst>
          </p:cNvPr>
          <p:cNvSpPr/>
          <p:nvPr/>
        </p:nvSpPr>
        <p:spPr>
          <a:xfrm>
            <a:off x="5758543" y="1393371"/>
            <a:ext cx="1230086" cy="10994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Phôi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553B5C15-8CD7-5821-286A-58792C952F06}"/>
              </a:ext>
            </a:extLst>
          </p:cNvPr>
          <p:cNvSpPr/>
          <p:nvPr/>
        </p:nvSpPr>
        <p:spPr>
          <a:xfrm>
            <a:off x="7511143" y="1349828"/>
            <a:ext cx="1230086" cy="10994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Thai </a:t>
            </a:r>
            <a:r>
              <a:rPr lang="en-US" sz="2800" dirty="0" err="1">
                <a:solidFill>
                  <a:srgbClr val="002060"/>
                </a:solidFill>
                <a:latin typeface="Cambria" panose="02040503050406030204" pitchFamily="18" charset="0"/>
                <a:ea typeface="Cambria" panose="02040503050406030204" pitchFamily="18" charset="0"/>
              </a:rPr>
              <a:t>nhi</a:t>
            </a:r>
            <a:endParaRPr lang="en-US" sz="28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BBACF08B-7D30-B6F1-FC7E-E9C69B19CAA1}"/>
              </a:ext>
            </a:extLst>
          </p:cNvPr>
          <p:cNvSpPr txBox="1"/>
          <p:nvPr/>
        </p:nvSpPr>
        <p:spPr>
          <a:xfrm>
            <a:off x="903514" y="3679371"/>
            <a:ext cx="10689772" cy="255454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Cơ thể mỗi người được hình thành từ sự kết hợp giữa </a:t>
            </a:r>
            <a:r>
              <a:rPr lang="vi-VN" sz="3200" b="1" dirty="0">
                <a:solidFill>
                  <a:srgbClr val="FF0000"/>
                </a:solidFill>
                <a:latin typeface="Cambria" panose="02040503050406030204" pitchFamily="18" charset="0"/>
                <a:ea typeface="Cambria" panose="02040503050406030204" pitchFamily="18" charset="0"/>
              </a:rPr>
              <a:t>trứng</a:t>
            </a:r>
            <a:r>
              <a:rPr lang="vi-VN" sz="3200" dirty="0">
                <a:latin typeface="Cambria" panose="02040503050406030204" pitchFamily="18" charset="0"/>
                <a:ea typeface="Cambria" panose="02040503050406030204" pitchFamily="18" charset="0"/>
              </a:rPr>
              <a:t> của mẹ và </a:t>
            </a:r>
            <a:r>
              <a:rPr lang="vi-VN" sz="3200" b="1" dirty="0">
                <a:solidFill>
                  <a:srgbClr val="FF0000"/>
                </a:solidFill>
                <a:latin typeface="Cambria" panose="02040503050406030204" pitchFamily="18" charset="0"/>
                <a:ea typeface="Cambria" panose="02040503050406030204" pitchFamily="18" charset="0"/>
              </a:rPr>
              <a:t>tinh trùng </a:t>
            </a:r>
            <a:r>
              <a:rPr lang="vi-VN" sz="3200" dirty="0">
                <a:latin typeface="Cambria" panose="02040503050406030204" pitchFamily="18" charset="0"/>
                <a:ea typeface="Cambria" panose="02040503050406030204" pitchFamily="18" charset="0"/>
              </a:rPr>
              <a:t>của bố qua thụ tinh tạo thành </a:t>
            </a:r>
            <a:r>
              <a:rPr lang="vi-VN" sz="3200" b="1" dirty="0">
                <a:solidFill>
                  <a:srgbClr val="FF0000"/>
                </a:solidFill>
                <a:latin typeface="Cambria" panose="02040503050406030204" pitchFamily="18" charset="0"/>
                <a:ea typeface="Cambria" panose="02040503050406030204" pitchFamily="18" charset="0"/>
              </a:rPr>
              <a:t>hợp tử</a:t>
            </a:r>
            <a:r>
              <a:rPr lang="vi-VN" sz="3200" dirty="0">
                <a:latin typeface="Cambria" panose="02040503050406030204" pitchFamily="18" charset="0"/>
                <a:ea typeface="Cambria" panose="02040503050406030204" pitchFamily="18" charset="0"/>
              </a:rPr>
              <a:t>. Hợp tử phát triển thành </a:t>
            </a:r>
            <a:r>
              <a:rPr lang="vi-VN" sz="3200" b="1" dirty="0">
                <a:solidFill>
                  <a:srgbClr val="FF0000"/>
                </a:solidFill>
                <a:latin typeface="Cambria" panose="02040503050406030204" pitchFamily="18" charset="0"/>
                <a:ea typeface="Cambria" panose="02040503050406030204" pitchFamily="18" charset="0"/>
              </a:rPr>
              <a:t>phôi</a:t>
            </a:r>
            <a:r>
              <a:rPr lang="en-US" sz="3200"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Trong tử cung của mẹ, phôi tiếp tục phát triển thành </a:t>
            </a:r>
            <a:r>
              <a:rPr lang="vi-VN" sz="3200" b="1" dirty="0">
                <a:solidFill>
                  <a:srgbClr val="FF0000"/>
                </a:solidFill>
                <a:latin typeface="Cambria" panose="02040503050406030204" pitchFamily="18" charset="0"/>
                <a:ea typeface="Cambria" panose="02040503050406030204" pitchFamily="18" charset="0"/>
              </a:rPr>
              <a:t>thai nhi</a:t>
            </a:r>
            <a:r>
              <a:rPr lang="vi-VN" sz="3200" dirty="0">
                <a:latin typeface="Cambria" panose="02040503050406030204" pitchFamily="18" charset="0"/>
                <a:ea typeface="Cambria" panose="02040503050406030204" pitchFamily="18" charset="0"/>
              </a:rPr>
              <a:t>. Khoảng 9 tháng sau thụ tinh, </a:t>
            </a:r>
            <a:r>
              <a:rPr lang="vi-VN" sz="3200" b="1" dirty="0">
                <a:solidFill>
                  <a:srgbClr val="FF0000"/>
                </a:solidFill>
                <a:latin typeface="Cambria" panose="02040503050406030204" pitchFamily="18" charset="0"/>
                <a:ea typeface="Cambria" panose="02040503050406030204" pitchFamily="18" charset="0"/>
              </a:rPr>
              <a:t>em bé </a:t>
            </a:r>
            <a:r>
              <a:rPr lang="vi-VN" sz="3200" dirty="0">
                <a:latin typeface="Cambria" panose="02040503050406030204" pitchFamily="18" charset="0"/>
                <a:ea typeface="Cambria" panose="02040503050406030204" pitchFamily="18" charset="0"/>
              </a:rPr>
              <a:t>được sinh ra.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07767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xmlns="" id="{7266D7F4-E985-36E2-B11B-306F1A184E4B}"/>
              </a:ext>
            </a:extLst>
          </p:cNvPr>
          <p:cNvPicPr>
            <a:picLocks noChangeAspect="1"/>
          </p:cNvPicPr>
          <p:nvPr/>
        </p:nvPicPr>
        <p:blipFill>
          <a:blip r:embed="rId3"/>
          <a:stretch>
            <a:fillRect/>
          </a:stretch>
        </p:blipFill>
        <p:spPr>
          <a:xfrm>
            <a:off x="3284514" y="2009366"/>
            <a:ext cx="5681964" cy="1207113"/>
          </a:xfrm>
          <a:prstGeom prst="rect">
            <a:avLst/>
          </a:prstGeom>
        </p:spPr>
      </p:pic>
    </p:spTree>
    <p:extLst>
      <p:ext uri="{BB962C8B-B14F-4D97-AF65-F5344CB8AC3E}">
        <p14:creationId xmlns:p14="http://schemas.microsoft.com/office/powerpoint/2010/main" val="4057319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xmlns="" id="{03FB9C80-F446-4922-87F3-FA7555EE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descr="Cute woman teacher in government uniform writing character cartoon art illustration">
            <a:extLst>
              <a:ext uri="{FF2B5EF4-FFF2-40B4-BE49-F238E27FC236}">
                <a16:creationId xmlns:a16="http://schemas.microsoft.com/office/drawing/2014/main" xmlns="" id="{455DBA55-AD70-48A5-9DFD-374A676AC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112829" y="-266941"/>
            <a:ext cx="3701350" cy="2962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54D5E2E-A35E-1ACF-56EB-566004C83F53}"/>
              </a:ext>
            </a:extLst>
          </p:cNvPr>
          <p:cNvSpPr txBox="1"/>
          <p:nvPr/>
        </p:nvSpPr>
        <p:spPr>
          <a:xfrm>
            <a:off x="3696929" y="1779639"/>
            <a:ext cx="5211097" cy="2039020"/>
          </a:xfrm>
          <a:prstGeom prst="rect">
            <a:avLst/>
          </a:prstGeom>
          <a:noFill/>
        </p:spPr>
        <p:txBody>
          <a:bodyPr wrap="square" rtlCol="0">
            <a:spAutoFit/>
          </a:bodyPr>
          <a:lstStyle/>
          <a:p>
            <a:pPr lvl="0" algn="ctr">
              <a:lnSpc>
                <a:spcPct val="107000"/>
              </a:lnSpc>
              <a:defRPr/>
            </a:pPr>
            <a:r>
              <a:rPr lang="en-US" sz="4000" b="1" dirty="0">
                <a:solidFill>
                  <a:srgbClr val="FFFF00"/>
                </a:solidFill>
                <a:latin typeface="Calibri" panose="020F0502020204030204"/>
                <a:ea typeface="SimSun" panose="02010600030101010101" pitchFamily="2" charset="-122"/>
                <a:cs typeface="Times New Roman" panose="02020603050405020304" pitchFamily="18" charset="0"/>
              </a:rPr>
              <a:t>C</a:t>
            </a:r>
            <a:r>
              <a:rPr lang="vi-VN" sz="4000" b="1" dirty="0">
                <a:solidFill>
                  <a:srgbClr val="FFFF00"/>
                </a:solidFill>
                <a:latin typeface="Calibri" panose="020F0502020204030204"/>
                <a:ea typeface="SimSun" panose="02010600030101010101" pitchFamily="2" charset="-122"/>
                <a:cs typeface="Times New Roman" panose="02020603050405020304" pitchFamily="18" charset="0"/>
              </a:rPr>
              <a:t>hia sẻ về các giai đoạn trong quá trình hình thành cơ thể người</a:t>
            </a:r>
            <a:endParaRPr kumimoji="0" lang="en-US" sz="4000" b="1" i="0" u="none" strike="noStrike" kern="1200" cap="none" spc="0" normalizeH="0" baseline="0" noProof="0" dirty="0">
              <a:ln>
                <a:noFill/>
              </a:ln>
              <a:solidFill>
                <a:srgbClr val="FFFF00"/>
              </a:solidFill>
              <a:effectLst/>
              <a:uLnTx/>
              <a:uFillTx/>
              <a:latin typeface="Calibri" panose="020F0502020204030204"/>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6054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C5E2ACC-9067-73DD-F565-21BBEE993E01}"/>
              </a:ext>
            </a:extLst>
          </p:cNvPr>
          <p:cNvPicPr>
            <a:picLocks noChangeAspect="1"/>
          </p:cNvPicPr>
          <p:nvPr/>
        </p:nvPicPr>
        <p:blipFill>
          <a:blip r:embed="rId4"/>
          <a:stretch>
            <a:fillRect/>
          </a:stretch>
        </p:blipFill>
        <p:spPr>
          <a:xfrm>
            <a:off x="1209636" y="405616"/>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ả Nhà Thương Nhau Karaoke Nhạc Thiếu Nhi Beat Chuẩn Karaoke">
            <a:hlinkClick r:id="" action="ppaction://media"/>
            <a:extLst>
              <a:ext uri="{FF2B5EF4-FFF2-40B4-BE49-F238E27FC236}">
                <a16:creationId xmlns:a16="http://schemas.microsoft.com/office/drawing/2014/main" xmlns="" id="{A8AD1E69-4670-9F55-A0B4-0D8F80B967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105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xmlns="" id="{0E200970-3E4D-4461-BEEF-AF38A8F6C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26" y="128682"/>
            <a:ext cx="12376826" cy="6729318"/>
          </a:xfrm>
          <a:prstGeom prst="rect">
            <a:avLst/>
          </a:prstGeom>
        </p:spPr>
      </p:pic>
      <p:pic>
        <p:nvPicPr>
          <p:cNvPr id="25" name="Picture 24" descr="A picture containing text, electronics, screenshot, display&#10;&#10;Description automatically generated">
            <a:extLst>
              <a:ext uri="{FF2B5EF4-FFF2-40B4-BE49-F238E27FC236}">
                <a16:creationId xmlns:a16="http://schemas.microsoft.com/office/drawing/2014/main" xmlns="" id="{5AE189E8-0098-41A7-A920-8582A229D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87880" y="519102"/>
            <a:ext cx="9829800" cy="4968467"/>
          </a:xfrm>
          <a:prstGeom prst="rect">
            <a:avLst/>
          </a:prstGeom>
        </p:spPr>
      </p:pic>
      <p:pic>
        <p:nvPicPr>
          <p:cNvPr id="17" name="Picture 16">
            <a:extLst>
              <a:ext uri="{FF2B5EF4-FFF2-40B4-BE49-F238E27FC236}">
                <a16:creationId xmlns:a16="http://schemas.microsoft.com/office/drawing/2014/main" xmlns="" id="{39E25A47-1ADA-479D-8F3D-67E988C0266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3222887" y="5415811"/>
            <a:ext cx="1377730" cy="924355"/>
          </a:xfrm>
          <a:prstGeom prst="rect">
            <a:avLst/>
          </a:prstGeom>
        </p:spPr>
      </p:pic>
      <p:pic>
        <p:nvPicPr>
          <p:cNvPr id="16" name="Picture 15">
            <a:extLst>
              <a:ext uri="{FF2B5EF4-FFF2-40B4-BE49-F238E27FC236}">
                <a16:creationId xmlns:a16="http://schemas.microsoft.com/office/drawing/2014/main" xmlns="" id="{2FD6BFF3-F5AB-44CD-B952-1343CB3505E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274320" y="5361930"/>
            <a:ext cx="2289900" cy="1536354"/>
          </a:xfrm>
          <a:prstGeom prst="rect">
            <a:avLst/>
          </a:prstGeom>
        </p:spPr>
      </p:pic>
      <p:pic>
        <p:nvPicPr>
          <p:cNvPr id="22" name="Picture 21" descr="A group of dolls&#10;&#10;Description automatically generated with medium confidence">
            <a:extLst>
              <a:ext uri="{FF2B5EF4-FFF2-40B4-BE49-F238E27FC236}">
                <a16:creationId xmlns:a16="http://schemas.microsoft.com/office/drawing/2014/main" xmlns="" id="{6C3CCCBC-4EF0-4856-AC2E-05F770CF4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60" y="1719104"/>
            <a:ext cx="5348299" cy="5348299"/>
          </a:xfrm>
          <a:prstGeom prst="rect">
            <a:avLst/>
          </a:prstGeom>
        </p:spPr>
      </p:pic>
      <p:sp>
        <p:nvSpPr>
          <p:cNvPr id="32" name="TextBox 31">
            <a:extLst>
              <a:ext uri="{FF2B5EF4-FFF2-40B4-BE49-F238E27FC236}">
                <a16:creationId xmlns:a16="http://schemas.microsoft.com/office/drawing/2014/main" xmlns="" id="{1F0BDC90-AF30-420A-87A7-8A5CE0F232CF}"/>
              </a:ext>
            </a:extLst>
          </p:cNvPr>
          <p:cNvSpPr txBox="1"/>
          <p:nvPr/>
        </p:nvSpPr>
        <p:spPr>
          <a:xfrm>
            <a:off x="3755923" y="1457574"/>
            <a:ext cx="7731227" cy="2123658"/>
          </a:xfrm>
          <a:prstGeom prst="rect">
            <a:avLst/>
          </a:prstGeom>
          <a:noFill/>
        </p:spPr>
        <p:txBody>
          <a:bodyPr wrap="square">
            <a:spAutoFit/>
          </a:bodyPr>
          <a:lstStyle/>
          <a:p>
            <a:pPr lvl="0" algn="ctr">
              <a:defRPr/>
            </a:pPr>
            <a:r>
              <a:rPr lang="en-US" sz="4400" dirty="0">
                <a:solidFill>
                  <a:prstClr val="white"/>
                </a:solidFill>
                <a:latin typeface="Calibri" panose="020F0502020204030204" pitchFamily="34" charset="0"/>
                <a:ea typeface="Calibri" panose="020F0502020204030204" pitchFamily="34" charset="0"/>
                <a:cs typeface="Calibri" panose="020F0502020204030204" pitchFamily="34" charset="0"/>
              </a:rPr>
              <a:t>C</a:t>
            </a:r>
            <a:r>
              <a:rPr lang="vi-VN" sz="4400" dirty="0">
                <a:solidFill>
                  <a:prstClr val="white"/>
                </a:solidFill>
                <a:latin typeface="Calibri" panose="020F0502020204030204" pitchFamily="34" charset="0"/>
                <a:ea typeface="Calibri" panose="020F0502020204030204" pitchFamily="34" charset="0"/>
                <a:cs typeface="Calibri" panose="020F0502020204030204" pitchFamily="34" charset="0"/>
              </a:rPr>
              <a:t>hia sẻ những việc mình đã làm ở nhà để thể hiện sự quan tâm, lòng biết ơn với ông bà, bố mẹ.</a:t>
            </a:r>
          </a:p>
        </p:txBody>
      </p:sp>
      <p:pic>
        <p:nvPicPr>
          <p:cNvPr id="10" name="Picture 9">
            <a:extLst>
              <a:ext uri="{FF2B5EF4-FFF2-40B4-BE49-F238E27FC236}">
                <a16:creationId xmlns:a16="http://schemas.microsoft.com/office/drawing/2014/main" xmlns="" id="{BD64E60A-BD30-4393-BA1F-D1A77E6FC7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10083722" y="5422764"/>
            <a:ext cx="2213012" cy="1484768"/>
          </a:xfrm>
          <a:prstGeom prst="rect">
            <a:avLst/>
          </a:prstGeom>
        </p:spPr>
      </p:pic>
      <p:pic>
        <p:nvPicPr>
          <p:cNvPr id="15" name="Picture 14">
            <a:extLst>
              <a:ext uri="{FF2B5EF4-FFF2-40B4-BE49-F238E27FC236}">
                <a16:creationId xmlns:a16="http://schemas.microsoft.com/office/drawing/2014/main" xmlns="" id="{5F941B2D-9D5B-4EF8-A661-5C5FCB76A73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7916166" y="5589605"/>
            <a:ext cx="1377730" cy="924355"/>
          </a:xfrm>
          <a:prstGeom prst="rect">
            <a:avLst/>
          </a:prstGeom>
        </p:spPr>
      </p:pic>
    </p:spTree>
    <p:extLst>
      <p:ext uri="{BB962C8B-B14F-4D97-AF65-F5344CB8AC3E}">
        <p14:creationId xmlns:p14="http://schemas.microsoft.com/office/powerpoint/2010/main" val="328273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xmlns="" id="{39B40E38-A1E4-412E-BE32-15CE830EEA3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xmlns=""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toy, doll&#10;&#10;Description automatically generated">
            <a:extLst>
              <a:ext uri="{FF2B5EF4-FFF2-40B4-BE49-F238E27FC236}">
                <a16:creationId xmlns:a16="http://schemas.microsoft.com/office/drawing/2014/main" xmlns="" id="{782365A4-1084-471A-B534-1A3E54CF90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xmlns="" id="{186AA32E-D948-45D5-948C-F2D098B149A6}"/>
              </a:ext>
            </a:extLst>
          </p:cNvPr>
          <p:cNvPicPr>
            <a:picLocks noChangeAspect="1"/>
          </p:cNvPicPr>
          <p:nvPr/>
        </p:nvPicPr>
        <p:blipFill rotWithShape="1">
          <a:blip r:embed="rId6">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8" name="Picture 7">
            <a:extLst>
              <a:ext uri="{FF2B5EF4-FFF2-40B4-BE49-F238E27FC236}">
                <a16:creationId xmlns:a16="http://schemas.microsoft.com/office/drawing/2014/main" xmlns="" id="{A8CBD806-25BF-C2E5-528A-CCDB09FC41BE}"/>
              </a:ext>
            </a:extLst>
          </p:cNvPr>
          <p:cNvPicPr>
            <a:picLocks noChangeAspect="1"/>
          </p:cNvPicPr>
          <p:nvPr/>
        </p:nvPicPr>
        <p:blipFill>
          <a:blip r:embed="rId7"/>
          <a:stretch>
            <a:fillRect/>
          </a:stretch>
        </p:blipFill>
        <p:spPr>
          <a:xfrm>
            <a:off x="5455199" y="2447005"/>
            <a:ext cx="6572058" cy="2377646"/>
          </a:xfrm>
          <a:prstGeom prst="rect">
            <a:avLst/>
          </a:prstGeom>
        </p:spPr>
      </p:pic>
      <p:sp>
        <p:nvSpPr>
          <p:cNvPr id="9" name="TextBox 8">
            <a:extLst>
              <a:ext uri="{FF2B5EF4-FFF2-40B4-BE49-F238E27FC236}">
                <a16:creationId xmlns:a16="http://schemas.microsoft.com/office/drawing/2014/main" xmlns="" id="{0D967F41-504B-8E46-1637-AE6D46224B73}"/>
              </a:ext>
            </a:extLst>
          </p:cNvPr>
          <p:cNvSpPr txBox="1"/>
          <p:nvPr/>
        </p:nvSpPr>
        <p:spPr>
          <a:xfrm>
            <a:off x="7837715" y="4996543"/>
            <a:ext cx="2188028"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xmlns="" id="{3A2346C9-0FCB-964A-F48F-0EF937EB1753}"/>
              </a:ext>
            </a:extLst>
          </p:cNvPr>
          <p:cNvPicPr>
            <a:picLocks noChangeAspect="1"/>
          </p:cNvPicPr>
          <p:nvPr/>
        </p:nvPicPr>
        <p:blipFill>
          <a:blip r:embed="rId3"/>
          <a:stretch>
            <a:fillRect/>
          </a:stretch>
        </p:blipFill>
        <p:spPr>
          <a:xfrm>
            <a:off x="3287675" y="2309025"/>
            <a:ext cx="5681964" cy="1194920"/>
          </a:xfrm>
          <a:prstGeom prst="rect">
            <a:avLst/>
          </a:prstGeom>
        </p:spPr>
      </p:pic>
    </p:spTree>
    <p:extLst>
      <p:ext uri="{BB962C8B-B14F-4D97-AF65-F5344CB8AC3E}">
        <p14:creationId xmlns:p14="http://schemas.microsoft.com/office/powerpoint/2010/main" val="752316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xmlns=""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xmlns=""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ysClr val="windowText" lastClr="000000"/>
                </a:solidFill>
                <a:latin typeface="Calibri" panose="020F0502020204030204"/>
              </a:rPr>
              <a:t>Hoạt động </a:t>
            </a:r>
            <a:r>
              <a:rPr lang="en-US" sz="5400" b="1" dirty="0">
                <a:solidFill>
                  <a:sysClr val="windowText" lastClr="000000"/>
                </a:solidFill>
                <a:latin typeface="Calibri" panose="020F0502020204030204"/>
              </a:rPr>
              <a:t>1:</a:t>
            </a:r>
            <a:r>
              <a:rPr lang="vi-VN" sz="5400" b="1" dirty="0">
                <a:solidFill>
                  <a:sysClr val="windowText" lastClr="000000"/>
                </a:solidFill>
                <a:latin typeface="Calibri" panose="020F0502020204030204"/>
              </a:rPr>
              <a:t> Quá trình hình thành cơ thể người.</a:t>
            </a:r>
            <a:endParaRPr kumimoji="0" lang="vi-VN" sz="54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descr="A group of dolls&#10;&#10;Description automatically generated with low confidence">
            <a:extLst>
              <a:ext uri="{FF2B5EF4-FFF2-40B4-BE49-F238E27FC236}">
                <a16:creationId xmlns:a16="http://schemas.microsoft.com/office/drawing/2014/main" xmlns="" id="{01BC6EB9-447F-A2A8-0EA3-C02E3E1D3F89}"/>
              </a:ext>
            </a:extLst>
          </p:cNvPr>
          <p:cNvPicPr>
            <a:picLocks noChangeAspect="1"/>
          </p:cNvPicPr>
          <p:nvPr/>
        </p:nvPicPr>
        <p:blipFill rotWithShape="1">
          <a:blip r:embed="rId3">
            <a:extLst>
              <a:ext uri="{28A0092B-C50C-407E-A947-70E740481C1C}">
                <a14:useLocalDpi xmlns:a14="http://schemas.microsoft.com/office/drawing/2010/main" val="0"/>
              </a:ext>
            </a:extLst>
          </a:blip>
          <a:srcRect t="1" b="66724"/>
          <a:stretch/>
        </p:blipFill>
        <p:spPr>
          <a:xfrm>
            <a:off x="2913884" y="3211285"/>
            <a:ext cx="7232173" cy="2914984"/>
          </a:xfrm>
          <a:prstGeom prst="rect">
            <a:avLst/>
          </a:prstGeom>
        </p:spPr>
      </p:pic>
    </p:spTree>
    <p:extLst>
      <p:ext uri="{BB962C8B-B14F-4D97-AF65-F5344CB8AC3E}">
        <p14:creationId xmlns:p14="http://schemas.microsoft.com/office/powerpoint/2010/main" val="40773131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382C210-4439-4D0A-BC00-4710EAEE52B1}"/>
              </a:ext>
            </a:extLst>
          </p:cNvPr>
          <p:cNvSpPr/>
          <p:nvPr/>
        </p:nvSpPr>
        <p:spPr>
          <a:xfrm>
            <a:off x="800100" y="1013721"/>
            <a:ext cx="10667829" cy="5264150"/>
          </a:xfrm>
          <a:custGeom>
            <a:avLst/>
            <a:gdLst>
              <a:gd name="connsiteX0" fmla="*/ 0 w 10667829"/>
              <a:gd name="connsiteY0" fmla="*/ 877376 h 5264150"/>
              <a:gd name="connsiteX1" fmla="*/ 877376 w 10667829"/>
              <a:gd name="connsiteY1" fmla="*/ 0 h 5264150"/>
              <a:gd name="connsiteX2" fmla="*/ 9790453 w 10667829"/>
              <a:gd name="connsiteY2" fmla="*/ 0 h 5264150"/>
              <a:gd name="connsiteX3" fmla="*/ 10667829 w 10667829"/>
              <a:gd name="connsiteY3" fmla="*/ 877376 h 5264150"/>
              <a:gd name="connsiteX4" fmla="*/ 10667829 w 10667829"/>
              <a:gd name="connsiteY4" fmla="*/ 4386774 h 5264150"/>
              <a:gd name="connsiteX5" fmla="*/ 9790453 w 10667829"/>
              <a:gd name="connsiteY5" fmla="*/ 5264150 h 5264150"/>
              <a:gd name="connsiteX6" fmla="*/ 877376 w 10667829"/>
              <a:gd name="connsiteY6" fmla="*/ 5264150 h 5264150"/>
              <a:gd name="connsiteX7" fmla="*/ 0 w 10667829"/>
              <a:gd name="connsiteY7" fmla="*/ 4386774 h 5264150"/>
              <a:gd name="connsiteX8" fmla="*/ 0 w 10667829"/>
              <a:gd name="connsiteY8" fmla="*/ 877376 h 526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7829" h="5264150" fill="none" extrusionOk="0">
                <a:moveTo>
                  <a:pt x="0" y="877376"/>
                </a:moveTo>
                <a:cubicBezTo>
                  <a:pt x="2848" y="469898"/>
                  <a:pt x="407843" y="25221"/>
                  <a:pt x="877376" y="0"/>
                </a:cubicBezTo>
                <a:cubicBezTo>
                  <a:pt x="4043877" y="72427"/>
                  <a:pt x="7501257" y="61419"/>
                  <a:pt x="9790453" y="0"/>
                </a:cubicBezTo>
                <a:cubicBezTo>
                  <a:pt x="10262611" y="-85381"/>
                  <a:pt x="10657541" y="389703"/>
                  <a:pt x="10667829" y="877376"/>
                </a:cubicBezTo>
                <a:cubicBezTo>
                  <a:pt x="10768705" y="2500900"/>
                  <a:pt x="10560516" y="3873724"/>
                  <a:pt x="10667829" y="4386774"/>
                </a:cubicBezTo>
                <a:cubicBezTo>
                  <a:pt x="10685834" y="4779954"/>
                  <a:pt x="10252504" y="5238916"/>
                  <a:pt x="9790453" y="5264150"/>
                </a:cubicBezTo>
                <a:cubicBezTo>
                  <a:pt x="6078030" y="5293977"/>
                  <a:pt x="3645285" y="5184844"/>
                  <a:pt x="877376" y="5264150"/>
                </a:cubicBezTo>
                <a:cubicBezTo>
                  <a:pt x="427407" y="5260240"/>
                  <a:pt x="-19560" y="4875203"/>
                  <a:pt x="0" y="4386774"/>
                </a:cubicBezTo>
                <a:cubicBezTo>
                  <a:pt x="50037" y="2976140"/>
                  <a:pt x="770" y="1509073"/>
                  <a:pt x="0" y="877376"/>
                </a:cubicBezTo>
                <a:close/>
              </a:path>
              <a:path w="10667829" h="5264150" stroke="0" extrusionOk="0">
                <a:moveTo>
                  <a:pt x="0" y="877376"/>
                </a:moveTo>
                <a:cubicBezTo>
                  <a:pt x="43154" y="404578"/>
                  <a:pt x="413765" y="43649"/>
                  <a:pt x="877376" y="0"/>
                </a:cubicBezTo>
                <a:cubicBezTo>
                  <a:pt x="1848081" y="123000"/>
                  <a:pt x="6315310" y="-96860"/>
                  <a:pt x="9790453" y="0"/>
                </a:cubicBezTo>
                <a:cubicBezTo>
                  <a:pt x="10213426" y="-46939"/>
                  <a:pt x="10697408" y="333183"/>
                  <a:pt x="10667829" y="877376"/>
                </a:cubicBezTo>
                <a:cubicBezTo>
                  <a:pt x="10671002" y="2033588"/>
                  <a:pt x="10762096" y="3793721"/>
                  <a:pt x="10667829" y="4386774"/>
                </a:cubicBezTo>
                <a:cubicBezTo>
                  <a:pt x="10617599" y="4889532"/>
                  <a:pt x="10229790" y="5256749"/>
                  <a:pt x="9790453" y="5264150"/>
                </a:cubicBezTo>
                <a:cubicBezTo>
                  <a:pt x="6560177" y="5103443"/>
                  <a:pt x="3756800" y="5303817"/>
                  <a:pt x="877376" y="5264150"/>
                </a:cubicBezTo>
                <a:cubicBezTo>
                  <a:pt x="322640" y="5249977"/>
                  <a:pt x="-67019" y="4840973"/>
                  <a:pt x="0" y="4386774"/>
                </a:cubicBezTo>
                <a:cubicBezTo>
                  <a:pt x="32216" y="3962975"/>
                  <a:pt x="57206" y="2368801"/>
                  <a:pt x="0" y="877376"/>
                </a:cubicBezTo>
                <a:close/>
              </a:path>
            </a:pathLst>
          </a:custGeom>
          <a:solidFill>
            <a:srgbClr val="FFFFFF">
              <a:alpha val="89804"/>
            </a:srgbClr>
          </a:solidFill>
          <a:ln w="38100">
            <a:solidFill>
              <a:srgbClr val="00B0F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descr="A picture containing text&#10;&#10;Description automatically generated">
            <a:extLst>
              <a:ext uri="{FF2B5EF4-FFF2-40B4-BE49-F238E27FC236}">
                <a16:creationId xmlns:a16="http://schemas.microsoft.com/office/drawing/2014/main" xmlns="" id="{359B36DA-9B0E-40B8-911D-200D85EC58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4746" y="-641253"/>
            <a:ext cx="8648700" cy="2020553"/>
          </a:xfrm>
          <a:prstGeom prst="rect">
            <a:avLst/>
          </a:prstGeom>
        </p:spPr>
      </p:pic>
      <p:pic>
        <p:nvPicPr>
          <p:cNvPr id="70" name="Picture 69" descr="A group of dolls&#10;&#10;Description automatically generated with low confidence">
            <a:extLst>
              <a:ext uri="{FF2B5EF4-FFF2-40B4-BE49-F238E27FC236}">
                <a16:creationId xmlns:a16="http://schemas.microsoft.com/office/drawing/2014/main" xmlns="" id="{175CCADA-4387-4153-9603-8FE422683857}"/>
              </a:ext>
            </a:extLst>
          </p:cNvPr>
          <p:cNvPicPr>
            <a:picLocks noChangeAspect="1"/>
          </p:cNvPicPr>
          <p:nvPr/>
        </p:nvPicPr>
        <p:blipFill rotWithShape="1">
          <a:blip r:embed="rId3">
            <a:extLst>
              <a:ext uri="{28A0092B-C50C-407E-A947-70E740481C1C}">
                <a14:useLocalDpi xmlns:a14="http://schemas.microsoft.com/office/drawing/2010/main" val="0"/>
              </a:ext>
            </a:extLst>
          </a:blip>
          <a:srcRect t="1" b="66724"/>
          <a:stretch/>
        </p:blipFill>
        <p:spPr>
          <a:xfrm>
            <a:off x="8157616" y="219104"/>
            <a:ext cx="4034384" cy="1626090"/>
          </a:xfrm>
          <a:prstGeom prst="rect">
            <a:avLst/>
          </a:prstGeom>
        </p:spPr>
      </p:pic>
      <p:pic>
        <p:nvPicPr>
          <p:cNvPr id="71" name="Picture 70" descr="A group of dolls&#10;&#10;Description automatically generated with low confidence">
            <a:extLst>
              <a:ext uri="{FF2B5EF4-FFF2-40B4-BE49-F238E27FC236}">
                <a16:creationId xmlns:a16="http://schemas.microsoft.com/office/drawing/2014/main" xmlns="" id="{CC9CEFDF-8D0F-4F3E-926A-D1B0FB327D8A}"/>
              </a:ext>
            </a:extLst>
          </p:cNvPr>
          <p:cNvPicPr>
            <a:picLocks noChangeAspect="1"/>
          </p:cNvPicPr>
          <p:nvPr/>
        </p:nvPicPr>
        <p:blipFill rotWithShape="1">
          <a:blip r:embed="rId3">
            <a:extLst>
              <a:ext uri="{28A0092B-C50C-407E-A947-70E740481C1C}">
                <a14:useLocalDpi xmlns:a14="http://schemas.microsoft.com/office/drawing/2010/main" val="0"/>
              </a:ext>
            </a:extLst>
          </a:blip>
          <a:srcRect t="33251" b="33475"/>
          <a:stretch/>
        </p:blipFill>
        <p:spPr>
          <a:xfrm>
            <a:off x="7849222" y="4935095"/>
            <a:ext cx="4139749" cy="1668558"/>
          </a:xfrm>
          <a:prstGeom prst="rect">
            <a:avLst/>
          </a:prstGeom>
        </p:spPr>
      </p:pic>
      <p:pic>
        <p:nvPicPr>
          <p:cNvPr id="72" name="Picture 71" descr="A group of dolls&#10;&#10;Description automatically generated with low confidence">
            <a:extLst>
              <a:ext uri="{FF2B5EF4-FFF2-40B4-BE49-F238E27FC236}">
                <a16:creationId xmlns:a16="http://schemas.microsoft.com/office/drawing/2014/main" xmlns="" id="{FCE7C591-7E97-4B21-B5CA-37FE54FB3980}"/>
              </a:ext>
            </a:extLst>
          </p:cNvPr>
          <p:cNvPicPr>
            <a:picLocks noChangeAspect="1"/>
          </p:cNvPicPr>
          <p:nvPr/>
        </p:nvPicPr>
        <p:blipFill rotWithShape="1">
          <a:blip r:embed="rId3">
            <a:extLst>
              <a:ext uri="{28A0092B-C50C-407E-A947-70E740481C1C}">
                <a14:useLocalDpi xmlns:a14="http://schemas.microsoft.com/office/drawing/2010/main" val="0"/>
              </a:ext>
            </a:extLst>
          </a:blip>
          <a:srcRect t="66726"/>
          <a:stretch/>
        </p:blipFill>
        <p:spPr>
          <a:xfrm>
            <a:off x="0" y="5154977"/>
            <a:ext cx="4034385" cy="162609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xmlns="" id="{1389D70B-B882-4D85-B219-9EEA99F3F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2341" y="-430148"/>
            <a:ext cx="8648700" cy="2020553"/>
          </a:xfrm>
          <a:prstGeom prst="rect">
            <a:avLst/>
          </a:prstGeom>
        </p:spPr>
      </p:pic>
      <p:sp>
        <p:nvSpPr>
          <p:cNvPr id="69" name="Hộp Văn bản 4">
            <a:extLst>
              <a:ext uri="{FF2B5EF4-FFF2-40B4-BE49-F238E27FC236}">
                <a16:creationId xmlns:a16="http://schemas.microsoft.com/office/drawing/2014/main" xmlns="" id="{9C0DFB01-D75A-4FA5-9CC5-A604279B3C55}"/>
              </a:ext>
            </a:extLst>
          </p:cNvPr>
          <p:cNvSpPr txBox="1"/>
          <p:nvPr/>
        </p:nvSpPr>
        <p:spPr>
          <a:xfrm>
            <a:off x="1328057" y="1606523"/>
            <a:ext cx="990600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Cơ thể người được hình thành từ sự kết hợp giữa trứng của mẹ và tinh trùng của bố qua thụ tinh tạo thành hợp tử. Hợp tử phát triển trong tử cung (là một bộ phận của cơ quan sinh dục nữ) hình thành phôi, phôi phát triển thành thai nhi. Khoảng 9 tháng sau thụ tinh, em bé được sinh ra.</a:t>
            </a:r>
          </a:p>
        </p:txBody>
      </p:sp>
    </p:spTree>
    <p:extLst>
      <p:ext uri="{BB962C8B-B14F-4D97-AF65-F5344CB8AC3E}">
        <p14:creationId xmlns:p14="http://schemas.microsoft.com/office/powerpoint/2010/main" val="31635926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3" name="Picture 2">
            <a:extLst>
              <a:ext uri="{FF2B5EF4-FFF2-40B4-BE49-F238E27FC236}">
                <a16:creationId xmlns:a16="http://schemas.microsoft.com/office/drawing/2014/main" xmlns="" id="{BF37CE00-BB22-ABB0-9BD6-8A1ADF918C6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5" name="Group 4">
            <a:extLst>
              <a:ext uri="{FF2B5EF4-FFF2-40B4-BE49-F238E27FC236}">
                <a16:creationId xmlns:a16="http://schemas.microsoft.com/office/drawing/2014/main" xmlns="" id="{02EC26EA-4AC1-2D85-9633-A6C02BAB8A81}"/>
              </a:ext>
            </a:extLst>
          </p:cNvPr>
          <p:cNvGrpSpPr/>
          <p:nvPr/>
        </p:nvGrpSpPr>
        <p:grpSpPr>
          <a:xfrm>
            <a:off x="2061225" y="445969"/>
            <a:ext cx="7785663" cy="2667346"/>
            <a:chOff x="2061225" y="445969"/>
            <a:chExt cx="7785663" cy="2667346"/>
          </a:xfrm>
        </p:grpSpPr>
        <p:grpSp>
          <p:nvGrpSpPr>
            <p:cNvPr id="10" name="Google Shape;716;p39">
              <a:extLst>
                <a:ext uri="{FF2B5EF4-FFF2-40B4-BE49-F238E27FC236}">
                  <a16:creationId xmlns:a16="http://schemas.microsoft.com/office/drawing/2014/main" xmlns="" id="{15A55F99-C2E0-84D4-5EAF-1E21921F7B79}"/>
                </a:ext>
              </a:extLst>
            </p:cNvPr>
            <p:cNvGrpSpPr/>
            <p:nvPr/>
          </p:nvGrpSpPr>
          <p:grpSpPr>
            <a:xfrm>
              <a:off x="2061225" y="445969"/>
              <a:ext cx="7785663" cy="2667346"/>
              <a:chOff x="1013538" y="1429500"/>
              <a:chExt cx="2133732" cy="1479618"/>
            </a:xfrm>
            <a:solidFill>
              <a:srgbClr val="FEFDD0"/>
            </a:solidFill>
          </p:grpSpPr>
          <p:sp>
            <p:nvSpPr>
              <p:cNvPr id="12" name="Google Shape;717;p39">
                <a:extLst>
                  <a:ext uri="{FF2B5EF4-FFF2-40B4-BE49-F238E27FC236}">
                    <a16:creationId xmlns:a16="http://schemas.microsoft.com/office/drawing/2014/main" xmlns="" id="{25937327-B88D-E354-7DD1-50346AF3AA63}"/>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18;p39">
                <a:extLst>
                  <a:ext uri="{FF2B5EF4-FFF2-40B4-BE49-F238E27FC236}">
                    <a16:creationId xmlns:a16="http://schemas.microsoft.com/office/drawing/2014/main" xmlns="" id="{0E7CB4E7-D747-2A69-E94B-F41FFD0C4209}"/>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xmlns="" id="{6AA493DD-9726-DDE7-8F50-36F61C4664EF}"/>
                </a:ext>
              </a:extLst>
            </p:cNvPr>
            <p:cNvSpPr txBox="1"/>
            <p:nvPr/>
          </p:nvSpPr>
          <p:spPr>
            <a:xfrm>
              <a:off x="3233057" y="968829"/>
              <a:ext cx="5486400" cy="1446550"/>
            </a:xfrm>
            <a:prstGeom prst="rect">
              <a:avLst/>
            </a:prstGeom>
            <a:noFill/>
          </p:spPr>
          <p:txBody>
            <a:bodyPr wrap="square" rtlCol="0">
              <a:spAutoFit/>
            </a:bodyPr>
            <a:lstStyle/>
            <a:p>
              <a:pPr algn="ctr"/>
              <a:r>
                <a:rPr lang="vi-VN" sz="4400" b="1" dirty="0">
                  <a:latin typeface="Calibri" panose="020F0502020204030204" pitchFamily="34" charset="0"/>
                  <a:cs typeface="Calibri" panose="020F0502020204030204" pitchFamily="34" charset="0"/>
                </a:rPr>
                <a:t>Cơ thể người được hình thành từ đâu?</a:t>
              </a:r>
              <a:endParaRPr lang="en-US" sz="4400" b="1" dirty="0">
                <a:latin typeface="Calibri" panose="020F0502020204030204" pitchFamily="34" charset="0"/>
                <a:cs typeface="Calibri" panose="020F0502020204030204" pitchFamily="34" charset="0"/>
              </a:endParaRPr>
            </a:p>
          </p:txBody>
        </p:sp>
      </p:grpSp>
      <p:sp>
        <p:nvSpPr>
          <p:cNvPr id="14" name="Rectangle: Rounded Corners 13">
            <a:extLst>
              <a:ext uri="{FF2B5EF4-FFF2-40B4-BE49-F238E27FC236}">
                <a16:creationId xmlns:a16="http://schemas.microsoft.com/office/drawing/2014/main" xmlns="" id="{66F5C6D8-36E2-5D3C-E563-DBCEA9E76392}"/>
              </a:ext>
            </a:extLst>
          </p:cNvPr>
          <p:cNvSpPr/>
          <p:nvPr/>
        </p:nvSpPr>
        <p:spPr>
          <a:xfrm>
            <a:off x="4131130" y="3609866"/>
            <a:ext cx="7277099" cy="2703848"/>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a:rPr>
              <a:t>Cơ thể người được hình thành từ sự kết hợp giữa trứng của mẹ và tinh trùng của bố.</a:t>
            </a:r>
            <a:endParaRPr lang="vi-VN" sz="4000" dirty="0">
              <a:solidFill>
                <a:srgbClr val="FF0000"/>
              </a:solidFill>
              <a:latin typeface="Calibri" panose="020F0502020204030204"/>
            </a:endParaRPr>
          </a:p>
        </p:txBody>
      </p:sp>
    </p:spTree>
    <p:extLst>
      <p:ext uri="{BB962C8B-B14F-4D97-AF65-F5344CB8AC3E}">
        <p14:creationId xmlns:p14="http://schemas.microsoft.com/office/powerpoint/2010/main" val="3072954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539</Words>
  <Application>Microsoft Office PowerPoint</Application>
  <PresentationFormat>Widescreen</PresentationFormat>
  <Paragraphs>43</Paragraphs>
  <Slides>24</Slides>
  <Notes>6</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24</vt:i4>
      </vt:variant>
    </vt:vector>
  </HeadingPairs>
  <TitlesOfParts>
    <vt:vector size="34" baseType="lpstr">
      <vt:lpstr>SimSun</vt:lpstr>
      <vt:lpstr>Arial</vt:lpstr>
      <vt:lpstr>Calibri</vt:lpstr>
      <vt:lpstr>Calibri Light</vt:lpstr>
      <vt:lpstr>Cambria</vt:lpstr>
      <vt:lpstr>Times New Roman</vt:lpstr>
      <vt:lpstr>Office Theme</vt:lpstr>
      <vt:lpstr>1_Office Theme</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2023-11-21T10:43:54Z</dcterms:created>
  <dcterms:modified xsi:type="dcterms:W3CDTF">2025-03-01T03:12:24Z</dcterms:modified>
</cp:coreProperties>
</file>