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51" r:id="rId4"/>
    <p:sldId id="352" r:id="rId5"/>
    <p:sldId id="258" r:id="rId6"/>
    <p:sldId id="256" r:id="rId7"/>
    <p:sldId id="266" r:id="rId8"/>
    <p:sldId id="264" r:id="rId9"/>
    <p:sldId id="257" r:id="rId10"/>
    <p:sldId id="260" r:id="rId11"/>
    <p:sldId id="259" r:id="rId12"/>
    <p:sldId id="267" r:id="rId13"/>
    <p:sldId id="268" r:id="rId14"/>
    <p:sldId id="269" r:id="rId15"/>
    <p:sldId id="270" r:id="rId16"/>
    <p:sldId id="271" r:id="rId17"/>
    <p:sldId id="272" r:id="rId18"/>
    <p:sldId id="273" r:id="rId19"/>
    <p:sldId id="274" r:id="rId20"/>
    <p:sldId id="263" r:id="rId21"/>
    <p:sldId id="275" r:id="rId22"/>
    <p:sldId id="276" r:id="rId23"/>
    <p:sldId id="278" r:id="rId24"/>
    <p:sldId id="265" r:id="rId25"/>
    <p:sldId id="279" r:id="rId26"/>
    <p:sldId id="280" r:id="rId27"/>
    <p:sldId id="281" r:id="rId28"/>
    <p:sldId id="350"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5" d="100"/>
          <a:sy n="35" d="100"/>
        </p:scale>
        <p:origin x="690"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20</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22</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xmlns=""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5" name="页脚占位符 4">
            <a:extLst>
              <a:ext uri="{FF2B5EF4-FFF2-40B4-BE49-F238E27FC236}">
                <a16:creationId xmlns:a16="http://schemas.microsoft.com/office/drawing/2014/main" xmlns=""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6" name="页脚占位符 5">
            <a:extLst>
              <a:ext uri="{FF2B5EF4-FFF2-40B4-BE49-F238E27FC236}">
                <a16:creationId xmlns:a16="http://schemas.microsoft.com/office/drawing/2014/main" xmlns=""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8" name="页脚占位符 7">
            <a:extLst>
              <a:ext uri="{FF2B5EF4-FFF2-40B4-BE49-F238E27FC236}">
                <a16:creationId xmlns:a16="http://schemas.microsoft.com/office/drawing/2014/main" xmlns=""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4" name="页脚占位符 3">
            <a:extLst>
              <a:ext uri="{FF2B5EF4-FFF2-40B4-BE49-F238E27FC236}">
                <a16:creationId xmlns:a16="http://schemas.microsoft.com/office/drawing/2014/main" xmlns=""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3" name="页脚占位符 2">
            <a:extLst>
              <a:ext uri="{FF2B5EF4-FFF2-40B4-BE49-F238E27FC236}">
                <a16:creationId xmlns:a16="http://schemas.microsoft.com/office/drawing/2014/main" xmlns=""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6" name="页脚占位符 5">
            <a:extLst>
              <a:ext uri="{FF2B5EF4-FFF2-40B4-BE49-F238E27FC236}">
                <a16:creationId xmlns:a16="http://schemas.microsoft.com/office/drawing/2014/main" xmlns=""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xmlns=""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6" name="页脚占位符 5">
            <a:extLst>
              <a:ext uri="{FF2B5EF4-FFF2-40B4-BE49-F238E27FC236}">
                <a16:creationId xmlns:a16="http://schemas.microsoft.com/office/drawing/2014/main" xmlns=""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5" name="页脚占位符 4">
            <a:extLst>
              <a:ext uri="{FF2B5EF4-FFF2-40B4-BE49-F238E27FC236}">
                <a16:creationId xmlns:a16="http://schemas.microsoft.com/office/drawing/2014/main" xmlns=""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a:t>
            </a:fld>
            <a:endParaRPr lang="zh-CN" altLang="en-US"/>
          </a:p>
        </p:txBody>
      </p:sp>
      <p:sp>
        <p:nvSpPr>
          <p:cNvPr id="5" name="页脚占位符 4">
            <a:extLst>
              <a:ext uri="{FF2B5EF4-FFF2-40B4-BE49-F238E27FC236}">
                <a16:creationId xmlns:a16="http://schemas.microsoft.com/office/drawing/2014/main" xmlns=""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69" indent="0" algn="ctr">
              <a:buNone/>
              <a:defRPr sz="3000"/>
            </a:lvl2pPr>
            <a:lvl3pPr marL="1371738" indent="0" algn="ctr">
              <a:buNone/>
              <a:defRPr sz="2700"/>
            </a:lvl3pPr>
            <a:lvl4pPr marL="2057607" indent="0" algn="ctr">
              <a:buNone/>
              <a:defRPr sz="2400"/>
            </a:lvl4pPr>
            <a:lvl5pPr marL="2743475" indent="0" algn="ctr">
              <a:buNone/>
              <a:defRPr sz="2400"/>
            </a:lvl5pPr>
            <a:lvl6pPr marL="3429342" indent="0" algn="ctr">
              <a:buNone/>
              <a:defRPr sz="2400"/>
            </a:lvl6pPr>
            <a:lvl7pPr marL="4115213" indent="0" algn="ctr">
              <a:buNone/>
              <a:defRPr sz="2400"/>
            </a:lvl7pPr>
            <a:lvl8pPr marL="4801080" indent="0" algn="ctr">
              <a:buNone/>
              <a:defRPr sz="2400"/>
            </a:lvl8pPr>
            <a:lvl9pPr marL="5486949"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7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38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11"/>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8"/>
            <a:ext cx="15773400" cy="2250281"/>
          </a:xfrm>
        </p:spPr>
        <p:txBody>
          <a:bodyPr/>
          <a:lstStyle>
            <a:lvl1pPr marL="0" indent="0">
              <a:buNone/>
              <a:defRPr sz="3600">
                <a:solidFill>
                  <a:schemeClr val="tx1">
                    <a:tint val="75000"/>
                  </a:schemeClr>
                </a:solidFill>
              </a:defRPr>
            </a:lvl1pPr>
            <a:lvl2pPr marL="685869" indent="0">
              <a:buNone/>
              <a:defRPr sz="3000">
                <a:solidFill>
                  <a:schemeClr val="tx1">
                    <a:tint val="75000"/>
                  </a:schemeClr>
                </a:solidFill>
              </a:defRPr>
            </a:lvl2pPr>
            <a:lvl3pPr marL="1371738" indent="0">
              <a:buNone/>
              <a:defRPr sz="2700">
                <a:solidFill>
                  <a:schemeClr val="tx1">
                    <a:tint val="75000"/>
                  </a:schemeClr>
                </a:solidFill>
              </a:defRPr>
            </a:lvl3pPr>
            <a:lvl4pPr marL="2057607" indent="0">
              <a:buNone/>
              <a:defRPr sz="2400">
                <a:solidFill>
                  <a:schemeClr val="tx1">
                    <a:tint val="75000"/>
                  </a:schemeClr>
                </a:solidFill>
              </a:defRPr>
            </a:lvl4pPr>
            <a:lvl5pPr marL="2743475" indent="0">
              <a:buNone/>
              <a:defRPr sz="2400">
                <a:solidFill>
                  <a:schemeClr val="tx1">
                    <a:tint val="75000"/>
                  </a:schemeClr>
                </a:solidFill>
              </a:defRPr>
            </a:lvl5pPr>
            <a:lvl6pPr marL="3429342" indent="0">
              <a:buNone/>
              <a:defRPr sz="2400">
                <a:solidFill>
                  <a:schemeClr val="tx1">
                    <a:tint val="75000"/>
                  </a:schemeClr>
                </a:solidFill>
              </a:defRPr>
            </a:lvl6pPr>
            <a:lvl7pPr marL="4115213" indent="0">
              <a:buNone/>
              <a:defRPr sz="2400">
                <a:solidFill>
                  <a:schemeClr val="tx1">
                    <a:tint val="75000"/>
                  </a:schemeClr>
                </a:solidFill>
              </a:defRPr>
            </a:lvl7pPr>
            <a:lvl8pPr marL="4801080" indent="0">
              <a:buNone/>
              <a:defRPr sz="2400">
                <a:solidFill>
                  <a:schemeClr val="tx1">
                    <a:tint val="75000"/>
                  </a:schemeClr>
                </a:solidFill>
              </a:defRPr>
            </a:lvl8pPr>
            <a:lvl9pPr marL="5486949"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19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82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1"/>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6" y="2521745"/>
            <a:ext cx="7736681" cy="1235868"/>
          </a:xfrm>
        </p:spPr>
        <p:txBody>
          <a:bodyPr anchor="b"/>
          <a:lstStyle>
            <a:lvl1pPr marL="0" indent="0">
              <a:buNone/>
              <a:defRPr sz="3600" b="1"/>
            </a:lvl1pPr>
            <a:lvl2pPr marL="685869" indent="0">
              <a:buNone/>
              <a:defRPr sz="3000" b="1"/>
            </a:lvl2pPr>
            <a:lvl3pPr marL="1371738" indent="0">
              <a:buNone/>
              <a:defRPr sz="2700" b="1"/>
            </a:lvl3pPr>
            <a:lvl4pPr marL="2057607" indent="0">
              <a:buNone/>
              <a:defRPr sz="2400" b="1"/>
            </a:lvl4pPr>
            <a:lvl5pPr marL="2743475" indent="0">
              <a:buNone/>
              <a:defRPr sz="2400" b="1"/>
            </a:lvl5pPr>
            <a:lvl6pPr marL="3429342" indent="0">
              <a:buNone/>
              <a:defRPr sz="2400" b="1"/>
            </a:lvl6pPr>
            <a:lvl7pPr marL="4115213" indent="0">
              <a:buNone/>
              <a:defRPr sz="2400" b="1"/>
            </a:lvl7pPr>
            <a:lvl8pPr marL="4801080" indent="0">
              <a:buNone/>
              <a:defRPr sz="2400" b="1"/>
            </a:lvl8pPr>
            <a:lvl9pPr marL="5486949"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6"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69" indent="0">
              <a:buNone/>
              <a:defRPr sz="3000" b="1"/>
            </a:lvl2pPr>
            <a:lvl3pPr marL="1371738" indent="0">
              <a:buNone/>
              <a:defRPr sz="2700" b="1"/>
            </a:lvl3pPr>
            <a:lvl4pPr marL="2057607" indent="0">
              <a:buNone/>
              <a:defRPr sz="2400" b="1"/>
            </a:lvl4pPr>
            <a:lvl5pPr marL="2743475" indent="0">
              <a:buNone/>
              <a:defRPr sz="2400" b="1"/>
            </a:lvl5pPr>
            <a:lvl6pPr marL="3429342" indent="0">
              <a:buNone/>
              <a:defRPr sz="2400" b="1"/>
            </a:lvl6pPr>
            <a:lvl7pPr marL="4115213" indent="0">
              <a:buNone/>
              <a:defRPr sz="2400" b="1"/>
            </a:lvl7pPr>
            <a:lvl8pPr marL="4801080" indent="0">
              <a:buNone/>
              <a:defRPr sz="2400" b="1"/>
            </a:lvl8pPr>
            <a:lvl9pPr marL="5486949"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2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4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0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1"/>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6" y="3086100"/>
            <a:ext cx="5898356" cy="5717382"/>
          </a:xfrm>
        </p:spPr>
        <p:txBody>
          <a:bodyPr/>
          <a:lstStyle>
            <a:lvl1pPr marL="0" indent="0">
              <a:buNone/>
              <a:defRPr sz="2400"/>
            </a:lvl1pPr>
            <a:lvl2pPr marL="685869" indent="0">
              <a:buNone/>
              <a:defRPr sz="2100"/>
            </a:lvl2pPr>
            <a:lvl3pPr marL="1371738" indent="0">
              <a:buNone/>
              <a:defRPr sz="1800"/>
            </a:lvl3pPr>
            <a:lvl4pPr marL="2057607" indent="0">
              <a:buNone/>
              <a:defRPr sz="1500"/>
            </a:lvl4pPr>
            <a:lvl5pPr marL="2743475" indent="0">
              <a:buNone/>
              <a:defRPr sz="1500"/>
            </a:lvl5pPr>
            <a:lvl6pPr marL="3429342" indent="0">
              <a:buNone/>
              <a:defRPr sz="1500"/>
            </a:lvl6pPr>
            <a:lvl7pPr marL="4115213" indent="0">
              <a:buNone/>
              <a:defRPr sz="1500"/>
            </a:lvl7pPr>
            <a:lvl8pPr marL="4801080" indent="0">
              <a:buNone/>
              <a:defRPr sz="1500"/>
            </a:lvl8pPr>
            <a:lvl9pPr marL="5486949"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447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41"/>
            <a:ext cx="9258300" cy="7310438"/>
          </a:xfrm>
        </p:spPr>
        <p:txBody>
          <a:bodyPr/>
          <a:lstStyle>
            <a:lvl1pPr marL="0" indent="0">
              <a:buNone/>
              <a:defRPr sz="4800"/>
            </a:lvl1pPr>
            <a:lvl2pPr marL="685869" indent="0">
              <a:buNone/>
              <a:defRPr sz="4200"/>
            </a:lvl2pPr>
            <a:lvl3pPr marL="1371738" indent="0">
              <a:buNone/>
              <a:defRPr sz="3600"/>
            </a:lvl3pPr>
            <a:lvl4pPr marL="2057607" indent="0">
              <a:buNone/>
              <a:defRPr sz="3000"/>
            </a:lvl4pPr>
            <a:lvl5pPr marL="2743475" indent="0">
              <a:buNone/>
              <a:defRPr sz="3000"/>
            </a:lvl5pPr>
            <a:lvl6pPr marL="3429342" indent="0">
              <a:buNone/>
              <a:defRPr sz="3000"/>
            </a:lvl6pPr>
            <a:lvl7pPr marL="4115213" indent="0">
              <a:buNone/>
              <a:defRPr sz="3000"/>
            </a:lvl7pPr>
            <a:lvl8pPr marL="4801080" indent="0">
              <a:buNone/>
              <a:defRPr sz="3000"/>
            </a:lvl8pPr>
            <a:lvl9pPr marL="5486949" indent="0">
              <a:buNone/>
              <a:defRPr sz="3000"/>
            </a:lvl9pPr>
          </a:lstStyle>
          <a:p>
            <a:endParaRPr lang="en-US"/>
          </a:p>
        </p:txBody>
      </p:sp>
      <p:sp>
        <p:nvSpPr>
          <p:cNvPr id="4" name="Text Placeholder 3"/>
          <p:cNvSpPr>
            <a:spLocks noGrp="1"/>
          </p:cNvSpPr>
          <p:nvPr>
            <p:ph type="body" sz="half" idx="2"/>
          </p:nvPr>
        </p:nvSpPr>
        <p:spPr>
          <a:xfrm>
            <a:off x="1259686" y="3086100"/>
            <a:ext cx="5898356" cy="5717382"/>
          </a:xfrm>
        </p:spPr>
        <p:txBody>
          <a:bodyPr/>
          <a:lstStyle>
            <a:lvl1pPr marL="0" indent="0">
              <a:buNone/>
              <a:defRPr sz="2400"/>
            </a:lvl1pPr>
            <a:lvl2pPr marL="685869" indent="0">
              <a:buNone/>
              <a:defRPr sz="2100"/>
            </a:lvl2pPr>
            <a:lvl3pPr marL="1371738" indent="0">
              <a:buNone/>
              <a:defRPr sz="1800"/>
            </a:lvl3pPr>
            <a:lvl4pPr marL="2057607" indent="0">
              <a:buNone/>
              <a:defRPr sz="1500"/>
            </a:lvl4pPr>
            <a:lvl5pPr marL="2743475" indent="0">
              <a:buNone/>
              <a:defRPr sz="1500"/>
            </a:lvl5pPr>
            <a:lvl6pPr marL="3429342" indent="0">
              <a:buNone/>
              <a:defRPr sz="1500"/>
            </a:lvl6pPr>
            <a:lvl7pPr marL="4115213" indent="0">
              <a:buNone/>
              <a:defRPr sz="1500"/>
            </a:lvl7pPr>
            <a:lvl8pPr marL="4801080" indent="0">
              <a:buNone/>
              <a:defRPr sz="1500"/>
            </a:lvl8pPr>
            <a:lvl9pPr marL="5486949"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16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4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9"/>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9"/>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49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1"/>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3A1C593-65D0-4073-BCC9-577B9352EA97}"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050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73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35" indent="-342935" algn="l" defTabSz="137173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802" indent="-342935" algn="l" defTabSz="1371738"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671" indent="-342935" algn="l" defTabSz="1371738"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540"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409"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278"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147"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4015"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882"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738" rtl="0" eaLnBrk="1" latinLnBrk="0" hangingPunct="1">
        <a:defRPr sz="2700" kern="1200">
          <a:solidFill>
            <a:schemeClr val="tx1"/>
          </a:solidFill>
          <a:latin typeface="+mn-lt"/>
          <a:ea typeface="+mn-ea"/>
          <a:cs typeface="+mn-cs"/>
        </a:defRPr>
      </a:lvl1pPr>
      <a:lvl2pPr marL="685869" algn="l" defTabSz="1371738" rtl="0" eaLnBrk="1" latinLnBrk="0" hangingPunct="1">
        <a:defRPr sz="2700" kern="1200">
          <a:solidFill>
            <a:schemeClr val="tx1"/>
          </a:solidFill>
          <a:latin typeface="+mn-lt"/>
          <a:ea typeface="+mn-ea"/>
          <a:cs typeface="+mn-cs"/>
        </a:defRPr>
      </a:lvl2pPr>
      <a:lvl3pPr marL="1371738" algn="l" defTabSz="1371738" rtl="0" eaLnBrk="1" latinLnBrk="0" hangingPunct="1">
        <a:defRPr sz="2700" kern="1200">
          <a:solidFill>
            <a:schemeClr val="tx1"/>
          </a:solidFill>
          <a:latin typeface="+mn-lt"/>
          <a:ea typeface="+mn-ea"/>
          <a:cs typeface="+mn-cs"/>
        </a:defRPr>
      </a:lvl3pPr>
      <a:lvl4pPr marL="2057607" algn="l" defTabSz="1371738" rtl="0" eaLnBrk="1" latinLnBrk="0" hangingPunct="1">
        <a:defRPr sz="2700" kern="1200">
          <a:solidFill>
            <a:schemeClr val="tx1"/>
          </a:solidFill>
          <a:latin typeface="+mn-lt"/>
          <a:ea typeface="+mn-ea"/>
          <a:cs typeface="+mn-cs"/>
        </a:defRPr>
      </a:lvl4pPr>
      <a:lvl5pPr marL="2743475" algn="l" defTabSz="1371738" rtl="0" eaLnBrk="1" latinLnBrk="0" hangingPunct="1">
        <a:defRPr sz="2700" kern="1200">
          <a:solidFill>
            <a:schemeClr val="tx1"/>
          </a:solidFill>
          <a:latin typeface="+mn-lt"/>
          <a:ea typeface="+mn-ea"/>
          <a:cs typeface="+mn-cs"/>
        </a:defRPr>
      </a:lvl5pPr>
      <a:lvl6pPr marL="3429342" algn="l" defTabSz="1371738" rtl="0" eaLnBrk="1" latinLnBrk="0" hangingPunct="1">
        <a:defRPr sz="2700" kern="1200">
          <a:solidFill>
            <a:schemeClr val="tx1"/>
          </a:solidFill>
          <a:latin typeface="+mn-lt"/>
          <a:ea typeface="+mn-ea"/>
          <a:cs typeface="+mn-cs"/>
        </a:defRPr>
      </a:lvl6pPr>
      <a:lvl7pPr marL="4115213" algn="l" defTabSz="1371738" rtl="0" eaLnBrk="1" latinLnBrk="0" hangingPunct="1">
        <a:defRPr sz="2700" kern="1200">
          <a:solidFill>
            <a:schemeClr val="tx1"/>
          </a:solidFill>
          <a:latin typeface="+mn-lt"/>
          <a:ea typeface="+mn-ea"/>
          <a:cs typeface="+mn-cs"/>
        </a:defRPr>
      </a:lvl7pPr>
      <a:lvl8pPr marL="4801080" algn="l" defTabSz="1371738" rtl="0" eaLnBrk="1" latinLnBrk="0" hangingPunct="1">
        <a:defRPr sz="2700" kern="1200">
          <a:solidFill>
            <a:schemeClr val="tx1"/>
          </a:solidFill>
          <a:latin typeface="+mn-lt"/>
          <a:ea typeface="+mn-ea"/>
          <a:cs typeface="+mn-cs"/>
        </a:defRPr>
      </a:lvl8pPr>
      <a:lvl9pPr marL="5486949" algn="l" defTabSz="137173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file:///D:\giao%20an%20tin%20hoc\NHAC\VUIDEHOC.WAV" TargetMode="External"/><Relationship Id="rId1" Type="http://schemas.microsoft.com/office/2007/relationships/media" Target="file:///D:\giao%20an%20tin%20hoc\NHAC\VUIDEHOC.WAV" TargetMode="Externa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2.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49.png"/><Relationship Id="rId9" Type="http://schemas.openxmlformats.org/officeDocument/2006/relationships/image" Target="../media/image50.png"/><Relationship Id="rId14" Type="http://schemas.openxmlformats.org/officeDocument/2006/relationships/image" Target="../media/image73.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image" Target="../media/image6.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image" Target="../media/image6.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1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47.svg"/><Relationship Id="rId12" Type="http://schemas.openxmlformats.org/officeDocument/2006/relationships/image" Target="../media/image12.png"/><Relationship Id="rId17" Type="http://schemas.openxmlformats.org/officeDocument/2006/relationships/image" Target="../media/image51.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2.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21.png"/><Relationship Id="rId2" Type="http://schemas.openxmlformats.org/officeDocument/2006/relationships/image" Target="../media/image15.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2.svg"/><Relationship Id="rId1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12.png"/><Relationship Id="rId12" Type="http://schemas.openxmlformats.org/officeDocument/2006/relationships/image" Target="../media/image11.png"/><Relationship Id="rId17" Type="http://schemas.openxmlformats.org/officeDocument/2006/relationships/image" Target="../media/image39.svg"/><Relationship Id="rId2" Type="http://schemas.openxmlformats.org/officeDocument/2006/relationships/image" Target="../media/image2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23.png"/><Relationship Id="rId15" Type="http://schemas.openxmlformats.org/officeDocument/2006/relationships/image" Target="../media/image28.svg"/><Relationship Id="rId10" Type="http://schemas.openxmlformats.org/officeDocument/2006/relationships/image" Target="../media/image25.png"/><Relationship Id="rId19"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4.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image" Target="../media/image6.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svg"/><Relationship Id="rId1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47.svg"/><Relationship Id="rId12" Type="http://schemas.openxmlformats.org/officeDocument/2006/relationships/image" Target="../media/image12.png"/><Relationship Id="rId17" Type="http://schemas.openxmlformats.org/officeDocument/2006/relationships/image" Target="../media/image51.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2.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Rectangle 201"/>
          <p:cNvSpPr>
            <a:spLocks noChangeArrowheads="1"/>
          </p:cNvSpPr>
          <p:nvPr/>
        </p:nvSpPr>
        <p:spPr bwMode="auto">
          <a:xfrm>
            <a:off x="3132164" y="3441517"/>
            <a:ext cx="12328907" cy="3323987"/>
          </a:xfrm>
          <a:prstGeom prst="rect">
            <a:avLst/>
          </a:prstGeom>
          <a:noFill/>
          <a:ln w="9525">
            <a:noFill/>
            <a:miter lim="800000"/>
          </a:ln>
        </p:spPr>
        <p:txBody>
          <a:bodyPr wrap="square">
            <a:spAutoFit/>
          </a:bodyPr>
          <a:lstStyle/>
          <a:p>
            <a:pPr algn="ctr">
              <a:spcBef>
                <a:spcPct val="50000"/>
              </a:spcBef>
            </a:pPr>
            <a:r>
              <a:rPr lang="en-US" altLang="en-US" sz="6000" b="1" dirty="0">
                <a:solidFill>
                  <a:srgbClr val="FF0000"/>
                </a:solidFill>
                <a:latin typeface="Times New Roman" panose="02020603050405020304" pitchFamily="18" charset="0"/>
                <a:cs typeface="Times New Roman" panose="02020603050405020304" pitchFamily="18" charset="0"/>
              </a:rPr>
              <a:t>MÔN KHOA HỌC LỚP  5</a:t>
            </a:r>
          </a:p>
          <a:p>
            <a:pPr algn="ctr">
              <a:spcBef>
                <a:spcPct val="50000"/>
              </a:spcBef>
            </a:pPr>
            <a:r>
              <a:rPr lang="en-US" altLang="en-US" sz="6000" b="1" dirty="0">
                <a:solidFill>
                  <a:srgbClr val="FF0000"/>
                </a:solidFill>
                <a:latin typeface="Times New Roman" panose="02020603050405020304" pitchFamily="18" charset="0"/>
                <a:cs typeface="Times New Roman" panose="02020603050405020304" pitchFamily="18" charset="0"/>
              </a:rPr>
              <a:t>BÀI </a:t>
            </a:r>
            <a:r>
              <a:rPr lang="en-US" altLang="en-US" sz="6000" b="1" dirty="0" smtClean="0">
                <a:solidFill>
                  <a:srgbClr val="FF0000"/>
                </a:solidFill>
                <a:latin typeface="Times New Roman" panose="02020603050405020304" pitchFamily="18" charset="0"/>
                <a:cs typeface="Times New Roman" panose="02020603050405020304" pitchFamily="18" charset="0"/>
              </a:rPr>
              <a:t>25: CHĂM SÓC SỨC KHOẺ TUỔI DẬY THÌ </a:t>
            </a:r>
            <a:r>
              <a:rPr lang="en-US" altLang="en-US" sz="6000" b="1" dirty="0">
                <a:solidFill>
                  <a:srgbClr val="FF0000"/>
                </a:solidFill>
                <a:latin typeface="Times New Roman" panose="02020603050405020304" pitchFamily="18" charset="0"/>
                <a:cs typeface="Times New Roman" panose="02020603050405020304" pitchFamily="18" charset="0"/>
              </a:rPr>
              <a:t>(TIẾT </a:t>
            </a:r>
            <a:r>
              <a:rPr lang="en-US" altLang="en-US" sz="6000" b="1" dirty="0" smtClean="0">
                <a:solidFill>
                  <a:srgbClr val="FF0000"/>
                </a:solidFill>
                <a:latin typeface="Times New Roman" panose="02020603050405020304" pitchFamily="18" charset="0"/>
                <a:cs typeface="Times New Roman" panose="02020603050405020304" pitchFamily="18" charset="0"/>
              </a:rPr>
              <a:t>1)</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pic>
        <p:nvPicPr>
          <p:cNvPr id="30" name="VUIDEHOC.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57200" y="960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657602" y="8150499"/>
            <a:ext cx="11803469" cy="923330"/>
          </a:xfrm>
          <a:prstGeom prst="rect">
            <a:avLst/>
          </a:prstGeom>
          <a:noFill/>
        </p:spPr>
        <p:txBody>
          <a:bodyPr wrap="square">
            <a:spAutoFit/>
          </a:bodyPr>
          <a:lstStyle/>
          <a:p>
            <a:pPr algn="ctr">
              <a:defRPr/>
            </a:pPr>
            <a:r>
              <a:rPr lang="en-US" sz="54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Giáo</a:t>
            </a:r>
            <a:r>
              <a:rPr lang="en-US" sz="54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54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viên</a:t>
            </a:r>
            <a:r>
              <a:rPr lang="en-US" sz="54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54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Nguyễn</a:t>
            </a:r>
            <a:r>
              <a:rPr lang="en-US" sz="54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54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Thị</a:t>
            </a:r>
            <a:r>
              <a:rPr lang="en-US" sz="54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 </a:t>
            </a:r>
            <a:r>
              <a:rPr lang="en-US" sz="5400" b="1" dirty="0" err="1">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rPr>
              <a:t>Huyên</a:t>
            </a:r>
            <a:endParaRPr lang="en-US" sz="5400" b="1" dirty="0">
              <a:ln w="10541" cmpd="sng">
                <a:solidFill>
                  <a:srgbClr val="5B9BD5">
                    <a:shade val="88000"/>
                    <a:satMod val="110000"/>
                  </a:srgbClr>
                </a:solidFill>
                <a:prstDash val="solid"/>
              </a:ln>
              <a:solidFill>
                <a:srgbClr val="3333FF"/>
              </a:solidFill>
              <a:latin typeface="Times New Roman" panose="02020603050405020304" pitchFamily="18" charset="0"/>
              <a:cs typeface="Times New Roman" panose="02020603050405020304" pitchFamily="18" charset="0"/>
            </a:endParaRPr>
          </a:p>
        </p:txBody>
      </p:sp>
      <p:pic>
        <p:nvPicPr>
          <p:cNvPr id="33" name="Picture 32" descr="floral"/>
          <p:cNvPicPr>
            <a:picLocks noChangeAspect="1" noChangeArrowheads="1" noCrop="1"/>
          </p:cNvPicPr>
          <p:nvPr/>
        </p:nvPicPr>
        <p:blipFill>
          <a:blip r:embed="rId6"/>
          <a:srcRect/>
          <a:stretch>
            <a:fillRect/>
          </a:stretch>
        </p:blipFill>
        <p:spPr bwMode="auto">
          <a:xfrm>
            <a:off x="243049" y="167804"/>
            <a:ext cx="1233488" cy="1269206"/>
          </a:xfrm>
          <a:prstGeom prst="rect">
            <a:avLst/>
          </a:prstGeom>
          <a:noFill/>
          <a:ln w="9525">
            <a:noFill/>
            <a:miter lim="800000"/>
            <a:headEnd/>
            <a:tailEnd/>
          </a:ln>
        </p:spPr>
      </p:pic>
      <p:pic>
        <p:nvPicPr>
          <p:cNvPr id="38" name="Picture 33" descr="floral"/>
          <p:cNvPicPr>
            <a:picLocks noChangeAspect="1" noChangeArrowheads="1" noCrop="1"/>
          </p:cNvPicPr>
          <p:nvPr/>
        </p:nvPicPr>
        <p:blipFill>
          <a:blip r:embed="rId6"/>
          <a:srcRect/>
          <a:stretch>
            <a:fillRect/>
          </a:stretch>
        </p:blipFill>
        <p:spPr bwMode="auto">
          <a:xfrm>
            <a:off x="16826393" y="167803"/>
            <a:ext cx="1233488" cy="1269206"/>
          </a:xfrm>
          <a:prstGeom prst="rect">
            <a:avLst/>
          </a:prstGeom>
          <a:noFill/>
          <a:ln w="9525">
            <a:noFill/>
            <a:miter lim="800000"/>
            <a:headEnd/>
            <a:tailEnd/>
          </a:ln>
        </p:spPr>
      </p:pic>
      <p:sp>
        <p:nvSpPr>
          <p:cNvPr id="3" name="Rounded Rectangle 2"/>
          <p:cNvSpPr/>
          <p:nvPr/>
        </p:nvSpPr>
        <p:spPr>
          <a:xfrm>
            <a:off x="4722578" y="103687"/>
            <a:ext cx="9439910" cy="79121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TRƯỜNG TIỂU HỌC NGUYỄN ĐỐC TÍN</a:t>
            </a:r>
          </a:p>
        </p:txBody>
      </p:sp>
      <p:sp>
        <p:nvSpPr>
          <p:cNvPr id="4" name="Rectangle 3">
            <a:extLst>
              <a:ext uri="{FF2B5EF4-FFF2-40B4-BE49-F238E27FC236}">
                <a16:creationId xmlns="" xmlns:a16="http://schemas.microsoft.com/office/drawing/2014/main" id="{CD51B99B-5790-74E4-7889-D7FFF5570439}"/>
              </a:ext>
            </a:extLst>
          </p:cNvPr>
          <p:cNvSpPr/>
          <p:nvPr/>
        </p:nvSpPr>
        <p:spPr>
          <a:xfrm>
            <a:off x="2057404" y="1437006"/>
            <a:ext cx="14370143" cy="7264083"/>
          </a:xfrm>
          <a:prstGeom prst="rect">
            <a:avLst/>
          </a:prstGeom>
          <a:noFill/>
        </p:spPr>
        <p:txBody>
          <a:bodyPr spcFirstLastPara="1" wrap="none" lIns="137160" tIns="68580" rIns="137160" bIns="68580" numCol="1">
            <a:prstTxWarp prst="textArchUp">
              <a:avLst>
                <a:gd name="adj" fmla="val 10732005"/>
              </a:avLst>
            </a:prstTxWarp>
            <a:spAutoFit/>
            <a:scene3d>
              <a:camera prst="obliqueTopRight"/>
              <a:lightRig rig="soft" dir="t">
                <a:rot lat="0" lon="0" rev="15600000"/>
              </a:lightRig>
            </a:scene3d>
            <a:sp3d extrusionH="57150" prstMaterial="softEdge">
              <a:bevelT w="25400" h="38100"/>
            </a:sp3d>
          </a:bodyPr>
          <a:lstStyle/>
          <a:p>
            <a:pPr algn="ctr"/>
            <a:r>
              <a:rPr lang="en-US" sz="5400" b="1" dirty="0">
                <a:ln/>
                <a:solidFill>
                  <a:srgbClr val="FF0000"/>
                </a:solidFill>
                <a:latin typeface="Times New Roman" panose="02020603050405020304" pitchFamily="18" charset="0"/>
                <a:cs typeface="Times New Roman" panose="02020603050405020304" pitchFamily="18" charset="0"/>
              </a:rPr>
              <a:t>CHÀO MỪNG CÁC THẦY, CÔ GIÁO ĐẾN VỚI TIẾT HỌC LỚP 5B</a:t>
            </a:r>
          </a:p>
        </p:txBody>
      </p:sp>
    </p:spTree>
    <p:extLst>
      <p:ext uri="{BB962C8B-B14F-4D97-AF65-F5344CB8AC3E}">
        <p14:creationId xmlns:p14="http://schemas.microsoft.com/office/powerpoint/2010/main" val="2384795229"/>
      </p:ext>
    </p:ext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500"/>
                                  </p:stCondLst>
                                  <p:childTnLst>
                                    <p:cmd type="call" cmd="playFrom(0.0)">
                                      <p:cBhvr>
                                        <p:cTn id="6" dur="11140" fill="hold"/>
                                        <p:tgtEl>
                                          <p:spTgt spid="30"/>
                                        </p:tgtEl>
                                      </p:cBhvr>
                                    </p:cmd>
                                  </p:childTnLst>
                                </p:cTn>
                              </p:par>
                            </p:childTnLst>
                          </p:cTn>
                        </p:par>
                      </p:childTnLst>
                    </p:cTn>
                  </p:par>
                </p:childTnLst>
              </p:cTn>
              <p:nextCondLst>
                <p:cond evt="onClick" delay="0">
                  <p:tgtEl>
                    <p:spTgt spid="3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xmlns=""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xmlns=""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xmlns=""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xmlns=""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xmlns=""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solidFill>
                <a:prstClr val="black"/>
              </a:solidFill>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solidFill>
                <a:prstClr val="black"/>
              </a:solidFill>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solidFill>
                <a:prstClr val="black"/>
              </a:solidFill>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solidFill>
                <a:prstClr val="black"/>
              </a:solidFill>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solidFill>
                <a:prstClr val="black"/>
              </a:solidFill>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solidFill>
                <a:prstClr val="black"/>
              </a:solidFill>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solidFill>
                <a:prstClr val="black"/>
              </a:solidFill>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solidFill>
                <a:prstClr val="black"/>
              </a:solidFill>
            </a:endParaRPr>
          </a:p>
        </p:txBody>
      </p:sp>
      <p:pic>
        <p:nvPicPr>
          <p:cNvPr id="13" name="Picture 12" descr="A close up of a text&#10;&#10;Description automatically generated">
            <a:extLst>
              <a:ext uri="{FF2B5EF4-FFF2-40B4-BE49-F238E27FC236}">
                <a16:creationId xmlns:a16="http://schemas.microsoft.com/office/drawing/2014/main" xmlns=""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extLst>
      <p:ext uri="{BB962C8B-B14F-4D97-AF65-F5344CB8AC3E}">
        <p14:creationId xmlns:p14="http://schemas.microsoft.com/office/powerpoint/2010/main" val="14845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xmlns=""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xmlns=""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xmlns=""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xmlns=""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xmlns=""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xmlns=""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xmlns=""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xmlns=""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xmlns=""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xmlns=""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xmlns=""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xmlns="" val="294317163"/>
                    </a:ext>
                  </a:extLst>
                </a:gridCol>
                <a:gridCol w="7391400">
                  <a:extLst>
                    <a:ext uri="{9D8B030D-6E8A-4147-A177-3AD203B41FA5}">
                      <a16:colId xmlns:a16="http://schemas.microsoft.com/office/drawing/2014/main" xmlns=""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94317163"/>
                    </a:ext>
                  </a:extLst>
                </a:gridCol>
                <a:gridCol w="8534400">
                  <a:extLst>
                    <a:ext uri="{9D8B030D-6E8A-4147-A177-3AD203B41FA5}">
                      <a16:colId xmlns:a16="http://schemas.microsoft.com/office/drawing/2014/main" xmlns=""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2659919"/>
                  </a:ext>
                </a:extLst>
              </a:tr>
            </a:tbl>
          </a:graphicData>
        </a:graphic>
      </p:graphicFrame>
      <p:sp>
        <p:nvSpPr>
          <p:cNvPr id="3" name="TextBox 2">
            <a:extLst>
              <a:ext uri="{FF2B5EF4-FFF2-40B4-BE49-F238E27FC236}">
                <a16:creationId xmlns:a16="http://schemas.microsoft.com/office/drawing/2014/main" xmlns=""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xmlns=""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xmlns=""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xmlns=""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xmlns=""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xmlns=""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xmlns=""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xmlns=""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xmlns=""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xmlns=""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985</Words>
  <Application>Microsoft Office PowerPoint</Application>
  <PresentationFormat>Custom</PresentationFormat>
  <Paragraphs>67</Paragraphs>
  <Slides>26</Slides>
  <Notes>6</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vt:lpstr>
      <vt:lpstr>Calibri Light</vt:lpstr>
      <vt:lpstr>Cambria</vt:lpstr>
      <vt:lpstr>Jua</vt:lpstr>
      <vt:lpstr>Times New Roman</vt:lpstr>
      <vt:lpstr>字魂59号-创粗黑</vt:lpstr>
      <vt:lpstr>等线</vt:lpstr>
      <vt:lpstr>等线 Light</vt:lpstr>
      <vt:lpstr>Office Theme</vt:lpstr>
      <vt:lpstr>Office 主题​​</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17</cp:revision>
  <dcterms:created xsi:type="dcterms:W3CDTF">2006-08-16T00:00:00Z</dcterms:created>
  <dcterms:modified xsi:type="dcterms:W3CDTF">2025-03-01T04:06:54Z</dcterms:modified>
  <dc:identifier>DAGYIOoSE4U</dc:identifier>
</cp:coreProperties>
</file>