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3" r:id="rId3"/>
  </p:sldMasterIdLst>
  <p:notesMasterIdLst>
    <p:notesMasterId r:id="rId25"/>
  </p:notesMasterIdLst>
  <p:handoutMasterIdLst>
    <p:handoutMasterId r:id="rId26"/>
  </p:handoutMasterIdLst>
  <p:sldIdLst>
    <p:sldId id="569" r:id="rId4"/>
    <p:sldId id="570" r:id="rId5"/>
    <p:sldId id="558" r:id="rId6"/>
    <p:sldId id="259" r:id="rId7"/>
    <p:sldId id="261" r:id="rId8"/>
    <p:sldId id="559" r:id="rId9"/>
    <p:sldId id="271" r:id="rId10"/>
    <p:sldId id="260" r:id="rId11"/>
    <p:sldId id="287" r:id="rId12"/>
    <p:sldId id="561" r:id="rId13"/>
    <p:sldId id="562" r:id="rId14"/>
    <p:sldId id="263" r:id="rId15"/>
    <p:sldId id="288" r:id="rId16"/>
    <p:sldId id="272" r:id="rId17"/>
    <p:sldId id="563" r:id="rId18"/>
    <p:sldId id="564" r:id="rId19"/>
    <p:sldId id="565" r:id="rId20"/>
    <p:sldId id="566" r:id="rId21"/>
    <p:sldId id="567" r:id="rId22"/>
    <p:sldId id="568" r:id="rId23"/>
    <p:sldId id="285"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3/1/2025</a:t>
            </a:fld>
            <a:endParaRPr lang="en-US"/>
          </a:p>
        </p:txBody>
      </p:sp>
      <p:sp>
        <p:nvSpPr>
          <p:cNvPr id="4" name="Footer Placeholder 3">
            <a:extLst>
              <a:ext uri="{FF2B5EF4-FFF2-40B4-BE49-F238E27FC236}">
                <a16:creationId xmlns="" xmlns:a16="http://schemas.microsoft.com/office/drawing/2014/main"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5" name="Footer Placeholder 4">
            <a:extLst>
              <a:ext uri="{FF2B5EF4-FFF2-40B4-BE49-F238E27FC236}">
                <a16:creationId xmlns=""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5" name="Footer Placeholder 4">
            <a:extLst>
              <a:ext uri="{FF2B5EF4-FFF2-40B4-BE49-F238E27FC236}">
                <a16:creationId xmlns=""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48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1300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753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170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9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693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7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68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5" name="Footer Placeholder 4">
            <a:extLst>
              <a:ext uri="{FF2B5EF4-FFF2-40B4-BE49-F238E27FC236}">
                <a16:creationId xmlns=""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98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57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62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885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56157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7834142"/>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73130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117485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865371"/>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037619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 xmlns:a16="http://schemas.microsoft.com/office/drawing/2014/main"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5" name="Footer Placeholder 4">
            <a:extLst>
              <a:ext uri="{FF2B5EF4-FFF2-40B4-BE49-F238E27FC236}">
                <a16:creationId xmlns=""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93929330"/>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0432384"/>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45665898"/>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74239619"/>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4047693"/>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0364765"/>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5314326"/>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520891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34642"/>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0332714"/>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6" name="Footer Placeholder 5">
            <a:extLst>
              <a:ext uri="{FF2B5EF4-FFF2-40B4-BE49-F238E27FC236}">
                <a16:creationId xmlns=""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8955091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964267"/>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589302"/>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072712"/>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5319478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71216032"/>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9303274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96137481"/>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2939146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8622976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8" name="Footer Placeholder 7">
            <a:extLst>
              <a:ext uri="{FF2B5EF4-FFF2-40B4-BE49-F238E27FC236}">
                <a16:creationId xmlns=""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82668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415346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0148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9702719"/>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035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468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46" indent="0">
              <a:buNone/>
              <a:defRPr sz="2000">
                <a:solidFill>
                  <a:schemeClr val="tx1">
                    <a:tint val="75000"/>
                  </a:schemeClr>
                </a:solidFill>
              </a:defRPr>
            </a:lvl2pPr>
            <a:lvl3pPr marL="914492" indent="0">
              <a:buNone/>
              <a:defRPr sz="1800">
                <a:solidFill>
                  <a:schemeClr val="tx1">
                    <a:tint val="75000"/>
                  </a:schemeClr>
                </a:solidFill>
              </a:defRPr>
            </a:lvl3pPr>
            <a:lvl4pPr marL="1371738" indent="0">
              <a:buNone/>
              <a:defRPr sz="1600">
                <a:solidFill>
                  <a:schemeClr val="tx1">
                    <a:tint val="75000"/>
                  </a:schemeClr>
                </a:solidFill>
              </a:defRPr>
            </a:lvl4pPr>
            <a:lvl5pPr marL="1828983" indent="0">
              <a:buNone/>
              <a:defRPr sz="1600">
                <a:solidFill>
                  <a:schemeClr val="tx1">
                    <a:tint val="75000"/>
                  </a:schemeClr>
                </a:solidFill>
              </a:defRPr>
            </a:lvl5pPr>
            <a:lvl6pPr marL="2286228" indent="0">
              <a:buNone/>
              <a:defRPr sz="1600">
                <a:solidFill>
                  <a:schemeClr val="tx1">
                    <a:tint val="75000"/>
                  </a:schemeClr>
                </a:solidFill>
              </a:defRPr>
            </a:lvl6pPr>
            <a:lvl7pPr marL="2743475"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63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7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95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9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4" name="Footer Placeholder 3">
            <a:extLst>
              <a:ext uri="{FF2B5EF4-FFF2-40B4-BE49-F238E27FC236}">
                <a16:creationId xmlns=""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904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99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46" indent="0">
              <a:buNone/>
              <a:defRPr sz="2800"/>
            </a:lvl2pPr>
            <a:lvl3pPr marL="914492" indent="0">
              <a:buNone/>
              <a:defRPr sz="2400"/>
            </a:lvl3pPr>
            <a:lvl4pPr marL="1371738" indent="0">
              <a:buNone/>
              <a:defRPr sz="2000"/>
            </a:lvl4pPr>
            <a:lvl5pPr marL="1828983" indent="0">
              <a:buNone/>
              <a:defRPr sz="2000"/>
            </a:lvl5pPr>
            <a:lvl6pPr marL="2286228" indent="0">
              <a:buNone/>
              <a:defRPr sz="2000"/>
            </a:lvl6pPr>
            <a:lvl7pPr marL="2743475" indent="0">
              <a:buNone/>
              <a:defRPr sz="2000"/>
            </a:lvl7pPr>
            <a:lvl8pPr marL="3200720" indent="0">
              <a:buNone/>
              <a:defRPr sz="2000"/>
            </a:lvl8pPr>
            <a:lvl9pPr marL="3657966"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185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479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25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3" name="Footer Placeholder 2">
            <a:extLst>
              <a:ext uri="{FF2B5EF4-FFF2-40B4-BE49-F238E27FC236}">
                <a16:creationId xmlns=""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6" name="Footer Placeholder 5">
            <a:extLst>
              <a:ext uri="{FF2B5EF4-FFF2-40B4-BE49-F238E27FC236}">
                <a16:creationId xmlns=""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01/03/2025</a:t>
            </a:fld>
            <a:endParaRPr lang="vi-VN"/>
          </a:p>
        </p:txBody>
      </p:sp>
      <p:sp>
        <p:nvSpPr>
          <p:cNvPr id="6" name="Footer Placeholder 5">
            <a:extLst>
              <a:ext uri="{FF2B5EF4-FFF2-40B4-BE49-F238E27FC236}">
                <a16:creationId xmlns=""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 xmlns:a16="http://schemas.microsoft.com/office/drawing/2014/main"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01/03/2025</a:t>
            </a:fld>
            <a:endParaRPr lang="vi-VN"/>
          </a:p>
        </p:txBody>
      </p:sp>
      <p:sp>
        <p:nvSpPr>
          <p:cNvPr id="5" name="Footer Placeholder 4">
            <a:extLst>
              <a:ext uri="{FF2B5EF4-FFF2-40B4-BE49-F238E27FC236}">
                <a16:creationId xmlns="" xmlns:a16="http://schemas.microsoft.com/office/drawing/2014/main"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 xmlns:a16="http://schemas.microsoft.com/office/drawing/2014/main"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 xmlns:a16="http://schemas.microsoft.com/office/drawing/2014/main"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 xmlns:a16="http://schemas.microsoft.com/office/drawing/2014/main" id="{4AD50C13-F8B7-B51F-6324-2216FF21C65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2025/3/1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 xmlns:a16="http://schemas.microsoft.com/office/drawing/2014/main" id="{DB99EDE4-E12D-7A56-E2D2-5DB6952C8010}"/>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418839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73891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file:///D:\giao%20an%20tin%20hoc\NHAC\VUIDEHOC.WAV" TargetMode="External"/><Relationship Id="rId1" Type="http://schemas.microsoft.com/office/2007/relationships/media" Target="file:///D:\giao%20an%20tin%20hoc\NHAC\VUIDEHOC.WAV"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Rectangle 201"/>
          <p:cNvSpPr>
            <a:spLocks noChangeArrowheads="1"/>
          </p:cNvSpPr>
          <p:nvPr/>
        </p:nvSpPr>
        <p:spPr bwMode="auto">
          <a:xfrm>
            <a:off x="2088109" y="2294344"/>
            <a:ext cx="8219271" cy="1631216"/>
          </a:xfrm>
          <a:prstGeom prst="rect">
            <a:avLst/>
          </a:prstGeom>
          <a:noFill/>
          <a:ln w="9525">
            <a:noFill/>
            <a:miter lim="800000"/>
          </a:ln>
        </p:spPr>
        <p:txBody>
          <a:bodyPr wrap="square">
            <a:spAutoFit/>
          </a:bodyPr>
          <a:lstStyle/>
          <a:p>
            <a:pPr algn="ctr">
              <a:spcBef>
                <a:spcPct val="50000"/>
              </a:spcBef>
            </a:pPr>
            <a:r>
              <a:rPr lang="en-US" altLang="en-US" sz="4000" b="1" dirty="0">
                <a:solidFill>
                  <a:srgbClr val="FF0000"/>
                </a:solidFill>
                <a:latin typeface="Times New Roman" panose="02020603050405020304" pitchFamily="18" charset="0"/>
                <a:cs typeface="Times New Roman" panose="02020603050405020304" pitchFamily="18" charset="0"/>
              </a:rPr>
              <a:t>MÔN KHOA HỌC LỚP  5</a:t>
            </a:r>
          </a:p>
          <a:p>
            <a:pPr algn="ctr">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BÀI </a:t>
            </a:r>
            <a:r>
              <a:rPr lang="en-US" altLang="en-US" sz="4000" b="1" smtClean="0">
                <a:solidFill>
                  <a:srgbClr val="FF0000"/>
                </a:solidFill>
                <a:latin typeface="Times New Roman" panose="02020603050405020304" pitchFamily="18" charset="0"/>
                <a:cs typeface="Times New Roman" panose="02020603050405020304" pitchFamily="18" charset="0"/>
              </a:rPr>
              <a:t>24: </a:t>
            </a:r>
            <a:r>
              <a:rPr lang="en-US" altLang="en-US" sz="4000" b="1" dirty="0">
                <a:solidFill>
                  <a:srgbClr val="FF0000"/>
                </a:solidFill>
                <a:latin typeface="Times New Roman" panose="02020603050405020304" pitchFamily="18" charset="0"/>
                <a:cs typeface="Times New Roman" panose="02020603050405020304" pitchFamily="18" charset="0"/>
              </a:rPr>
              <a:t>NAM  </a:t>
            </a:r>
            <a:r>
              <a:rPr lang="en-US" altLang="en-US" sz="4000" b="1">
                <a:solidFill>
                  <a:srgbClr val="FF0000"/>
                </a:solidFill>
                <a:latin typeface="Times New Roman" panose="02020603050405020304" pitchFamily="18" charset="0"/>
                <a:cs typeface="Times New Roman" panose="02020603050405020304" pitchFamily="18" charset="0"/>
              </a:rPr>
              <a:t>VÀ </a:t>
            </a:r>
            <a:r>
              <a:rPr lang="en-US" altLang="en-US" sz="4000" b="1" smtClean="0">
                <a:solidFill>
                  <a:srgbClr val="FF0000"/>
                </a:solidFill>
                <a:latin typeface="Times New Roman" panose="02020603050405020304" pitchFamily="18" charset="0"/>
                <a:cs typeface="Times New Roman" panose="02020603050405020304" pitchFamily="18" charset="0"/>
              </a:rPr>
              <a:t>NỮ </a:t>
            </a:r>
            <a:r>
              <a:rPr lang="en-US" altLang="en-US" sz="4000" b="1" dirty="0" smtClean="0">
                <a:solidFill>
                  <a:srgbClr val="FF0000"/>
                </a:solidFill>
                <a:latin typeface="Times New Roman" panose="02020603050405020304" pitchFamily="18" charset="0"/>
                <a:cs typeface="Times New Roman" panose="02020603050405020304" pitchFamily="18" charset="0"/>
              </a:rPr>
              <a:t>(TIẾT 2)</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30" name="VUIDEHOC.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2438401" y="5433666"/>
            <a:ext cx="7868979" cy="646331"/>
          </a:xfrm>
          <a:prstGeom prst="rect">
            <a:avLst/>
          </a:prstGeom>
          <a:noFill/>
        </p:spPr>
        <p:txBody>
          <a:bodyPr wrap="square">
            <a:spAutoFit/>
          </a:bodyPr>
          <a:lstStyle/>
          <a:p>
            <a:pPr algn="ctr">
              <a:defRPr/>
            </a:pPr>
            <a:r>
              <a:rPr lang="en-US" sz="36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Giáo</a:t>
            </a:r>
            <a:r>
              <a:rPr lang="en-US" sz="36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36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viên</a:t>
            </a:r>
            <a:r>
              <a:rPr lang="en-US" sz="36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36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Nguyễn</a:t>
            </a:r>
            <a:r>
              <a:rPr lang="en-US" sz="36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36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Thị</a:t>
            </a:r>
            <a:r>
              <a:rPr lang="en-US" sz="36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36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Huyên</a:t>
            </a:r>
            <a:endParaRPr lang="en-US" sz="36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endParaRPr>
          </a:p>
        </p:txBody>
      </p:sp>
      <p:pic>
        <p:nvPicPr>
          <p:cNvPr id="33" name="Picture 32" descr="floral"/>
          <p:cNvPicPr>
            <a:picLocks noChangeAspect="1" noChangeArrowheads="1" noCrop="1"/>
          </p:cNvPicPr>
          <p:nvPr/>
        </p:nvPicPr>
        <p:blipFill>
          <a:blip r:embed="rId6"/>
          <a:srcRect/>
          <a:stretch>
            <a:fillRect/>
          </a:stretch>
        </p:blipFill>
        <p:spPr bwMode="auto">
          <a:xfrm>
            <a:off x="162032" y="111869"/>
            <a:ext cx="822325" cy="846137"/>
          </a:xfrm>
          <a:prstGeom prst="rect">
            <a:avLst/>
          </a:prstGeom>
          <a:noFill/>
          <a:ln w="9525">
            <a:noFill/>
            <a:miter lim="800000"/>
            <a:headEnd/>
            <a:tailEnd/>
          </a:ln>
        </p:spPr>
      </p:pic>
      <p:pic>
        <p:nvPicPr>
          <p:cNvPr id="38" name="Picture 33" descr="floral"/>
          <p:cNvPicPr>
            <a:picLocks noChangeAspect="1" noChangeArrowheads="1" noCrop="1"/>
          </p:cNvPicPr>
          <p:nvPr/>
        </p:nvPicPr>
        <p:blipFill>
          <a:blip r:embed="rId6"/>
          <a:srcRect/>
          <a:stretch>
            <a:fillRect/>
          </a:stretch>
        </p:blipFill>
        <p:spPr bwMode="auto">
          <a:xfrm>
            <a:off x="11217595" y="111868"/>
            <a:ext cx="822325" cy="846137"/>
          </a:xfrm>
          <a:prstGeom prst="rect">
            <a:avLst/>
          </a:prstGeom>
          <a:noFill/>
          <a:ln w="9525">
            <a:noFill/>
            <a:miter lim="800000"/>
            <a:headEnd/>
            <a:tailEnd/>
          </a:ln>
        </p:spPr>
      </p:pic>
      <p:sp>
        <p:nvSpPr>
          <p:cNvPr id="3" name="Rounded Rectangle 2"/>
          <p:cNvSpPr/>
          <p:nvPr/>
        </p:nvSpPr>
        <p:spPr>
          <a:xfrm>
            <a:off x="3148385" y="69124"/>
            <a:ext cx="6293273" cy="527473"/>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TRƯỜNG TIỂU HỌC NGUYỄN ĐỐC TÍN</a:t>
            </a:r>
          </a:p>
        </p:txBody>
      </p:sp>
      <p:sp>
        <p:nvSpPr>
          <p:cNvPr id="4" name="Rectangle 3">
            <a:extLst>
              <a:ext uri="{FF2B5EF4-FFF2-40B4-BE49-F238E27FC236}">
                <a16:creationId xmlns="" xmlns:a16="http://schemas.microsoft.com/office/drawing/2014/main" id="{CD51B99B-5790-74E4-7889-D7FFF5570439}"/>
              </a:ext>
            </a:extLst>
          </p:cNvPr>
          <p:cNvSpPr/>
          <p:nvPr/>
        </p:nvSpPr>
        <p:spPr>
          <a:xfrm>
            <a:off x="1371602" y="958004"/>
            <a:ext cx="9580095" cy="4842722"/>
          </a:xfrm>
          <a:prstGeom prst="rect">
            <a:avLst/>
          </a:prstGeom>
          <a:noFill/>
        </p:spPr>
        <p:txBody>
          <a:bodyPr spcFirstLastPara="1" wrap="none" lIns="91440" tIns="45720" rIns="91440" bIns="45720" numCol="1">
            <a:prstTxWarp prst="textArchUp">
              <a:avLst>
                <a:gd name="adj" fmla="val 10732005"/>
              </a:avLst>
            </a:prstTxWarp>
            <a:spAutoFit/>
            <a:scene3d>
              <a:camera prst="obliqueTopRight"/>
              <a:lightRig rig="soft" dir="t">
                <a:rot lat="0" lon="0" rev="15600000"/>
              </a:lightRig>
            </a:scene3d>
            <a:sp3d extrusionH="57150" prstMaterial="softEdge">
              <a:bevelT w="25400" h="38100"/>
            </a:sp3d>
          </a:bodyPr>
          <a:lstStyle/>
          <a:p>
            <a:pPr algn="ctr"/>
            <a:r>
              <a:rPr lang="en-US" sz="3600" b="1" dirty="0">
                <a:ln/>
                <a:solidFill>
                  <a:srgbClr val="FF0000"/>
                </a:solidFill>
                <a:latin typeface="Times New Roman" panose="02020603050405020304" pitchFamily="18" charset="0"/>
                <a:cs typeface="Times New Roman" panose="02020603050405020304" pitchFamily="18" charset="0"/>
              </a:rPr>
              <a:t>CHÀO MỪNG CÁC THẦY, CÔ GIÁO ĐẾN VỚI TIẾT HỌC LỚP 5B</a:t>
            </a:r>
          </a:p>
        </p:txBody>
      </p:sp>
    </p:spTree>
    <p:extLst>
      <p:ext uri="{BB962C8B-B14F-4D97-AF65-F5344CB8AC3E}">
        <p14:creationId xmlns:p14="http://schemas.microsoft.com/office/powerpoint/2010/main" val="409562434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500"/>
                                  </p:stCondLst>
                                  <p:childTnLst>
                                    <p:cmd type="call" cmd="playFrom(0.0)">
                                      <p:cBhvr>
                                        <p:cTn id="6" dur="11140" fill="hold"/>
                                        <p:tgtEl>
                                          <p:spTgt spid="30"/>
                                        </p:tgtEl>
                                      </p:cBhvr>
                                    </p:cmd>
                                  </p:childTnLst>
                                </p:cTn>
                              </p:par>
                            </p:childTnLst>
                          </p:cTn>
                        </p:par>
                      </p:childTnLst>
                    </p:cTn>
                  </p:par>
                </p:childTnLst>
              </p:cTn>
              <p:nextCondLst>
                <p:cond evt="onClick" delay="0">
                  <p:tgtEl>
                    <p:spTgt spid="3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 xmlns:a16="http://schemas.microsoft.com/office/drawing/2014/main"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286088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 xmlns:a16="http://schemas.microsoft.com/office/drawing/2014/main"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37557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 xmlns:a16="http://schemas.microsoft.com/office/drawing/2014/main"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 xmlns:a16="http://schemas.microsoft.com/office/drawing/2014/main"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 xmlns:a16="http://schemas.microsoft.com/office/drawing/2014/main"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 xmlns:a16="http://schemas.microsoft.com/office/drawing/2014/main"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 xmlns:a16="http://schemas.microsoft.com/office/drawing/2014/main"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 xmlns:a16="http://schemas.microsoft.com/office/drawing/2014/main"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 xmlns:a16="http://schemas.microsoft.com/office/drawing/2014/main"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41437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spTree>
    <p:extLst>
      <p:ext uri="{BB962C8B-B14F-4D97-AF65-F5344CB8AC3E}">
        <p14:creationId xmlns:p14="http://schemas.microsoft.com/office/powerpoint/2010/main" val="1547038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7" descr="25">
            <a:extLst>
              <a:ext uri="{FF2B5EF4-FFF2-40B4-BE49-F238E27FC236}">
                <a16:creationId xmlns="" xmlns:a16="http://schemas.microsoft.com/office/drawing/2014/main"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 xmlns:a16="http://schemas.microsoft.com/office/drawing/2014/main" id="{C4EE3CE2-7B49-F0D9-7E02-3483EFB9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 xmlns:a16="http://schemas.microsoft.com/office/drawing/2014/main"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7442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410602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 xmlns:a16="http://schemas.microsoft.com/office/drawing/2014/main"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 xmlns:a16="http://schemas.microsoft.com/office/drawing/2014/main"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56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 xmlns:a16="http://schemas.microsoft.com/office/drawing/2014/main"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 xmlns:a16="http://schemas.microsoft.com/office/drawing/2014/main"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10955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pic>
        <p:nvPicPr>
          <p:cNvPr id="5" name="LÊ TÂM" descr="A group of kids running under leaves&#10;&#10;Description automatically generated">
            <a:extLst>
              <a:ext uri="{FF2B5EF4-FFF2-40B4-BE49-F238E27FC236}">
                <a16:creationId xmlns=""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913251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 xmlns:a16="http://schemas.microsoft.com/office/drawing/2014/main"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 xmlns:a16="http://schemas.microsoft.com/office/drawing/2014/main"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 xmlns:a16="http://schemas.microsoft.com/office/drawing/2014/main"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 xmlns:a16="http://schemas.microsoft.com/office/drawing/2014/main"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 xmlns:a16="http://schemas.microsoft.com/office/drawing/2014/main"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 xmlns:a16="http://schemas.microsoft.com/office/drawing/2014/main"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 xmlns:a16="http://schemas.microsoft.com/office/drawing/2014/main"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 xmlns:a16="http://schemas.microsoft.com/office/drawing/2014/main"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 xmlns:a16="http://schemas.microsoft.com/office/drawing/2014/main" id="{9B33AFD3-B5B7-3CDA-755E-12EFE5CDAE53}"/>
              </a:ext>
            </a:extLst>
          </p:cNvPr>
          <p:cNvPicPr>
            <a:picLocks noChangeAspect="1"/>
          </p:cNvPicPr>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 xmlns:a16="http://schemas.microsoft.com/office/drawing/2014/main"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 xmlns:a16="http://schemas.microsoft.com/office/drawing/2014/main"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54379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spTree>
    <p:extLst>
      <p:ext uri="{BB962C8B-B14F-4D97-AF65-F5344CB8AC3E}">
        <p14:creationId xmlns:p14="http://schemas.microsoft.com/office/powerpoint/2010/main" val="3616897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 xmlns:a16="http://schemas.microsoft.com/office/drawing/2014/main"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 xmlns:a16="http://schemas.microsoft.com/office/drawing/2014/main"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 xmlns:a16="http://schemas.microsoft.com/office/drawing/2014/main"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79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 xmlns:a16="http://schemas.microsoft.com/office/drawing/2014/main"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 xmlns:a16="http://schemas.microsoft.com/office/drawing/2014/main"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 xmlns:a16="http://schemas.microsoft.com/office/drawing/2014/main"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 xmlns:a16="http://schemas.microsoft.com/office/drawing/2014/main"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 xmlns:a16="http://schemas.microsoft.com/office/drawing/2014/main"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3385850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739</Words>
  <Application>Microsoft Office PowerPoint</Application>
  <PresentationFormat>Widescreen</PresentationFormat>
  <Paragraphs>35</Paragraphs>
  <Slides>21</Slides>
  <Notes>1</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宋体</vt:lpstr>
      <vt:lpstr>Aptos</vt:lpstr>
      <vt:lpstr>Aptos Display</vt:lpstr>
      <vt:lpstr>Arial</vt:lpstr>
      <vt:lpstr>Calibri</vt:lpstr>
      <vt:lpstr>Calibri Light</vt:lpstr>
      <vt:lpstr>Cambria</vt:lpstr>
      <vt:lpstr>Tahoma</vt:lpstr>
      <vt:lpstr>Times New Roman</vt:lpstr>
      <vt:lpstr>等线</vt:lpstr>
      <vt:lpstr>等线 Light</vt:lpstr>
      <vt:lpstr>Office Theme</vt:lpstr>
      <vt:lpstr>office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34</cp:revision>
  <dcterms:created xsi:type="dcterms:W3CDTF">2024-08-04T14:57:47Z</dcterms:created>
  <dcterms:modified xsi:type="dcterms:W3CDTF">2025-03-01T04:04:44Z</dcterms:modified>
</cp:coreProperties>
</file>