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3"/>
  </p:notesMasterIdLst>
  <p:sldIdLst>
    <p:sldId id="4454" r:id="rId4"/>
    <p:sldId id="274" r:id="rId5"/>
    <p:sldId id="4474" r:id="rId6"/>
    <p:sldId id="257" r:id="rId7"/>
    <p:sldId id="271" r:id="rId8"/>
    <p:sldId id="266" r:id="rId9"/>
    <p:sldId id="4475" r:id="rId10"/>
    <p:sldId id="4476" r:id="rId11"/>
    <p:sldId id="868" r:id="rId12"/>
    <p:sldId id="681" r:id="rId14"/>
    <p:sldId id="869" r:id="rId15"/>
    <p:sldId id="4479" r:id="rId16"/>
    <p:sldId id="4480" r:id="rId17"/>
    <p:sldId id="4481" r:id="rId18"/>
    <p:sldId id="4478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84807"/>
    <a:srgbClr val="89A728"/>
    <a:srgbClr val="FE7536"/>
    <a:srgbClr val="FB37BC"/>
    <a:srgbClr val="FB32B2"/>
    <a:srgbClr val="EC2FB0"/>
    <a:srgbClr val="F6E7D1"/>
    <a:srgbClr val="E9EE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2" d="100"/>
          <a:sy n="42" d="100"/>
        </p:scale>
        <p:origin x="324" y="3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804B1-DC94-4E83-96B5-EB256A4E4C3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4CF96-2F0E-4E44-9E99-5CAB8AEA22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208;p2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xL" fmla="*/ 0 w 120000"/>
              <a:gd name="txT" fmla="*/ 0 h 120000"/>
              <a:gd name="txR" fmla="*/ 120000 w 120000"/>
              <a:gd name="txB" fmla="*/ 120000 h 120000"/>
            </a:gdLst>
            <a:ahLst/>
            <a:cxnLst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</a:cxnLst>
            <a:rect l="txL" t="txT" r="txR" b="tx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ln>
            <a:round/>
            <a:headEnd w="sm" len="sm"/>
            <a:tailEnd w="sm" len="sm"/>
          </a:ln>
        </p:spPr>
      </p:sp>
      <p:sp>
        <p:nvSpPr>
          <p:cNvPr id="29699" name="Google Shape;209;p2:notes"/>
          <p:cNvSpPr>
            <a:spLocks noGrp="1"/>
          </p:cNvSpPr>
          <p:nvPr>
            <p:ph type="body"/>
          </p:nvPr>
        </p:nvSpPr>
        <p:spPr/>
        <p:txBody>
          <a:bodyPr wrap="square" lIns="91425" tIns="91425" rIns="91425" bIns="91425" anchor="t" anchorCtr="0"/>
          <a:lstStyle/>
          <a:p>
            <a:pPr lvl="0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56"/>
            <a:ext cx="13716000" cy="24836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7" y="6884197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4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2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2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2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2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2" y="547690"/>
            <a:ext cx="11601450" cy="87177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108029"/>
            <a:ext cx="4114800" cy="547688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976195" y="9534527"/>
            <a:ext cx="4114800" cy="547688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3" Type="http://schemas.microsoft.com/office/2007/relationships/media" Target="file:///D:\giao%20an%20tin%20hoc\NHAC\VUIDEHOC.WAV" TargetMode="External"/><Relationship Id="rId2" Type="http://schemas.openxmlformats.org/officeDocument/2006/relationships/audio" Target="file:///D:\giao%20an%20tin%20hoc\NHAC\VUIDEHOC.WAV" TargetMode="Externa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tags" Target="../tags/tag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openxmlformats.org/officeDocument/2006/relationships/audio" Target="../media/audio1.wav"/><Relationship Id="rId2" Type="http://schemas.openxmlformats.org/officeDocument/2006/relationships/image" Target="../media/image14.jpe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6.wav"/><Relationship Id="rId10" Type="http://schemas.openxmlformats.org/officeDocument/2006/relationships/audio" Target="../media/audio5.wav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tags" Target="../tags/tag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openxmlformats.org/officeDocument/2006/relationships/audio" Target="../media/audio1.wav"/><Relationship Id="rId2" Type="http://schemas.openxmlformats.org/officeDocument/2006/relationships/image" Target="../media/image14.jpe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6.wav"/><Relationship Id="rId10" Type="http://schemas.openxmlformats.org/officeDocument/2006/relationships/audio" Target="../media/audio5.wav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tags" Target="../tags/tag4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openxmlformats.org/officeDocument/2006/relationships/audio" Target="../media/audio1.wav"/><Relationship Id="rId2" Type="http://schemas.openxmlformats.org/officeDocument/2006/relationships/image" Target="../media/image14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6.wav"/><Relationship Id="rId10" Type="http://schemas.openxmlformats.org/officeDocument/2006/relationships/audio" Target="../media/audio5.wav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tags" Target="../tags/tag5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openxmlformats.org/officeDocument/2006/relationships/audio" Target="../media/audio1.wav"/><Relationship Id="rId2" Type="http://schemas.openxmlformats.org/officeDocument/2006/relationships/image" Target="../media/image14.jpe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6.wav"/><Relationship Id="rId10" Type="http://schemas.openxmlformats.org/officeDocument/2006/relationships/audio" Target="../media/audio5.wav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tags" Target="../tags/tag6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3" Type="http://schemas.openxmlformats.org/officeDocument/2006/relationships/audio" Target="../media/audio1.wav"/><Relationship Id="rId2" Type="http://schemas.openxmlformats.org/officeDocument/2006/relationships/image" Target="../media/image14.jpe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6.wav"/><Relationship Id="rId10" Type="http://schemas.openxmlformats.org/officeDocument/2006/relationships/audio" Target="../media/audio5.wav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1"/>
          <p:cNvSpPr>
            <a:spLocks noChangeArrowheads="1"/>
          </p:cNvSpPr>
          <p:nvPr/>
        </p:nvSpPr>
        <p:spPr bwMode="auto">
          <a:xfrm>
            <a:off x="2277110" y="3523615"/>
            <a:ext cx="13806805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 BỔ  SUNG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VUIDEHOC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01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030072" y="5127342"/>
            <a:ext cx="88249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4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4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Lê </a:t>
            </a: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4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Thắm</a:t>
            </a:r>
            <a:endParaRPr lang="en-US" sz="42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1990</a:t>
            </a:r>
            <a:endParaRPr lang="en-US" sz="42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ĐH GDTH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flora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046" y="167801"/>
            <a:ext cx="1233488" cy="126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3" descr="flora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26390" y="167800"/>
            <a:ext cx="1233488" cy="126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4722575" y="103684"/>
            <a:ext cx="9439910" cy="79121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ĐỐC TÍN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1257300"/>
            <a:ext cx="13783945" cy="8610600"/>
          </a:xfrm>
          <a:prstGeom prst="rect">
            <a:avLst/>
          </a:prstGeom>
          <a:noFill/>
        </p:spPr>
        <p:txBody>
          <a:bodyPr spcFirstLastPara="1" wrap="square" lIns="137160" tIns="68580" rIns="137160" bIns="68580" numCol="1">
            <a:prstTxWarp prst="textArchUp">
              <a:avLst>
                <a:gd name="adj" fmla="val 9931156"/>
              </a:avLst>
            </a:prstTxWarp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 ĐẾN VỚI TIẾT HỌC LỚP 2D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3530600" y="1122045"/>
            <a:ext cx="5005070" cy="220281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dist" eaLnBrk="1" hangingPunct="1">
              <a:lnSpc>
                <a:spcPct val="100000"/>
              </a:lnSpc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 + 6 = ......</a:t>
            </a: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3251" name="Group 51"/>
          <p:cNvGrpSpPr/>
          <p:nvPr/>
        </p:nvGrpSpPr>
        <p:grpSpPr>
          <a:xfrm>
            <a:off x="-127000" y="-92075"/>
            <a:ext cx="927101" cy="10287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4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400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3678" y="-307428"/>
              <a:ext cx="76548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3573780" y="3831590"/>
            <a:ext cx="2256155" cy="146177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022" y="6473865"/>
            <a:ext cx="1187450" cy="60007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880" y="6203318"/>
            <a:ext cx="2124074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431925" y="6333377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56" name="WordArt 226"/>
          <p:cNvSpPr>
            <a:spLocks noTextEdit="1"/>
          </p:cNvSpPr>
          <p:nvPr/>
        </p:nvSpPr>
        <p:spPr>
          <a:xfrm>
            <a:off x="1787604" y="6457262"/>
            <a:ext cx="904874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4" name="AutoShape 51"/>
          <p:cNvSpPr/>
          <p:nvPr/>
        </p:nvSpPr>
        <p:spPr>
          <a:xfrm>
            <a:off x="3651250" y="8211185"/>
            <a:ext cx="2188210" cy="157289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35" y="8585235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827" y="829278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453517" y="8389972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61" name="WordArt 226"/>
          <p:cNvSpPr>
            <a:spLocks noTextEdit="1"/>
          </p:cNvSpPr>
          <p:nvPr/>
        </p:nvSpPr>
        <p:spPr>
          <a:xfrm>
            <a:off x="1650311" y="8558248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pic>
        <p:nvPicPr>
          <p:cNvPr id="53262" name="Picture 29" descr="Picture1"/>
          <p:cNvPicPr/>
          <p:nvPr/>
        </p:nvPicPr>
        <p:blipFill>
          <a:blip r:embed="rId4"/>
          <a:stretch>
            <a:fillRect/>
          </a:stretch>
        </p:blipFill>
        <p:spPr>
          <a:xfrm flipV="1">
            <a:off x="918470" y="657228"/>
            <a:ext cx="17068800" cy="920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3" name="Picture 31" descr="people008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 flipH="1">
            <a:off x="15871827" y="7648577"/>
            <a:ext cx="1847850" cy="2343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AutoShape 27"/>
          <p:cNvSpPr/>
          <p:nvPr/>
        </p:nvSpPr>
        <p:spPr>
          <a:xfrm>
            <a:off x="1019177" y="1114427"/>
            <a:ext cx="2511425" cy="2460624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44" name="AutoShape 51"/>
          <p:cNvSpPr/>
          <p:nvPr/>
        </p:nvSpPr>
        <p:spPr>
          <a:xfrm>
            <a:off x="3651250" y="6049010"/>
            <a:ext cx="2157095" cy="1574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52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28" y="4191002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518" y="385762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330327" y="4018282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83" name="WordArt 226"/>
          <p:cNvSpPr>
            <a:spLocks noTextEdit="1"/>
          </p:cNvSpPr>
          <p:nvPr/>
        </p:nvSpPr>
        <p:spPr>
          <a:xfrm>
            <a:off x="1541780" y="4087498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  <a:endParaRPr lang="en-US" sz="72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53290" name="TextBox 54"/>
          <p:cNvSpPr txBox="1"/>
          <p:nvPr/>
        </p:nvSpPr>
        <p:spPr>
          <a:xfrm>
            <a:off x="1453517" y="1943426"/>
            <a:ext cx="1755141" cy="7080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1: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" name="Group 33"/>
          <p:cNvGrpSpPr/>
          <p:nvPr/>
        </p:nvGrpSpPr>
        <p:grpSpPr>
          <a:xfrm>
            <a:off x="15036799" y="3866940"/>
            <a:ext cx="3251201" cy="2954867"/>
            <a:chOff x="4331" y="1843"/>
            <a:chExt cx="1104" cy="1104"/>
          </a:xfrm>
        </p:grpSpPr>
        <p:sp>
          <p:nvSpPr>
            <p:cNvPr id="30763" name="AutoShape 34"/>
            <p:cNvSpPr/>
            <p:nvPr/>
          </p:nvSpPr>
          <p:spPr>
            <a:xfrm>
              <a:off x="4331" y="1843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160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4" name="WordArt 35"/>
            <p:cNvSpPr>
              <a:spLocks noTextEdit="1"/>
            </p:cNvSpPr>
            <p:nvPr/>
          </p:nvSpPr>
          <p:spPr>
            <a:xfrm>
              <a:off x="4571" y="2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20000"/>
            </a:bodyPr>
            <a:lstStyle/>
            <a:p>
              <a:pPr algn="ctr"/>
              <a:r>
                <a:rPr lang="en-US" sz="17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  <a:endParaRPr lang="en-US" sz="17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0738" name="WordArt 36"/>
          <p:cNvSpPr>
            <a:spLocks noTextEdit="1"/>
          </p:cNvSpPr>
          <p:nvPr/>
        </p:nvSpPr>
        <p:spPr>
          <a:xfrm>
            <a:off x="15801973" y="4675430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39" name="WordArt 37"/>
          <p:cNvSpPr>
            <a:spLocks noTextEdit="1"/>
          </p:cNvSpPr>
          <p:nvPr/>
        </p:nvSpPr>
        <p:spPr>
          <a:xfrm>
            <a:off x="15868014" y="4642410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0" name="WordArt 38"/>
          <p:cNvSpPr>
            <a:spLocks noTextEdit="1"/>
          </p:cNvSpPr>
          <p:nvPr/>
        </p:nvSpPr>
        <p:spPr>
          <a:xfrm>
            <a:off x="15847692" y="4653417"/>
            <a:ext cx="1778000" cy="14858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1" name="WordArt 39"/>
          <p:cNvSpPr>
            <a:spLocks noTextEdit="1"/>
          </p:cNvSpPr>
          <p:nvPr/>
        </p:nvSpPr>
        <p:spPr>
          <a:xfrm>
            <a:off x="15801973" y="4642410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171" grpId="0" animBg="1"/>
      <p:bldP spid="617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3765550" y="1470660"/>
            <a:ext cx="4339590" cy="18154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dist" eaLnBrk="1" hangingPunct="1">
              <a:lnSpc>
                <a:spcPct val="100000"/>
              </a:lnSpc>
            </a:pP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56 + 5 = ......</a:t>
            </a: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3251" name="Group 51"/>
          <p:cNvGrpSpPr/>
          <p:nvPr/>
        </p:nvGrpSpPr>
        <p:grpSpPr>
          <a:xfrm>
            <a:off x="-127000" y="-92075"/>
            <a:ext cx="927101" cy="10287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4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400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3678" y="-307428"/>
              <a:ext cx="76548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3505200" y="3754120"/>
            <a:ext cx="1790700" cy="15417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52</a:t>
            </a:r>
            <a:endParaRPr lang="en-US" altLang="en-US" sz="5400" b="1" dirty="0" err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utoShape 51"/>
          <p:cNvSpPr/>
          <p:nvPr/>
        </p:nvSpPr>
        <p:spPr>
          <a:xfrm>
            <a:off x="3352800" y="6057900"/>
            <a:ext cx="1857375" cy="153162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61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669" y="6491606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914" y="620698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296774" y="6367474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61" name="WordArt 2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24735" y="6535750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pic>
        <p:nvPicPr>
          <p:cNvPr id="53262" name="Picture 29" descr="Picture1"/>
          <p:cNvPicPr/>
          <p:nvPr/>
        </p:nvPicPr>
        <p:blipFill>
          <a:blip r:embed="rId4"/>
          <a:stretch>
            <a:fillRect/>
          </a:stretch>
        </p:blipFill>
        <p:spPr>
          <a:xfrm flipV="1">
            <a:off x="1141833" y="948885"/>
            <a:ext cx="17068800" cy="920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3" name="Picture 31" descr="people008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 flipH="1">
            <a:off x="15871827" y="7648577"/>
            <a:ext cx="1847850" cy="2343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AutoShape 27"/>
          <p:cNvSpPr/>
          <p:nvPr/>
        </p:nvSpPr>
        <p:spPr>
          <a:xfrm>
            <a:off x="1019177" y="1114427"/>
            <a:ext cx="2511425" cy="2460624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sz="3600" dirty="0">
              <a:latin typeface="Times New Roman" panose="02020603050405020304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28" y="4191002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518" y="385762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330327" y="4018282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83" name="WordArt 226"/>
          <p:cNvSpPr>
            <a:spLocks noTextEdit="1"/>
          </p:cNvSpPr>
          <p:nvPr/>
        </p:nvSpPr>
        <p:spPr>
          <a:xfrm>
            <a:off x="1541780" y="4087498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  <a:endParaRPr lang="en-US" sz="72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49" name="AutoShape 51"/>
          <p:cNvSpPr/>
          <p:nvPr/>
        </p:nvSpPr>
        <p:spPr>
          <a:xfrm>
            <a:off x="3387090" y="8512175"/>
            <a:ext cx="1846580" cy="146748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36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28" y="8905369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7274" y="8595046"/>
            <a:ext cx="2139950" cy="120332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3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409918" y="8556347"/>
            <a:ext cx="1635125" cy="91757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88" name="WordArt 2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11336" y="8893350"/>
            <a:ext cx="927101" cy="58102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53290" name="TextBox 54"/>
          <p:cNvSpPr txBox="1"/>
          <p:nvPr/>
        </p:nvSpPr>
        <p:spPr>
          <a:xfrm>
            <a:off x="1473433" y="2012905"/>
            <a:ext cx="1946276" cy="70801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2: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" name="Group 33"/>
          <p:cNvGrpSpPr/>
          <p:nvPr/>
        </p:nvGrpSpPr>
        <p:grpSpPr>
          <a:xfrm>
            <a:off x="14897959" y="3989771"/>
            <a:ext cx="3251201" cy="2954867"/>
            <a:chOff x="4331" y="1843"/>
            <a:chExt cx="1104" cy="1104"/>
          </a:xfrm>
        </p:grpSpPr>
        <p:sp>
          <p:nvSpPr>
            <p:cNvPr id="30763" name="AutoShape 34"/>
            <p:cNvSpPr/>
            <p:nvPr/>
          </p:nvSpPr>
          <p:spPr>
            <a:xfrm>
              <a:off x="4331" y="1843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160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4" name="WordArt 35"/>
            <p:cNvSpPr>
              <a:spLocks noTextEdit="1"/>
            </p:cNvSpPr>
            <p:nvPr/>
          </p:nvSpPr>
          <p:spPr>
            <a:xfrm>
              <a:off x="4571" y="2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20000"/>
            </a:bodyPr>
            <a:lstStyle/>
            <a:p>
              <a:pPr algn="ctr"/>
              <a:r>
                <a:rPr lang="en-US" sz="17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  <a:endParaRPr lang="en-US" sz="17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0738" name="WordArt 36"/>
          <p:cNvSpPr>
            <a:spLocks noTextEdit="1"/>
          </p:cNvSpPr>
          <p:nvPr/>
        </p:nvSpPr>
        <p:spPr>
          <a:xfrm>
            <a:off x="15586079" y="4718053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39" name="WordArt 37"/>
          <p:cNvSpPr>
            <a:spLocks noTextEdit="1"/>
          </p:cNvSpPr>
          <p:nvPr/>
        </p:nvSpPr>
        <p:spPr>
          <a:xfrm>
            <a:off x="15652120" y="4685033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0" name="WordArt 38"/>
          <p:cNvSpPr>
            <a:spLocks noTextEdit="1"/>
          </p:cNvSpPr>
          <p:nvPr/>
        </p:nvSpPr>
        <p:spPr>
          <a:xfrm>
            <a:off x="15631798" y="4696040"/>
            <a:ext cx="1778000" cy="14858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1" name="WordArt 39"/>
          <p:cNvSpPr>
            <a:spLocks noTextEdit="1"/>
          </p:cNvSpPr>
          <p:nvPr/>
        </p:nvSpPr>
        <p:spPr>
          <a:xfrm>
            <a:off x="15586079" y="4685033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171" grpId="0" animBg="1"/>
      <p:bldP spid="617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3765550" y="1470660"/>
            <a:ext cx="4339590" cy="18154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dist" eaLnBrk="1" hangingPunct="1">
              <a:lnSpc>
                <a:spcPct val="100000"/>
              </a:lnSpc>
            </a:pP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27 + 9 = ......</a:t>
            </a: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3251" name="Group 51"/>
          <p:cNvGrpSpPr/>
          <p:nvPr/>
        </p:nvGrpSpPr>
        <p:grpSpPr>
          <a:xfrm>
            <a:off x="-127000" y="-92075"/>
            <a:ext cx="927101" cy="10287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4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400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3678" y="-307428"/>
              <a:ext cx="76548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3505200" y="3754120"/>
            <a:ext cx="1790700" cy="15417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52</a:t>
            </a:r>
            <a:endParaRPr lang="en-US" altLang="en-US" sz="5400" b="1" dirty="0" err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utoShape 51"/>
          <p:cNvSpPr/>
          <p:nvPr/>
        </p:nvSpPr>
        <p:spPr>
          <a:xfrm>
            <a:off x="3352800" y="6057900"/>
            <a:ext cx="1857375" cy="153162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36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669" y="6491606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914" y="620698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296774" y="6367474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61" name="WordArt 2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24735" y="6535750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pic>
        <p:nvPicPr>
          <p:cNvPr id="53262" name="Picture 29" descr="Picture1"/>
          <p:cNvPicPr/>
          <p:nvPr/>
        </p:nvPicPr>
        <p:blipFill>
          <a:blip r:embed="rId4"/>
          <a:stretch>
            <a:fillRect/>
          </a:stretch>
        </p:blipFill>
        <p:spPr>
          <a:xfrm flipV="1">
            <a:off x="1141833" y="948885"/>
            <a:ext cx="17068800" cy="920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3" name="Picture 31" descr="people008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 flipH="1">
            <a:off x="15871827" y="7648577"/>
            <a:ext cx="1847850" cy="2343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AutoShape 27"/>
          <p:cNvSpPr/>
          <p:nvPr/>
        </p:nvSpPr>
        <p:spPr>
          <a:xfrm>
            <a:off x="1019177" y="1114427"/>
            <a:ext cx="2511425" cy="2460624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sz="3600" dirty="0">
              <a:latin typeface="Times New Roman" panose="02020603050405020304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28" y="4191002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518" y="385762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330327" y="4018282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83" name="WordArt 226"/>
          <p:cNvSpPr>
            <a:spLocks noTextEdit="1"/>
          </p:cNvSpPr>
          <p:nvPr/>
        </p:nvSpPr>
        <p:spPr>
          <a:xfrm>
            <a:off x="1541780" y="4087498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  <a:endParaRPr lang="en-US" sz="72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49" name="AutoShape 51"/>
          <p:cNvSpPr/>
          <p:nvPr/>
        </p:nvSpPr>
        <p:spPr>
          <a:xfrm>
            <a:off x="3387090" y="8512175"/>
            <a:ext cx="1846580" cy="146748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61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28" y="8905369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7274" y="8595046"/>
            <a:ext cx="2139950" cy="120332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3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409918" y="8556347"/>
            <a:ext cx="1635125" cy="91757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88" name="WordArt 2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11336" y="8893350"/>
            <a:ext cx="927101" cy="58102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53290" name="TextBox 54"/>
          <p:cNvSpPr txBox="1"/>
          <p:nvPr/>
        </p:nvSpPr>
        <p:spPr>
          <a:xfrm>
            <a:off x="1473433" y="2012905"/>
            <a:ext cx="1946276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3: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" name="Group 33"/>
          <p:cNvGrpSpPr/>
          <p:nvPr/>
        </p:nvGrpSpPr>
        <p:grpSpPr>
          <a:xfrm>
            <a:off x="14897959" y="3989771"/>
            <a:ext cx="3251201" cy="2954867"/>
            <a:chOff x="4331" y="1843"/>
            <a:chExt cx="1104" cy="1104"/>
          </a:xfrm>
        </p:grpSpPr>
        <p:sp>
          <p:nvSpPr>
            <p:cNvPr id="30763" name="AutoShape 34"/>
            <p:cNvSpPr/>
            <p:nvPr/>
          </p:nvSpPr>
          <p:spPr>
            <a:xfrm>
              <a:off x="4331" y="1843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160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4" name="WordArt 35"/>
            <p:cNvSpPr>
              <a:spLocks noTextEdit="1"/>
            </p:cNvSpPr>
            <p:nvPr/>
          </p:nvSpPr>
          <p:spPr>
            <a:xfrm>
              <a:off x="4571" y="2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20000"/>
            </a:bodyPr>
            <a:lstStyle/>
            <a:p>
              <a:pPr algn="ctr"/>
              <a:r>
                <a:rPr lang="en-US" sz="17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  <a:endParaRPr lang="en-US" sz="17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0738" name="WordArt 36"/>
          <p:cNvSpPr>
            <a:spLocks noTextEdit="1"/>
          </p:cNvSpPr>
          <p:nvPr/>
        </p:nvSpPr>
        <p:spPr>
          <a:xfrm>
            <a:off x="15586079" y="4718053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39" name="WordArt 37"/>
          <p:cNvSpPr>
            <a:spLocks noTextEdit="1"/>
          </p:cNvSpPr>
          <p:nvPr/>
        </p:nvSpPr>
        <p:spPr>
          <a:xfrm>
            <a:off x="15652120" y="4685033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0" name="WordArt 38"/>
          <p:cNvSpPr>
            <a:spLocks noTextEdit="1"/>
          </p:cNvSpPr>
          <p:nvPr/>
        </p:nvSpPr>
        <p:spPr>
          <a:xfrm>
            <a:off x="15631798" y="4696040"/>
            <a:ext cx="1778000" cy="14858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1" name="WordArt 39"/>
          <p:cNvSpPr>
            <a:spLocks noTextEdit="1"/>
          </p:cNvSpPr>
          <p:nvPr/>
        </p:nvSpPr>
        <p:spPr>
          <a:xfrm>
            <a:off x="15586079" y="4685033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171" grpId="0" bldLvl="0" animBg="1"/>
      <p:bldP spid="6171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3530600" y="1122045"/>
            <a:ext cx="5005070" cy="220281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dist" eaLnBrk="1" hangingPunct="1">
              <a:lnSpc>
                <a:spcPct val="100000"/>
              </a:lnSpc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 + 34 = ......</a:t>
            </a: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3251" name="Group 51"/>
          <p:cNvGrpSpPr/>
          <p:nvPr/>
        </p:nvGrpSpPr>
        <p:grpSpPr>
          <a:xfrm>
            <a:off x="-127000" y="-92075"/>
            <a:ext cx="927101" cy="10287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4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400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3678" y="-307428"/>
              <a:ext cx="76548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3573780" y="3831590"/>
            <a:ext cx="2256155" cy="146177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022" y="6473865"/>
            <a:ext cx="1187450" cy="60007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880" y="6203318"/>
            <a:ext cx="2124074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431925" y="6333377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56" name="WordArt 226"/>
          <p:cNvSpPr>
            <a:spLocks noTextEdit="1"/>
          </p:cNvSpPr>
          <p:nvPr/>
        </p:nvSpPr>
        <p:spPr>
          <a:xfrm>
            <a:off x="1787604" y="6457262"/>
            <a:ext cx="904874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4" name="AutoShape 51"/>
          <p:cNvSpPr/>
          <p:nvPr/>
        </p:nvSpPr>
        <p:spPr>
          <a:xfrm>
            <a:off x="3651250" y="8211185"/>
            <a:ext cx="2188210" cy="157289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47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35" y="8585235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827" y="829278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453517" y="8389972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61" name="WordArt 226"/>
          <p:cNvSpPr>
            <a:spLocks noTextEdit="1"/>
          </p:cNvSpPr>
          <p:nvPr/>
        </p:nvSpPr>
        <p:spPr>
          <a:xfrm>
            <a:off x="1650311" y="8558248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pic>
        <p:nvPicPr>
          <p:cNvPr id="53262" name="Picture 29" descr="Picture1"/>
          <p:cNvPicPr/>
          <p:nvPr/>
        </p:nvPicPr>
        <p:blipFill>
          <a:blip r:embed="rId4"/>
          <a:stretch>
            <a:fillRect/>
          </a:stretch>
        </p:blipFill>
        <p:spPr>
          <a:xfrm flipV="1">
            <a:off x="918470" y="657228"/>
            <a:ext cx="17068800" cy="920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3" name="Picture 31" descr="people008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 flipH="1">
            <a:off x="15871827" y="7648577"/>
            <a:ext cx="1847850" cy="2343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AutoShape 27"/>
          <p:cNvSpPr/>
          <p:nvPr/>
        </p:nvSpPr>
        <p:spPr>
          <a:xfrm>
            <a:off x="1019177" y="1114427"/>
            <a:ext cx="2511425" cy="2460624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44" name="AutoShape 51"/>
          <p:cNvSpPr/>
          <p:nvPr/>
        </p:nvSpPr>
        <p:spPr>
          <a:xfrm>
            <a:off x="3651250" y="6049010"/>
            <a:ext cx="2157095" cy="1574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52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28" y="4191002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518" y="385762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330327" y="4018282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83" name="WordArt 226"/>
          <p:cNvSpPr>
            <a:spLocks noTextEdit="1"/>
          </p:cNvSpPr>
          <p:nvPr/>
        </p:nvSpPr>
        <p:spPr>
          <a:xfrm>
            <a:off x="1541780" y="4087498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/>
            <a:r>
              <a:rPr lang="en-US" sz="72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  <a:endParaRPr lang="en-US" sz="72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53290" name="TextBox 54"/>
          <p:cNvSpPr txBox="1"/>
          <p:nvPr/>
        </p:nvSpPr>
        <p:spPr>
          <a:xfrm>
            <a:off x="1453517" y="1943426"/>
            <a:ext cx="1755141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4: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" name="Group 33"/>
          <p:cNvGrpSpPr/>
          <p:nvPr/>
        </p:nvGrpSpPr>
        <p:grpSpPr>
          <a:xfrm>
            <a:off x="15036799" y="3866940"/>
            <a:ext cx="3251201" cy="2954867"/>
            <a:chOff x="4331" y="1843"/>
            <a:chExt cx="1104" cy="1104"/>
          </a:xfrm>
        </p:grpSpPr>
        <p:sp>
          <p:nvSpPr>
            <p:cNvPr id="30763" name="AutoShape 34"/>
            <p:cNvSpPr/>
            <p:nvPr/>
          </p:nvSpPr>
          <p:spPr>
            <a:xfrm>
              <a:off x="4331" y="1843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160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4" name="WordArt 35"/>
            <p:cNvSpPr>
              <a:spLocks noTextEdit="1"/>
            </p:cNvSpPr>
            <p:nvPr/>
          </p:nvSpPr>
          <p:spPr>
            <a:xfrm>
              <a:off x="4571" y="2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20000"/>
            </a:bodyPr>
            <a:lstStyle/>
            <a:p>
              <a:pPr algn="ctr"/>
              <a:r>
                <a:rPr lang="en-US" sz="17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  <a:endParaRPr lang="en-US" sz="17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0738" name="WordArt 36"/>
          <p:cNvSpPr>
            <a:spLocks noTextEdit="1"/>
          </p:cNvSpPr>
          <p:nvPr/>
        </p:nvSpPr>
        <p:spPr>
          <a:xfrm>
            <a:off x="15801973" y="4675430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39" name="WordArt 37"/>
          <p:cNvSpPr>
            <a:spLocks noTextEdit="1"/>
          </p:cNvSpPr>
          <p:nvPr/>
        </p:nvSpPr>
        <p:spPr>
          <a:xfrm>
            <a:off x="15868014" y="4642410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0" name="WordArt 38"/>
          <p:cNvSpPr>
            <a:spLocks noTextEdit="1"/>
          </p:cNvSpPr>
          <p:nvPr/>
        </p:nvSpPr>
        <p:spPr>
          <a:xfrm>
            <a:off x="15847692" y="4653417"/>
            <a:ext cx="1778000" cy="14858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1" name="WordArt 39"/>
          <p:cNvSpPr>
            <a:spLocks noTextEdit="1"/>
          </p:cNvSpPr>
          <p:nvPr/>
        </p:nvSpPr>
        <p:spPr>
          <a:xfrm>
            <a:off x="15801973" y="4642410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171" grpId="0" bldLvl="0" animBg="1"/>
      <p:bldP spid="6171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3765550" y="1470660"/>
            <a:ext cx="4339590" cy="18154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dist" eaLnBrk="1" hangingPunct="1">
              <a:lnSpc>
                <a:spcPct val="100000"/>
              </a:lnSpc>
            </a:pP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44 + 8 = ......</a:t>
            </a: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3251" name="Group 51"/>
          <p:cNvGrpSpPr/>
          <p:nvPr/>
        </p:nvGrpSpPr>
        <p:grpSpPr>
          <a:xfrm>
            <a:off x="-127000" y="-92075"/>
            <a:ext cx="927101" cy="10287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4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400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3678" y="-307428"/>
              <a:ext cx="76548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3505200" y="3754120"/>
            <a:ext cx="1790700" cy="15417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52</a:t>
            </a:r>
            <a:endParaRPr lang="en-US" altLang="en-US" sz="5400" b="1" dirty="0" err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utoShape 51"/>
          <p:cNvSpPr/>
          <p:nvPr/>
        </p:nvSpPr>
        <p:spPr>
          <a:xfrm>
            <a:off x="3352800" y="6057900"/>
            <a:ext cx="1857375" cy="153162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61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669" y="6491606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914" y="620698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296774" y="6367474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61" name="WordArt 2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24735" y="6535750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3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pic>
        <p:nvPicPr>
          <p:cNvPr id="53262" name="Picture 29" descr="Picture1"/>
          <p:cNvPicPr/>
          <p:nvPr/>
        </p:nvPicPr>
        <p:blipFill>
          <a:blip r:embed="rId4"/>
          <a:stretch>
            <a:fillRect/>
          </a:stretch>
        </p:blipFill>
        <p:spPr>
          <a:xfrm flipV="1">
            <a:off x="1141833" y="948885"/>
            <a:ext cx="17068800" cy="920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3" name="Picture 31" descr="people008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 flipH="1">
            <a:off x="15871827" y="7648577"/>
            <a:ext cx="1847850" cy="2343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AutoShape 27"/>
          <p:cNvSpPr/>
          <p:nvPr/>
        </p:nvSpPr>
        <p:spPr>
          <a:xfrm>
            <a:off x="1019177" y="1114427"/>
            <a:ext cx="2511425" cy="2460624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sz="3600" dirty="0">
              <a:latin typeface="Times New Roman" panose="02020603050405020304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28" y="4191002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518" y="3857627"/>
            <a:ext cx="2139950" cy="120332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330327" y="4018282"/>
            <a:ext cx="1635125" cy="91757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83" name="WordArt 226"/>
          <p:cNvSpPr>
            <a:spLocks noTextEdit="1"/>
          </p:cNvSpPr>
          <p:nvPr/>
        </p:nvSpPr>
        <p:spPr>
          <a:xfrm>
            <a:off x="1541780" y="4087498"/>
            <a:ext cx="927101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35000" lnSpcReduction="20000"/>
          </a:bodyPr>
          <a:lstStyle/>
          <a:p>
            <a:pPr algn="ctr"/>
            <a:r>
              <a:rPr lang="en-US" sz="72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  <a:endParaRPr lang="en-US" sz="72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49" name="AutoShape 51"/>
          <p:cNvSpPr/>
          <p:nvPr/>
        </p:nvSpPr>
        <p:spPr>
          <a:xfrm>
            <a:off x="3387090" y="8512175"/>
            <a:ext cx="1846580" cy="146748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36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" name="Picture 37" descr="Blue_chapterlist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28" y="8905369"/>
            <a:ext cx="1187450" cy="527051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/>
          <p:cNvPicPr>
            <a:picLocks noChangeAspect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7274" y="8595046"/>
            <a:ext cx="2139950" cy="1203326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3" name="Oval 59">
            <a:hlinkHover r:id="" action="ppaction://noaction">
              <a:snd r:embed="rId3" name="cached_combo42.wav"/>
            </a:hlinkHover>
          </p:cNvPr>
          <p:cNvSpPr/>
          <p:nvPr/>
        </p:nvSpPr>
        <p:spPr>
          <a:xfrm>
            <a:off x="1409918" y="8556347"/>
            <a:ext cx="1635125" cy="91757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3288" name="WordArt 2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11336" y="8893350"/>
            <a:ext cx="927101" cy="58102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35000" lnSpcReduction="20000"/>
          </a:bodyPr>
          <a:lstStyle/>
          <a:p>
            <a:pPr algn="ctr"/>
            <a:r>
              <a:rPr lang="en-US" sz="72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  <a:endParaRPr lang="en-US" sz="72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53290" name="TextBox 54"/>
          <p:cNvSpPr txBox="1"/>
          <p:nvPr/>
        </p:nvSpPr>
        <p:spPr>
          <a:xfrm>
            <a:off x="1473433" y="2012905"/>
            <a:ext cx="1946276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5: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" name="Group 33"/>
          <p:cNvGrpSpPr/>
          <p:nvPr/>
        </p:nvGrpSpPr>
        <p:grpSpPr>
          <a:xfrm>
            <a:off x="14782799" y="4152690"/>
            <a:ext cx="3251201" cy="2954867"/>
            <a:chOff x="4331" y="1843"/>
            <a:chExt cx="1104" cy="1104"/>
          </a:xfrm>
        </p:grpSpPr>
        <p:sp>
          <p:nvSpPr>
            <p:cNvPr id="30763" name="AutoShape 34"/>
            <p:cNvSpPr/>
            <p:nvPr/>
          </p:nvSpPr>
          <p:spPr>
            <a:xfrm>
              <a:off x="4331" y="1843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 eaLnBrk="1" hangingPunct="1"/>
              <a:endParaRPr lang="en-US" altLang="en-US" sz="160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4" name="WordArt 35"/>
            <p:cNvSpPr>
              <a:spLocks noTextEdit="1"/>
            </p:cNvSpPr>
            <p:nvPr/>
          </p:nvSpPr>
          <p:spPr>
            <a:xfrm>
              <a:off x="4571" y="2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65000" lnSpcReduction="20000"/>
            </a:bodyPr>
            <a:p>
              <a:pPr algn="ctr"/>
              <a:r>
                <a:rPr lang="en-US" sz="17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  <a:endParaRPr lang="en-US" sz="17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0738" name="WordArt 36"/>
          <p:cNvSpPr>
            <a:spLocks noTextEdit="1"/>
          </p:cNvSpPr>
          <p:nvPr/>
        </p:nvSpPr>
        <p:spPr>
          <a:xfrm>
            <a:off x="15420973" y="4834180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/>
          </a:bodyPr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39" name="WordArt 37"/>
          <p:cNvSpPr>
            <a:spLocks noTextEdit="1"/>
          </p:cNvSpPr>
          <p:nvPr/>
        </p:nvSpPr>
        <p:spPr>
          <a:xfrm>
            <a:off x="15487014" y="4801160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/>
          </a:bodyPr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0" name="WordArt 38"/>
          <p:cNvSpPr>
            <a:spLocks noTextEdit="1"/>
          </p:cNvSpPr>
          <p:nvPr/>
        </p:nvSpPr>
        <p:spPr>
          <a:xfrm>
            <a:off x="15466692" y="4812167"/>
            <a:ext cx="1778000" cy="14858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/>
          </a:bodyPr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30741" name="WordArt 39"/>
          <p:cNvSpPr>
            <a:spLocks noTextEdit="1"/>
          </p:cNvSpPr>
          <p:nvPr/>
        </p:nvSpPr>
        <p:spPr>
          <a:xfrm>
            <a:off x="15420973" y="4801160"/>
            <a:ext cx="1778000" cy="14859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/>
          </a:bodyPr>
          <a:p>
            <a:pPr algn="ctr"/>
            <a:r>
              <a:rPr lang="en-US" sz="9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  <a:endParaRPr lang="en-US" sz="9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bldLvl="0" animBg="1"/>
      <p:bldP spid="6171" grpId="1" bldLvl="0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s 23"/>
          <p:cNvSpPr/>
          <p:nvPr/>
        </p:nvSpPr>
        <p:spPr>
          <a:xfrm>
            <a:off x="-76200" y="4457700"/>
            <a:ext cx="18355310" cy="437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SƠ ĐỒ ĐOẠN THẲNG: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tuổi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anh và em: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0" y="7505700"/>
            <a:ext cx="3499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 3 năm nữa: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" name="Text Box 56"/>
          <p:cNvSpPr txBox="1"/>
          <p:nvPr/>
        </p:nvSpPr>
        <p:spPr>
          <a:xfrm>
            <a:off x="10434320" y="6391910"/>
            <a:ext cx="8027035" cy="2105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sz="3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3 năm nữa, tổng số tuổi của 2 anh em là:       19 + 6 = 25 (tuổi)</a:t>
            </a:r>
            <a:endParaRPr lang="en-US" sz="3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3" indent="457200"/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Đáp số: 25 tuổi</a:t>
            </a:r>
            <a:endParaRPr lang="en-US" sz="3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262890" y="8805544"/>
            <a:ext cx="18890616" cy="1579881"/>
            <a:chOff x="0" y="-47482"/>
            <a:chExt cx="6080930" cy="720331"/>
          </a:xfrm>
          <a:solidFill>
            <a:schemeClr val="accent6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080930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482"/>
              <a:ext cx="6035756" cy="72033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381000" y="40005"/>
            <a:ext cx="807085" cy="734060"/>
          </a:xfrm>
          <a:prstGeom prst="ellipse">
            <a:avLst/>
          </a:prstGeom>
          <a:solidFill>
            <a:srgbClr val="98480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219200" y="38100"/>
            <a:ext cx="23653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9848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 S ?</a:t>
            </a:r>
            <a:endParaRPr lang="en-US" sz="4400" b="1">
              <a:solidFill>
                <a:srgbClr val="9848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685800" y="876300"/>
            <a:ext cx="17165955" cy="2952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tuổi của anh Kiên và em Khánh là 19 tuổi. Sau 3 năm nữa thì tổng số tuổi của hai anh em là: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22 tuổi                                                      b) 25 tuổi 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2971800" y="2857500"/>
            <a:ext cx="990600" cy="838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11887200" y="2857500"/>
            <a:ext cx="990600" cy="838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3124200" y="6591300"/>
            <a:ext cx="6921500" cy="0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63900" y="7863205"/>
            <a:ext cx="1079500" cy="23495"/>
          </a:xfrm>
          <a:prstGeom prst="line">
            <a:avLst/>
          </a:prstGeom>
          <a:ln w="117475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111500" y="6362700"/>
            <a:ext cx="12700" cy="457200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19600" y="7886700"/>
            <a:ext cx="1143000" cy="23495"/>
          </a:xfrm>
          <a:prstGeom prst="line">
            <a:avLst/>
          </a:prstGeom>
          <a:ln w="117475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276600" y="7658100"/>
            <a:ext cx="0" cy="457200"/>
          </a:xfrm>
          <a:prstGeom prst="line">
            <a:avLst/>
          </a:prstGeom>
          <a:ln w="117475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562600" y="7658100"/>
            <a:ext cx="12700" cy="457200"/>
          </a:xfrm>
          <a:prstGeom prst="line">
            <a:avLst/>
          </a:prstGeom>
          <a:ln w="117475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Text Box 33"/>
          <p:cNvSpPr txBox="1"/>
          <p:nvPr/>
        </p:nvSpPr>
        <p:spPr>
          <a:xfrm>
            <a:off x="5943600" y="4914900"/>
            <a:ext cx="1434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19 tuổi</a:t>
            </a:r>
            <a:endParaRPr lang="en-US" sz="3200"/>
          </a:p>
        </p:txBody>
      </p:sp>
      <p:sp>
        <p:nvSpPr>
          <p:cNvPr id="45" name="Right Bracket 44"/>
          <p:cNvSpPr/>
          <p:nvPr/>
        </p:nvSpPr>
        <p:spPr>
          <a:xfrm rot="16200000">
            <a:off x="6216650" y="2415540"/>
            <a:ext cx="881380" cy="6803390"/>
          </a:xfrm>
          <a:prstGeom prst="rightBracket">
            <a:avLst>
              <a:gd name="adj" fmla="val 385951"/>
            </a:avLst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7" name="Text Box 46"/>
          <p:cNvSpPr txBox="1"/>
          <p:nvPr/>
        </p:nvSpPr>
        <p:spPr>
          <a:xfrm>
            <a:off x="3276600" y="6819900"/>
            <a:ext cx="1190625" cy="481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/>
              <a:t>3 tuổi</a:t>
            </a:r>
            <a:endParaRPr lang="en-US" sz="3200"/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10020300" y="6337300"/>
            <a:ext cx="12700" cy="457200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343400" y="7658100"/>
            <a:ext cx="0" cy="457200"/>
          </a:xfrm>
          <a:prstGeom prst="line">
            <a:avLst/>
          </a:prstGeom>
          <a:ln w="117475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0" name="Right Bracket 49"/>
          <p:cNvSpPr/>
          <p:nvPr/>
        </p:nvSpPr>
        <p:spPr>
          <a:xfrm rot="16200000">
            <a:off x="3714750" y="6886575"/>
            <a:ext cx="235585" cy="1019175"/>
          </a:xfrm>
          <a:prstGeom prst="rightBracket">
            <a:avLst>
              <a:gd name="adj" fmla="val 385951"/>
            </a:avLst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1" name="Text Box 50"/>
          <p:cNvSpPr txBox="1"/>
          <p:nvPr/>
        </p:nvSpPr>
        <p:spPr>
          <a:xfrm>
            <a:off x="4419600" y="6896100"/>
            <a:ext cx="1190625" cy="481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/>
              <a:t>3 tuổi</a:t>
            </a:r>
            <a:endParaRPr lang="en-US" sz="3200"/>
          </a:p>
        </p:txBody>
      </p:sp>
      <p:sp>
        <p:nvSpPr>
          <p:cNvPr id="52" name="Right Bracket 51"/>
          <p:cNvSpPr/>
          <p:nvPr/>
        </p:nvSpPr>
        <p:spPr>
          <a:xfrm rot="16200000">
            <a:off x="4857750" y="6962775"/>
            <a:ext cx="235585" cy="1019175"/>
          </a:xfrm>
          <a:prstGeom prst="rightBracket">
            <a:avLst>
              <a:gd name="adj" fmla="val 385951"/>
            </a:avLst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4" name="Right Brace 53"/>
          <p:cNvSpPr/>
          <p:nvPr/>
        </p:nvSpPr>
        <p:spPr>
          <a:xfrm>
            <a:off x="10134600" y="5143500"/>
            <a:ext cx="544195" cy="3200400"/>
          </a:xfrm>
          <a:prstGeom prst="rightBrace">
            <a:avLst>
              <a:gd name="adj1" fmla="val 69083"/>
              <a:gd name="adj2" fmla="val 50019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5" name="Text Box 54"/>
          <p:cNvSpPr txBox="1"/>
          <p:nvPr/>
        </p:nvSpPr>
        <p:spPr>
          <a:xfrm>
            <a:off x="3429000" y="7886700"/>
            <a:ext cx="850265" cy="481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 b="1">
                <a:solidFill>
                  <a:srgbClr val="00B050"/>
                </a:solidFill>
              </a:rPr>
              <a:t>anh</a:t>
            </a:r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56" name="Text Box 55"/>
          <p:cNvSpPr txBox="1"/>
          <p:nvPr/>
        </p:nvSpPr>
        <p:spPr>
          <a:xfrm>
            <a:off x="4648200" y="7886700"/>
            <a:ext cx="850265" cy="481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 b="1">
                <a:solidFill>
                  <a:srgbClr val="7030A0"/>
                </a:solidFill>
              </a:rPr>
              <a:t>em</a:t>
            </a:r>
            <a:endParaRPr lang="en-US" sz="3200" b="1">
              <a:solidFill>
                <a:srgbClr val="7030A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2115800" y="2933700"/>
            <a:ext cx="10267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200400" y="2857500"/>
            <a:ext cx="10267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10591800" y="4762500"/>
            <a:ext cx="768985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 3 năm nữa, anh tăng thêm 3 tuổi</a:t>
            </a:r>
            <a:endParaRPr lang="en-US" sz="3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10591800" y="5295900"/>
            <a:ext cx="757809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 3 năm nữa, em tăng thêm 3 tuổi</a:t>
            </a:r>
            <a:endParaRPr lang="en-US" sz="3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10351135" y="5824855"/>
            <a:ext cx="8493125" cy="1257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 3 năm nữa, hai anh em tăng số tuổi là: </a:t>
            </a:r>
            <a:endParaRPr lang="en-US" sz="3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457200"/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+ 3 = 6 (tuổi)</a:t>
            </a:r>
            <a:endParaRPr lang="en-US" sz="3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/>
      <p:bldP spid="10" grpId="1"/>
      <p:bldP spid="24" grpId="0" bldLvl="0" animBg="1"/>
      <p:bldP spid="24" grpId="1" animBg="1"/>
      <p:bldP spid="45" grpId="0" animBg="1"/>
      <p:bldP spid="45" grpId="1" animBg="1"/>
      <p:bldP spid="34" grpId="0"/>
      <p:bldP spid="34" grpId="1"/>
      <p:bldP spid="20" grpId="0"/>
      <p:bldP spid="20" grpId="1"/>
      <p:bldP spid="50" grpId="0" animBg="1"/>
      <p:bldP spid="50" grpId="1" animBg="1"/>
      <p:bldP spid="55" grpId="0"/>
      <p:bldP spid="55" grpId="1"/>
      <p:bldP spid="47" grpId="0"/>
      <p:bldP spid="47" grpId="1"/>
      <p:bldP spid="56" grpId="0"/>
      <p:bldP spid="56" grpId="1"/>
      <p:bldP spid="51" grpId="0"/>
      <p:bldP spid="51" grpId="1"/>
      <p:bldP spid="52" grpId="0" animBg="1"/>
      <p:bldP spid="52" grpId="1" animBg="1"/>
      <p:bldP spid="54" grpId="0" animBg="1"/>
      <p:bldP spid="54" grpId="1" animBg="1"/>
      <p:bldP spid="21" grpId="0"/>
      <p:bldP spid="21" grpId="1"/>
      <p:bldP spid="29" grpId="0"/>
      <p:bldP spid="29" grpId="1"/>
      <p:bldP spid="57" grpId="0"/>
      <p:bldP spid="57" grpId="1"/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5356374" y="9258300"/>
            <a:ext cx="27863167" cy="2554723"/>
            <a:chOff x="0" y="0"/>
            <a:chExt cx="7338447" cy="6728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7648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800100"/>
            <a:ext cx="13087217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381000" y="3437457"/>
            <a:ext cx="5334000" cy="68495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>
            <a:fillRect/>
          </a:stretch>
        </p:blipFill>
        <p:spPr>
          <a:xfrm>
            <a:off x="13411200" y="3166440"/>
            <a:ext cx="4847095" cy="6568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Thật là hay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8100"/>
            <a:ext cx="18260060" cy="1036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0884" y="6267622"/>
            <a:ext cx="14716718" cy="5981356"/>
          </a:xfrm>
          <a:custGeom>
            <a:avLst/>
            <a:gdLst/>
            <a:ahLst/>
            <a:cxnLst/>
            <a:rect l="l" t="t" r="r" b="b"/>
            <a:pathLst>
              <a:path w="14716718" h="5981356">
                <a:moveTo>
                  <a:pt x="0" y="0"/>
                </a:moveTo>
                <a:lnTo>
                  <a:pt x="14716718" y="0"/>
                </a:lnTo>
                <a:lnTo>
                  <a:pt x="14716718" y="5981356"/>
                </a:lnTo>
                <a:lnTo>
                  <a:pt x="0" y="598135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58517" y="3924300"/>
            <a:ext cx="8130917" cy="6077872"/>
          </a:xfrm>
          <a:custGeom>
            <a:avLst/>
            <a:gdLst/>
            <a:ahLst/>
            <a:cxnLst/>
            <a:rect l="l" t="t" r="r" b="b"/>
            <a:pathLst>
              <a:path w="9958798" h="7469099">
                <a:moveTo>
                  <a:pt x="0" y="0"/>
                </a:moveTo>
                <a:lnTo>
                  <a:pt x="9958799" y="0"/>
                </a:lnTo>
                <a:lnTo>
                  <a:pt x="9958799" y="7469098"/>
                </a:lnTo>
                <a:lnTo>
                  <a:pt x="0" y="7469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7848600" y="1943100"/>
            <a:ext cx="9794240" cy="2376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E753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LUYỆN TẬP</a:t>
            </a:r>
            <a:endParaRPr lang="en-US" sz="11500" b="1">
              <a:ln w="22225">
                <a:solidFill>
                  <a:schemeClr val="accent2"/>
                </a:solidFill>
                <a:prstDash val="solid"/>
              </a:ln>
              <a:solidFill>
                <a:srgbClr val="FE753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s 20"/>
          <p:cNvSpPr/>
          <p:nvPr/>
        </p:nvSpPr>
        <p:spPr>
          <a:xfrm>
            <a:off x="1219200" y="1257300"/>
            <a:ext cx="161544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4400" b="1">
                <a:solidFill>
                  <a:schemeClr val="tx1"/>
                </a:solidFill>
              </a:rPr>
              <a:t>a)		50 kg + 30 kg = </a:t>
            </a:r>
            <a:r>
              <a:rPr lang="en-US" sz="4400">
                <a:solidFill>
                  <a:schemeClr val="tx1"/>
                </a:solidFill>
              </a:rPr>
              <a:t>.............					</a:t>
            </a:r>
            <a:r>
              <a:rPr lang="en-US" sz="4400" b="1">
                <a:solidFill>
                  <a:schemeClr val="tx1"/>
                </a:solidFill>
              </a:rPr>
              <a:t>9 kg + 6 kg = </a:t>
            </a:r>
            <a:r>
              <a:rPr lang="en-US" sz="4400">
                <a:solidFill>
                  <a:schemeClr val="tx1"/>
                </a:solidFill>
                <a:sym typeface="+mn-ea"/>
              </a:rPr>
              <a:t>.............</a:t>
            </a:r>
            <a:endParaRPr lang="en-US" sz="4400">
              <a:solidFill>
                <a:schemeClr val="tx1"/>
              </a:solidFill>
              <a:sym typeface="+mn-ea"/>
            </a:endParaRPr>
          </a:p>
          <a:p>
            <a:pPr algn="just"/>
            <a:endParaRPr lang="en-US" sz="4400">
              <a:solidFill>
                <a:schemeClr val="tx1"/>
              </a:solidFill>
              <a:sym typeface="+mn-ea"/>
            </a:endParaRPr>
          </a:p>
          <a:p>
            <a:pPr marL="1371600" lvl="3" indent="457200" algn="just"/>
            <a:r>
              <a:rPr lang="en-US" sz="4400" b="1">
                <a:solidFill>
                  <a:schemeClr val="tx1"/>
                </a:solidFill>
                <a:sym typeface="+mn-ea"/>
              </a:rPr>
              <a:t>67 kg - 42 kg = </a:t>
            </a:r>
            <a:r>
              <a:rPr lang="en-US" sz="4400">
                <a:solidFill>
                  <a:schemeClr val="tx1"/>
                </a:solidFill>
                <a:sym typeface="+mn-ea"/>
              </a:rPr>
              <a:t>.............					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12 kg - 5 kg = </a:t>
            </a:r>
            <a:r>
              <a:rPr lang="en-US" sz="4400">
                <a:solidFill>
                  <a:schemeClr val="tx1"/>
                </a:solidFill>
                <a:sym typeface="+mn-ea"/>
              </a:rPr>
              <a:t>...........</a:t>
            </a:r>
            <a:endParaRPr lang="en-US" sz="4400">
              <a:solidFill>
                <a:schemeClr val="tx1"/>
              </a:solidFill>
              <a:sym typeface="+mn-ea"/>
            </a:endParaRPr>
          </a:p>
          <a:p>
            <a:pPr marL="1371600" lvl="3" indent="457200" algn="just"/>
            <a:endParaRPr lang="en-US" sz="4400">
              <a:solidFill>
                <a:schemeClr val="tx1"/>
              </a:solidFill>
              <a:sym typeface="+mn-ea"/>
            </a:endParaRPr>
          </a:p>
          <a:p>
            <a:pPr algn="just"/>
            <a:r>
              <a:rPr lang="en-US" sz="4400" b="1">
                <a:solidFill>
                  <a:schemeClr val="tx1"/>
                </a:solidFill>
                <a:sym typeface="+mn-ea"/>
              </a:rPr>
              <a:t>b)		30 </a:t>
            </a: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+ 40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</a:t>
            </a: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= </a:t>
            </a:r>
            <a:r>
              <a:rPr lang="en-US" sz="4400">
                <a:solidFill>
                  <a:schemeClr val="tx1"/>
                </a:solidFill>
                <a:sym typeface="+mn-ea"/>
              </a:rPr>
              <a:t>.............					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24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</a:t>
            </a: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+ 43 </a:t>
            </a: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= </a:t>
            </a:r>
            <a:r>
              <a:rPr lang="en-US" sz="4400">
                <a:solidFill>
                  <a:schemeClr val="tx1"/>
                </a:solidFill>
                <a:sym typeface="+mn-ea"/>
              </a:rPr>
              <a:t>.............</a:t>
            </a:r>
            <a:endParaRPr lang="en-US" sz="4400">
              <a:solidFill>
                <a:schemeClr val="tx1"/>
              </a:solidFill>
              <a:sym typeface="+mn-ea"/>
            </a:endParaRPr>
          </a:p>
          <a:p>
            <a:pPr algn="just"/>
            <a:endParaRPr lang="en-US" sz="4400">
              <a:solidFill>
                <a:schemeClr val="tx1"/>
              </a:solidFill>
              <a:sym typeface="+mn-ea"/>
            </a:endParaRPr>
          </a:p>
          <a:p>
            <a:pPr marL="1371600" lvl="3" indent="457200" algn="just"/>
            <a:r>
              <a:rPr lang="en-US" sz="4400" b="1">
                <a:solidFill>
                  <a:schemeClr val="tx1"/>
                </a:solidFill>
                <a:sym typeface="+mn-ea"/>
              </a:rPr>
              <a:t>17 </a:t>
            </a: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- 9 </a:t>
            </a: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 = </a:t>
            </a:r>
            <a:r>
              <a:rPr lang="en-US" sz="4400">
                <a:solidFill>
                  <a:schemeClr val="tx1"/>
                </a:solidFill>
                <a:sym typeface="+mn-ea"/>
              </a:rPr>
              <a:t>.............						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75 </a:t>
            </a: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- 34 </a:t>
            </a:r>
            <a:r>
              <a:rPr lang="en-US" sz="4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4400" b="1">
                <a:solidFill>
                  <a:schemeClr val="tx1"/>
                </a:solidFill>
                <a:sym typeface="+mn-ea"/>
              </a:rPr>
              <a:t>  = </a:t>
            </a:r>
            <a:r>
              <a:rPr lang="en-US" sz="4400">
                <a:solidFill>
                  <a:schemeClr val="tx1"/>
                </a:solidFill>
                <a:sym typeface="+mn-ea"/>
              </a:rPr>
              <a:t>.............</a:t>
            </a:r>
            <a:endParaRPr lang="en-US" sz="4400">
              <a:solidFill>
                <a:schemeClr val="tx1"/>
              </a:solidFill>
              <a:sym typeface="+mn-ea"/>
            </a:endParaRPr>
          </a:p>
          <a:p>
            <a:pPr algn="just"/>
            <a:r>
              <a:rPr lang="en-US" sz="4400">
                <a:solidFill>
                  <a:schemeClr val="tx1"/>
                </a:solidFill>
                <a:sym typeface="+mn-ea"/>
              </a:rPr>
              <a:t>	</a:t>
            </a:r>
            <a:r>
              <a:rPr lang="en-US" sz="4400" b="1">
                <a:solidFill>
                  <a:schemeClr val="tx1"/>
                </a:solidFill>
              </a:rPr>
              <a:t> 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-158750" y="8882380"/>
            <a:ext cx="18455005" cy="1460500"/>
          </a:xfrm>
          <a:custGeom>
            <a:avLst/>
            <a:gdLst/>
            <a:ahLst/>
            <a:cxnLst/>
            <a:rect l="l" t="t" r="r" b="b"/>
            <a:pathLst>
              <a:path w="7338447" h="672849">
                <a:moveTo>
                  <a:pt x="14171" y="0"/>
                </a:moveTo>
                <a:lnTo>
                  <a:pt x="7324277" y="0"/>
                </a:lnTo>
                <a:cubicBezTo>
                  <a:pt x="7332103" y="0"/>
                  <a:pt x="7338447" y="6344"/>
                  <a:pt x="7338447" y="14171"/>
                </a:cubicBezTo>
                <a:lnTo>
                  <a:pt x="7338447" y="658678"/>
                </a:lnTo>
                <a:cubicBezTo>
                  <a:pt x="7338447" y="666505"/>
                  <a:pt x="7332103" y="672849"/>
                  <a:pt x="7324277" y="672849"/>
                </a:cubicBezTo>
                <a:lnTo>
                  <a:pt x="14171" y="672849"/>
                </a:lnTo>
                <a:cubicBezTo>
                  <a:pt x="6344" y="672849"/>
                  <a:pt x="0" y="666505"/>
                  <a:pt x="0" y="658678"/>
                </a:cubicBezTo>
                <a:lnTo>
                  <a:pt x="0" y="14171"/>
                </a:lnTo>
                <a:cubicBezTo>
                  <a:pt x="0" y="6344"/>
                  <a:pt x="6344" y="0"/>
                  <a:pt x="14171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4800" y="268605"/>
            <a:ext cx="807085" cy="7340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90600" y="266700"/>
            <a:ext cx="16713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Tính.</a:t>
            </a:r>
            <a:endParaRPr lang="en-US" sz="44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6629400" y="1562100"/>
            <a:ext cx="1723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kg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553200" y="2933700"/>
            <a:ext cx="1723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kg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5163800" y="1562100"/>
            <a:ext cx="1723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kg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15392400" y="2933700"/>
            <a:ext cx="1723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kg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5791200" y="4305300"/>
            <a:ext cx="1723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en-US" sz="4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638800" y="5676900"/>
            <a:ext cx="1723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l</a:t>
            </a:r>
            <a:endParaRPr lang="en-US" sz="4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15163800" y="4305300"/>
            <a:ext cx="1723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l</a:t>
            </a:r>
            <a:endParaRPr lang="en-US" sz="4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15087600" y="5600700"/>
            <a:ext cx="1723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 l</a:t>
            </a:r>
            <a:endParaRPr lang="en-US" sz="4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-80645" y="8909685"/>
            <a:ext cx="18516600" cy="1475740"/>
            <a:chOff x="0" y="0"/>
            <a:chExt cx="7338447" cy="6728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381000" y="497205"/>
            <a:ext cx="807085" cy="734060"/>
          </a:xfrm>
          <a:prstGeom prst="ellipse">
            <a:avLst/>
          </a:prstGeom>
          <a:solidFill>
            <a:srgbClr val="89A72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219200" y="495300"/>
            <a:ext cx="565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89A7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tính.</a:t>
            </a:r>
            <a:endParaRPr lang="en-US" sz="4400" b="1">
              <a:solidFill>
                <a:srgbClr val="89A7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1290320" y="1953260"/>
            <a:ext cx="15777210" cy="5552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200000"/>
              </a:lnSpc>
            </a:pPr>
            <a:r>
              <a:rPr lang="en-US" sz="4400" b="1">
                <a:solidFill>
                  <a:schemeClr val="tx1"/>
                </a:solidFill>
              </a:rPr>
              <a:t>39 + 6				25 + 8				57 + 5				64 + 9</a:t>
            </a:r>
            <a:endParaRPr lang="en-US" sz="4400" b="1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4400">
                <a:solidFill>
                  <a:schemeClr val="tx1"/>
                </a:solidFill>
              </a:rPr>
              <a:t>............				.............			.............			...........</a:t>
            </a:r>
            <a:endParaRPr lang="en-US" sz="440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  <a:sym typeface="+mn-ea"/>
              </a:rPr>
              <a:t>............				.............			.............			...........</a:t>
            </a:r>
            <a:endParaRPr lang="en-US" sz="4400">
              <a:solidFill>
                <a:schemeClr val="tx1"/>
              </a:solidFill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  <a:sym typeface="+mn-ea"/>
              </a:rPr>
              <a:t>............				.............			.............			...........</a:t>
            </a:r>
            <a:endParaRPr lang="en-US" sz="4400">
              <a:solidFill>
                <a:schemeClr val="tx1"/>
              </a:solidFill>
              <a:sym typeface="+mn-ea"/>
            </a:endParaRPr>
          </a:p>
          <a:p>
            <a:pPr algn="ctr">
              <a:lnSpc>
                <a:spcPct val="150000"/>
              </a:lnSpc>
            </a:pPr>
            <a:endParaRPr lang="en-US" sz="4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-156210" y="8909685"/>
            <a:ext cx="18568670" cy="1475740"/>
            <a:chOff x="0" y="0"/>
            <a:chExt cx="7338447" cy="672849"/>
          </a:xfrm>
          <a:solidFill>
            <a:schemeClr val="accent6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381000" y="497205"/>
            <a:ext cx="807085" cy="734060"/>
          </a:xfrm>
          <a:prstGeom prst="ellipse">
            <a:avLst/>
          </a:prstGeom>
          <a:solidFill>
            <a:srgbClr val="98480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219200" y="495300"/>
            <a:ext cx="113639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9848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 vào chữ đặt trước câu trả lời đúng.</a:t>
            </a:r>
            <a:endParaRPr lang="en-US" sz="4400" b="1">
              <a:solidFill>
                <a:srgbClr val="9848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1219200" y="1638300"/>
            <a:ext cx="15806420" cy="4039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cửa hàng tạp hóa ngày thứ Bảy bán được 17 kg đường, ngày Chủ nhật bán được nhiều hơn ngày thứ Bảy 9 kg đường. Hỏi ngày Chủ nhật cửa hàng đó bán được bao nhiêu ki - lô - gam đường?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kg                  B. 16 kg                  C. 26 kg                  D. 36 kg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s 5"/>
          <p:cNvSpPr/>
          <p:nvPr/>
        </p:nvSpPr>
        <p:spPr>
          <a:xfrm>
            <a:off x="1184275" y="1562100"/>
            <a:ext cx="16138525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134620" y="8909685"/>
            <a:ext cx="18558510" cy="1475740"/>
            <a:chOff x="0" y="0"/>
            <a:chExt cx="7338447" cy="6728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381000" y="497205"/>
            <a:ext cx="807085" cy="734060"/>
          </a:xfrm>
          <a:prstGeom prst="ellipse">
            <a:avLst/>
          </a:prstGeom>
          <a:solidFill>
            <a:srgbClr val="89A72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219200" y="495300"/>
            <a:ext cx="565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rgbClr val="89A7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(theo mẫu).</a:t>
            </a:r>
            <a:endParaRPr lang="en-US" sz="4400" b="1">
              <a:solidFill>
                <a:srgbClr val="89A7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95600" y="2019300"/>
            <a:ext cx="2628900" cy="81978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49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  <a:gs pos="0">
                <a:schemeClr val="accent1"/>
              </a:gs>
              <a:gs pos="88000">
                <a:schemeClr val="accent1"/>
              </a:gs>
              <a:gs pos="99000">
                <a:schemeClr val="accent1"/>
              </a:gs>
            </a:gsLst>
            <a:lin ang="16140000" scaled="0"/>
          </a:gra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tx1"/>
                </a:solidFill>
              </a:rPr>
              <a:t>38 + 7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4457700"/>
            <a:ext cx="2628900" cy="81978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49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  <a:gs pos="0">
                <a:schemeClr val="accent1"/>
              </a:gs>
              <a:gs pos="88000">
                <a:schemeClr val="accent1"/>
              </a:gs>
              <a:gs pos="99000">
                <a:schemeClr val="accent1"/>
              </a:gs>
            </a:gsLst>
            <a:lin ang="16140000" scaled="0"/>
          </a:gra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tx1"/>
                </a:solidFill>
              </a:rPr>
              <a:t>19 + 6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95600" y="7124700"/>
            <a:ext cx="2628900" cy="81978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49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  <a:gs pos="0">
                <a:schemeClr val="accent1"/>
              </a:gs>
              <a:gs pos="88000">
                <a:schemeClr val="accent1"/>
              </a:gs>
              <a:gs pos="99000">
                <a:schemeClr val="accent1"/>
              </a:gs>
            </a:gsLst>
            <a:lin ang="16140000" scaled="0"/>
          </a:gra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tx1"/>
                </a:solidFill>
              </a:rPr>
              <a:t>56 + 5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182600" y="2095500"/>
            <a:ext cx="2628900" cy="81978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49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  <a:gs pos="0">
                <a:schemeClr val="accent1"/>
              </a:gs>
              <a:gs pos="88000">
                <a:schemeClr val="accent1"/>
              </a:gs>
              <a:gs pos="99000">
                <a:schemeClr val="accent1"/>
              </a:gs>
            </a:gsLst>
            <a:lin ang="16140000" scaled="0"/>
          </a:gra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tx1"/>
                </a:solidFill>
              </a:rPr>
              <a:t>27 + 9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630400" y="4533900"/>
            <a:ext cx="2628900" cy="81978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49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  <a:gs pos="0">
                <a:schemeClr val="accent1"/>
              </a:gs>
              <a:gs pos="88000">
                <a:schemeClr val="accent1"/>
              </a:gs>
              <a:gs pos="99000">
                <a:schemeClr val="accent1"/>
              </a:gs>
            </a:gsLst>
            <a:lin ang="16140000" scaled="0"/>
          </a:gra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tx1"/>
                </a:solidFill>
              </a:rPr>
              <a:t>13 + 34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182600" y="7200900"/>
            <a:ext cx="2628900" cy="81978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49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  <a:gs pos="0">
                <a:schemeClr val="accent1"/>
              </a:gs>
              <a:gs pos="88000">
                <a:schemeClr val="accent1"/>
              </a:gs>
              <a:gs pos="99000">
                <a:schemeClr val="accent1"/>
              </a:gs>
            </a:gsLst>
            <a:lin ang="16140000" scaled="0"/>
          </a:gra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chemeClr val="tx1"/>
                </a:solidFill>
              </a:rPr>
              <a:t>44 + 8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15200" y="2781300"/>
            <a:ext cx="972820" cy="97282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25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172200" y="4229100"/>
            <a:ext cx="972820" cy="97282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45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315200" y="5829300"/>
            <a:ext cx="972820" cy="97282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52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982200" y="2781300"/>
            <a:ext cx="972820" cy="97282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47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201400" y="4229100"/>
            <a:ext cx="972820" cy="97282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36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982200" y="5753100"/>
            <a:ext cx="972820" cy="97282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1"/>
                </a:solidFill>
              </a:rPr>
              <a:t>61</a:t>
            </a:r>
            <a:endParaRPr lang="en-US" sz="36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20"/>
          <p:cNvGrpSpPr/>
          <p:nvPr/>
        </p:nvGrpSpPr>
        <p:grpSpPr>
          <a:xfrm>
            <a:off x="1730377" y="3241678"/>
            <a:ext cx="15024101" cy="5540375"/>
            <a:chOff x="3287467" y="1505257"/>
            <a:chExt cx="2569323" cy="2569323"/>
          </a:xfrm>
        </p:grpSpPr>
        <p:sp>
          <p:nvSpPr>
            <p:cNvPr id="217" name="Google Shape;217;p20"/>
            <p:cNvSpPr/>
            <p:nvPr/>
          </p:nvSpPr>
          <p:spPr>
            <a:xfrm>
              <a:off x="4452676" y="1556790"/>
              <a:ext cx="238906" cy="97178"/>
            </a:xfrm>
            <a:custGeom>
              <a:avLst/>
              <a:gdLst/>
              <a:ahLst/>
              <a:cxnLst/>
              <a:rect l="l" t="t" r="r" b="b"/>
              <a:pathLst>
                <a:path w="1948" h="791" extrusionOk="0">
                  <a:moveTo>
                    <a:pt x="975" y="1"/>
                  </a:moveTo>
                  <a:cubicBezTo>
                    <a:pt x="668" y="1"/>
                    <a:pt x="360" y="17"/>
                    <a:pt x="57" y="54"/>
                  </a:cubicBezTo>
                  <a:lnTo>
                    <a:pt x="0" y="60"/>
                  </a:lnTo>
                  <a:lnTo>
                    <a:pt x="113" y="791"/>
                  </a:lnTo>
                  <a:lnTo>
                    <a:pt x="166" y="785"/>
                  </a:lnTo>
                  <a:cubicBezTo>
                    <a:pt x="354" y="765"/>
                    <a:pt x="543" y="748"/>
                    <a:pt x="731" y="742"/>
                  </a:cubicBezTo>
                  <a:lnTo>
                    <a:pt x="787" y="742"/>
                  </a:lnTo>
                  <a:lnTo>
                    <a:pt x="764" y="199"/>
                  </a:lnTo>
                  <a:lnTo>
                    <a:pt x="708" y="202"/>
                  </a:lnTo>
                  <a:cubicBezTo>
                    <a:pt x="589" y="206"/>
                    <a:pt x="470" y="213"/>
                    <a:pt x="354" y="222"/>
                  </a:cubicBezTo>
                  <a:lnTo>
                    <a:pt x="298" y="226"/>
                  </a:lnTo>
                  <a:lnTo>
                    <a:pt x="334" y="556"/>
                  </a:lnTo>
                  <a:lnTo>
                    <a:pt x="444" y="547"/>
                  </a:lnTo>
                  <a:lnTo>
                    <a:pt x="420" y="328"/>
                  </a:lnTo>
                  <a:cubicBezTo>
                    <a:pt x="499" y="325"/>
                    <a:pt x="579" y="318"/>
                    <a:pt x="655" y="315"/>
                  </a:cubicBezTo>
                  <a:lnTo>
                    <a:pt x="671" y="632"/>
                  </a:lnTo>
                  <a:cubicBezTo>
                    <a:pt x="516" y="639"/>
                    <a:pt x="360" y="652"/>
                    <a:pt x="209" y="669"/>
                  </a:cubicBezTo>
                  <a:lnTo>
                    <a:pt x="130" y="159"/>
                  </a:lnTo>
                  <a:cubicBezTo>
                    <a:pt x="391" y="130"/>
                    <a:pt x="655" y="117"/>
                    <a:pt x="920" y="113"/>
                  </a:cubicBezTo>
                  <a:lnTo>
                    <a:pt x="920" y="738"/>
                  </a:lnTo>
                  <a:lnTo>
                    <a:pt x="975" y="738"/>
                  </a:lnTo>
                  <a:cubicBezTo>
                    <a:pt x="1243" y="738"/>
                    <a:pt x="1515" y="754"/>
                    <a:pt x="1782" y="785"/>
                  </a:cubicBezTo>
                  <a:lnTo>
                    <a:pt x="1835" y="791"/>
                  </a:lnTo>
                  <a:lnTo>
                    <a:pt x="1947" y="60"/>
                  </a:lnTo>
                  <a:lnTo>
                    <a:pt x="1892" y="54"/>
                  </a:lnTo>
                  <a:cubicBezTo>
                    <a:pt x="1680" y="31"/>
                    <a:pt x="1465" y="14"/>
                    <a:pt x="1250" y="4"/>
                  </a:cubicBezTo>
                  <a:lnTo>
                    <a:pt x="1193" y="4"/>
                  </a:lnTo>
                  <a:lnTo>
                    <a:pt x="1170" y="547"/>
                  </a:lnTo>
                  <a:lnTo>
                    <a:pt x="1227" y="547"/>
                  </a:lnTo>
                  <a:cubicBezTo>
                    <a:pt x="1339" y="550"/>
                    <a:pt x="1451" y="556"/>
                    <a:pt x="1561" y="566"/>
                  </a:cubicBezTo>
                  <a:lnTo>
                    <a:pt x="1614" y="570"/>
                  </a:lnTo>
                  <a:lnTo>
                    <a:pt x="1650" y="242"/>
                  </a:lnTo>
                  <a:lnTo>
                    <a:pt x="1538" y="232"/>
                  </a:lnTo>
                  <a:lnTo>
                    <a:pt x="1515" y="451"/>
                  </a:lnTo>
                  <a:cubicBezTo>
                    <a:pt x="1439" y="444"/>
                    <a:pt x="1362" y="440"/>
                    <a:pt x="1286" y="437"/>
                  </a:cubicBezTo>
                  <a:lnTo>
                    <a:pt x="1303" y="120"/>
                  </a:lnTo>
                  <a:cubicBezTo>
                    <a:pt x="1475" y="127"/>
                    <a:pt x="1650" y="140"/>
                    <a:pt x="1819" y="159"/>
                  </a:cubicBezTo>
                  <a:lnTo>
                    <a:pt x="1742" y="669"/>
                  </a:lnTo>
                  <a:cubicBezTo>
                    <a:pt x="1508" y="643"/>
                    <a:pt x="1266" y="629"/>
                    <a:pt x="1032" y="626"/>
                  </a:cubicBezTo>
                  <a:lnTo>
                    <a:pt x="1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4704069" y="1567097"/>
              <a:ext cx="238906" cy="133987"/>
            </a:xfrm>
            <a:custGeom>
              <a:avLst/>
              <a:gdLst/>
              <a:ahLst/>
              <a:cxnLst/>
              <a:rect l="l" t="t" r="r" b="b"/>
              <a:pathLst>
                <a:path w="1948" h="1095" extrusionOk="0">
                  <a:moveTo>
                    <a:pt x="43" y="1"/>
                  </a:moveTo>
                  <a:lnTo>
                    <a:pt x="0" y="738"/>
                  </a:lnTo>
                  <a:lnTo>
                    <a:pt x="56" y="745"/>
                  </a:lnTo>
                  <a:cubicBezTo>
                    <a:pt x="241" y="761"/>
                    <a:pt x="429" y="785"/>
                    <a:pt x="615" y="817"/>
                  </a:cubicBezTo>
                  <a:lnTo>
                    <a:pt x="671" y="828"/>
                  </a:lnTo>
                  <a:lnTo>
                    <a:pt x="760" y="295"/>
                  </a:lnTo>
                  <a:lnTo>
                    <a:pt x="704" y="285"/>
                  </a:lnTo>
                  <a:cubicBezTo>
                    <a:pt x="588" y="265"/>
                    <a:pt x="472" y="245"/>
                    <a:pt x="357" y="233"/>
                  </a:cubicBezTo>
                  <a:lnTo>
                    <a:pt x="298" y="222"/>
                  </a:lnTo>
                  <a:lnTo>
                    <a:pt x="264" y="553"/>
                  </a:lnTo>
                  <a:lnTo>
                    <a:pt x="377" y="567"/>
                  </a:lnTo>
                  <a:lnTo>
                    <a:pt x="400" y="352"/>
                  </a:lnTo>
                  <a:cubicBezTo>
                    <a:pt x="476" y="361"/>
                    <a:pt x="552" y="371"/>
                    <a:pt x="631" y="384"/>
                  </a:cubicBezTo>
                  <a:lnTo>
                    <a:pt x="579" y="698"/>
                  </a:lnTo>
                  <a:cubicBezTo>
                    <a:pt x="426" y="672"/>
                    <a:pt x="271" y="652"/>
                    <a:pt x="119" y="636"/>
                  </a:cubicBezTo>
                  <a:lnTo>
                    <a:pt x="149" y="123"/>
                  </a:lnTo>
                  <a:cubicBezTo>
                    <a:pt x="410" y="150"/>
                    <a:pt x="671" y="190"/>
                    <a:pt x="928" y="242"/>
                  </a:cubicBezTo>
                  <a:lnTo>
                    <a:pt x="800" y="854"/>
                  </a:lnTo>
                  <a:lnTo>
                    <a:pt x="856" y="864"/>
                  </a:lnTo>
                  <a:cubicBezTo>
                    <a:pt x="1117" y="920"/>
                    <a:pt x="1381" y="993"/>
                    <a:pt x="1636" y="1078"/>
                  </a:cubicBezTo>
                  <a:lnTo>
                    <a:pt x="1686" y="1095"/>
                  </a:lnTo>
                  <a:lnTo>
                    <a:pt x="1947" y="404"/>
                  </a:lnTo>
                  <a:lnTo>
                    <a:pt x="1894" y="384"/>
                  </a:lnTo>
                  <a:cubicBezTo>
                    <a:pt x="1692" y="318"/>
                    <a:pt x="1484" y="256"/>
                    <a:pt x="1276" y="206"/>
                  </a:cubicBezTo>
                  <a:lnTo>
                    <a:pt x="1223" y="193"/>
                  </a:lnTo>
                  <a:lnTo>
                    <a:pt x="1087" y="715"/>
                  </a:lnTo>
                  <a:lnTo>
                    <a:pt x="1140" y="728"/>
                  </a:lnTo>
                  <a:cubicBezTo>
                    <a:pt x="1250" y="758"/>
                    <a:pt x="1358" y="785"/>
                    <a:pt x="1464" y="817"/>
                  </a:cubicBezTo>
                  <a:lnTo>
                    <a:pt x="1517" y="834"/>
                  </a:lnTo>
                  <a:lnTo>
                    <a:pt x="1619" y="520"/>
                  </a:lnTo>
                  <a:lnTo>
                    <a:pt x="1511" y="487"/>
                  </a:lnTo>
                  <a:lnTo>
                    <a:pt x="1444" y="695"/>
                  </a:lnTo>
                  <a:cubicBezTo>
                    <a:pt x="1372" y="672"/>
                    <a:pt x="1296" y="652"/>
                    <a:pt x="1223" y="636"/>
                  </a:cubicBezTo>
                  <a:lnTo>
                    <a:pt x="1302" y="329"/>
                  </a:lnTo>
                  <a:cubicBezTo>
                    <a:pt x="1471" y="371"/>
                    <a:pt x="1639" y="421"/>
                    <a:pt x="1801" y="474"/>
                  </a:cubicBezTo>
                  <a:lnTo>
                    <a:pt x="1619" y="956"/>
                  </a:lnTo>
                  <a:cubicBezTo>
                    <a:pt x="1395" y="880"/>
                    <a:pt x="1163" y="817"/>
                    <a:pt x="932" y="768"/>
                  </a:cubicBezTo>
                  <a:lnTo>
                    <a:pt x="1064" y="156"/>
                  </a:lnTo>
                  <a:lnTo>
                    <a:pt x="1008" y="143"/>
                  </a:lnTo>
                  <a:cubicBezTo>
                    <a:pt x="710" y="80"/>
                    <a:pt x="403" y="34"/>
                    <a:pt x="99" y="4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4935917" y="1621575"/>
              <a:ext cx="242706" cy="173742"/>
            </a:xfrm>
            <a:custGeom>
              <a:avLst/>
              <a:gdLst/>
              <a:ahLst/>
              <a:cxnLst/>
              <a:rect l="l" t="t" r="r" b="b"/>
              <a:pathLst>
                <a:path w="1975" h="1416" extrusionOk="0">
                  <a:moveTo>
                    <a:pt x="193" y="1"/>
                  </a:moveTo>
                  <a:lnTo>
                    <a:pt x="1" y="715"/>
                  </a:lnTo>
                  <a:lnTo>
                    <a:pt x="51" y="730"/>
                  </a:lnTo>
                  <a:cubicBezTo>
                    <a:pt x="229" y="787"/>
                    <a:pt x="411" y="849"/>
                    <a:pt x="582" y="922"/>
                  </a:cubicBezTo>
                  <a:lnTo>
                    <a:pt x="636" y="942"/>
                  </a:lnTo>
                  <a:lnTo>
                    <a:pt x="834" y="437"/>
                  </a:lnTo>
                  <a:lnTo>
                    <a:pt x="781" y="417"/>
                  </a:lnTo>
                  <a:cubicBezTo>
                    <a:pt x="672" y="373"/>
                    <a:pt x="563" y="331"/>
                    <a:pt x="451" y="294"/>
                  </a:cubicBezTo>
                  <a:lnTo>
                    <a:pt x="398" y="274"/>
                  </a:lnTo>
                  <a:lnTo>
                    <a:pt x="295" y="588"/>
                  </a:lnTo>
                  <a:lnTo>
                    <a:pt x="401" y="625"/>
                  </a:lnTo>
                  <a:lnTo>
                    <a:pt x="467" y="417"/>
                  </a:lnTo>
                  <a:cubicBezTo>
                    <a:pt x="543" y="443"/>
                    <a:pt x="616" y="473"/>
                    <a:pt x="689" y="500"/>
                  </a:cubicBezTo>
                  <a:lnTo>
                    <a:pt x="573" y="797"/>
                  </a:lnTo>
                  <a:cubicBezTo>
                    <a:pt x="431" y="741"/>
                    <a:pt x="282" y="688"/>
                    <a:pt x="137" y="642"/>
                  </a:cubicBezTo>
                  <a:lnTo>
                    <a:pt x="272" y="143"/>
                  </a:lnTo>
                  <a:cubicBezTo>
                    <a:pt x="520" y="225"/>
                    <a:pt x="771" y="318"/>
                    <a:pt x="1009" y="423"/>
                  </a:cubicBezTo>
                  <a:lnTo>
                    <a:pt x="758" y="992"/>
                  </a:lnTo>
                  <a:lnTo>
                    <a:pt x="808" y="1015"/>
                  </a:lnTo>
                  <a:cubicBezTo>
                    <a:pt x="1055" y="1124"/>
                    <a:pt x="1296" y="1250"/>
                    <a:pt x="1528" y="1385"/>
                  </a:cubicBezTo>
                  <a:lnTo>
                    <a:pt x="1574" y="1415"/>
                  </a:lnTo>
                  <a:lnTo>
                    <a:pt x="1975" y="794"/>
                  </a:lnTo>
                  <a:lnTo>
                    <a:pt x="1925" y="764"/>
                  </a:lnTo>
                  <a:cubicBezTo>
                    <a:pt x="1740" y="655"/>
                    <a:pt x="1551" y="552"/>
                    <a:pt x="1360" y="460"/>
                  </a:cubicBezTo>
                  <a:lnTo>
                    <a:pt x="1307" y="433"/>
                  </a:lnTo>
                  <a:lnTo>
                    <a:pt x="1066" y="919"/>
                  </a:lnTo>
                  <a:lnTo>
                    <a:pt x="1118" y="942"/>
                  </a:lnTo>
                  <a:cubicBezTo>
                    <a:pt x="1217" y="992"/>
                    <a:pt x="1316" y="1041"/>
                    <a:pt x="1412" y="1098"/>
                  </a:cubicBezTo>
                  <a:lnTo>
                    <a:pt x="1462" y="1121"/>
                  </a:lnTo>
                  <a:lnTo>
                    <a:pt x="1627" y="837"/>
                  </a:lnTo>
                  <a:lnTo>
                    <a:pt x="1528" y="780"/>
                  </a:lnTo>
                  <a:lnTo>
                    <a:pt x="1419" y="972"/>
                  </a:lnTo>
                  <a:cubicBezTo>
                    <a:pt x="1353" y="936"/>
                    <a:pt x="1284" y="903"/>
                    <a:pt x="1217" y="866"/>
                  </a:cubicBezTo>
                  <a:lnTo>
                    <a:pt x="1360" y="585"/>
                  </a:lnTo>
                  <a:cubicBezTo>
                    <a:pt x="1515" y="661"/>
                    <a:pt x="1667" y="744"/>
                    <a:pt x="1816" y="830"/>
                  </a:cubicBezTo>
                  <a:lnTo>
                    <a:pt x="1538" y="1263"/>
                  </a:lnTo>
                  <a:cubicBezTo>
                    <a:pt x="1333" y="1144"/>
                    <a:pt x="1122" y="1035"/>
                    <a:pt x="904" y="936"/>
                  </a:cubicBezTo>
                  <a:lnTo>
                    <a:pt x="1158" y="364"/>
                  </a:lnTo>
                  <a:lnTo>
                    <a:pt x="1108" y="341"/>
                  </a:lnTo>
                  <a:cubicBezTo>
                    <a:pt x="828" y="219"/>
                    <a:pt x="540" y="109"/>
                    <a:pt x="249" y="20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5152018" y="1727588"/>
              <a:ext cx="235105" cy="204663"/>
            </a:xfrm>
            <a:custGeom>
              <a:avLst/>
              <a:gdLst/>
              <a:ahLst/>
              <a:cxnLst/>
              <a:rect l="l" t="t" r="r" b="b"/>
              <a:pathLst>
                <a:path w="1915" h="1671" extrusionOk="0">
                  <a:moveTo>
                    <a:pt x="338" y="1"/>
                  </a:moveTo>
                  <a:lnTo>
                    <a:pt x="1" y="659"/>
                  </a:lnTo>
                  <a:lnTo>
                    <a:pt x="47" y="686"/>
                  </a:lnTo>
                  <a:cubicBezTo>
                    <a:pt x="209" y="778"/>
                    <a:pt x="371" y="877"/>
                    <a:pt x="530" y="983"/>
                  </a:cubicBezTo>
                  <a:lnTo>
                    <a:pt x="576" y="1016"/>
                  </a:lnTo>
                  <a:lnTo>
                    <a:pt x="874" y="563"/>
                  </a:lnTo>
                  <a:lnTo>
                    <a:pt x="828" y="530"/>
                  </a:lnTo>
                  <a:cubicBezTo>
                    <a:pt x="732" y="467"/>
                    <a:pt x="629" y="401"/>
                    <a:pt x="530" y="341"/>
                  </a:cubicBezTo>
                  <a:lnTo>
                    <a:pt x="480" y="312"/>
                  </a:lnTo>
                  <a:lnTo>
                    <a:pt x="315" y="599"/>
                  </a:lnTo>
                  <a:lnTo>
                    <a:pt x="414" y="655"/>
                  </a:lnTo>
                  <a:lnTo>
                    <a:pt x="520" y="467"/>
                  </a:lnTo>
                  <a:cubicBezTo>
                    <a:pt x="586" y="507"/>
                    <a:pt x="652" y="550"/>
                    <a:pt x="718" y="593"/>
                  </a:cubicBezTo>
                  <a:lnTo>
                    <a:pt x="543" y="857"/>
                  </a:lnTo>
                  <a:cubicBezTo>
                    <a:pt x="414" y="774"/>
                    <a:pt x="282" y="692"/>
                    <a:pt x="149" y="616"/>
                  </a:cubicBezTo>
                  <a:lnTo>
                    <a:pt x="384" y="156"/>
                  </a:lnTo>
                  <a:cubicBezTo>
                    <a:pt x="613" y="289"/>
                    <a:pt x="837" y="431"/>
                    <a:pt x="1049" y="582"/>
                  </a:cubicBezTo>
                  <a:lnTo>
                    <a:pt x="682" y="1089"/>
                  </a:lnTo>
                  <a:lnTo>
                    <a:pt x="728" y="1122"/>
                  </a:lnTo>
                  <a:cubicBezTo>
                    <a:pt x="947" y="1280"/>
                    <a:pt x="1158" y="1452"/>
                    <a:pt x="1356" y="1634"/>
                  </a:cubicBezTo>
                  <a:lnTo>
                    <a:pt x="1396" y="1670"/>
                  </a:lnTo>
                  <a:lnTo>
                    <a:pt x="1914" y="1145"/>
                  </a:lnTo>
                  <a:lnTo>
                    <a:pt x="1872" y="1105"/>
                  </a:lnTo>
                  <a:cubicBezTo>
                    <a:pt x="1716" y="963"/>
                    <a:pt x="1551" y="820"/>
                    <a:pt x="1383" y="692"/>
                  </a:cubicBezTo>
                  <a:lnTo>
                    <a:pt x="1339" y="655"/>
                  </a:lnTo>
                  <a:lnTo>
                    <a:pt x="999" y="1082"/>
                  </a:lnTo>
                  <a:lnTo>
                    <a:pt x="1046" y="1115"/>
                  </a:lnTo>
                  <a:cubicBezTo>
                    <a:pt x="1131" y="1185"/>
                    <a:pt x="1220" y="1254"/>
                    <a:pt x="1304" y="1327"/>
                  </a:cubicBezTo>
                  <a:lnTo>
                    <a:pt x="1346" y="1363"/>
                  </a:lnTo>
                  <a:lnTo>
                    <a:pt x="1565" y="1118"/>
                  </a:lnTo>
                  <a:lnTo>
                    <a:pt x="1482" y="1042"/>
                  </a:lnTo>
                  <a:lnTo>
                    <a:pt x="1336" y="1204"/>
                  </a:lnTo>
                  <a:cubicBezTo>
                    <a:pt x="1277" y="1158"/>
                    <a:pt x="1217" y="1108"/>
                    <a:pt x="1158" y="1062"/>
                  </a:cubicBezTo>
                  <a:lnTo>
                    <a:pt x="1356" y="814"/>
                  </a:lnTo>
                  <a:cubicBezTo>
                    <a:pt x="1492" y="920"/>
                    <a:pt x="1624" y="1032"/>
                    <a:pt x="1753" y="1148"/>
                  </a:cubicBezTo>
                  <a:lnTo>
                    <a:pt x="1392" y="1515"/>
                  </a:lnTo>
                  <a:cubicBezTo>
                    <a:pt x="1217" y="1356"/>
                    <a:pt x="1032" y="1204"/>
                    <a:pt x="840" y="1066"/>
                  </a:cubicBezTo>
                  <a:lnTo>
                    <a:pt x="1208" y="556"/>
                  </a:lnTo>
                  <a:lnTo>
                    <a:pt x="1161" y="527"/>
                  </a:lnTo>
                  <a:cubicBezTo>
                    <a:pt x="913" y="344"/>
                    <a:pt x="655" y="179"/>
                    <a:pt x="387" y="31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5343143" y="1879244"/>
              <a:ext cx="217730" cy="226748"/>
            </a:xfrm>
            <a:custGeom>
              <a:avLst/>
              <a:gdLst/>
              <a:ahLst/>
              <a:cxnLst/>
              <a:rect l="l" t="t" r="r" b="b"/>
              <a:pathLst>
                <a:path w="1776" h="1852" extrusionOk="0">
                  <a:moveTo>
                    <a:pt x="470" y="1"/>
                  </a:moveTo>
                  <a:lnTo>
                    <a:pt x="0" y="576"/>
                  </a:lnTo>
                  <a:lnTo>
                    <a:pt x="43" y="612"/>
                  </a:lnTo>
                  <a:cubicBezTo>
                    <a:pt x="186" y="735"/>
                    <a:pt x="321" y="866"/>
                    <a:pt x="453" y="1002"/>
                  </a:cubicBezTo>
                  <a:lnTo>
                    <a:pt x="493" y="1042"/>
                  </a:lnTo>
                  <a:lnTo>
                    <a:pt x="876" y="659"/>
                  </a:lnTo>
                  <a:lnTo>
                    <a:pt x="836" y="619"/>
                  </a:lnTo>
                  <a:cubicBezTo>
                    <a:pt x="757" y="536"/>
                    <a:pt x="671" y="453"/>
                    <a:pt x="586" y="374"/>
                  </a:cubicBezTo>
                  <a:lnTo>
                    <a:pt x="546" y="334"/>
                  </a:lnTo>
                  <a:lnTo>
                    <a:pt x="325" y="582"/>
                  </a:lnTo>
                  <a:lnTo>
                    <a:pt x="407" y="655"/>
                  </a:lnTo>
                  <a:lnTo>
                    <a:pt x="552" y="493"/>
                  </a:lnTo>
                  <a:cubicBezTo>
                    <a:pt x="609" y="549"/>
                    <a:pt x="665" y="602"/>
                    <a:pt x="717" y="659"/>
                  </a:cubicBezTo>
                  <a:lnTo>
                    <a:pt x="493" y="883"/>
                  </a:lnTo>
                  <a:cubicBezTo>
                    <a:pt x="384" y="770"/>
                    <a:pt x="272" y="665"/>
                    <a:pt x="156" y="563"/>
                  </a:cubicBezTo>
                  <a:lnTo>
                    <a:pt x="483" y="163"/>
                  </a:lnTo>
                  <a:cubicBezTo>
                    <a:pt x="678" y="338"/>
                    <a:pt x="867" y="523"/>
                    <a:pt x="1045" y="718"/>
                  </a:cubicBezTo>
                  <a:lnTo>
                    <a:pt x="583" y="1138"/>
                  </a:lnTo>
                  <a:lnTo>
                    <a:pt x="618" y="1177"/>
                  </a:lnTo>
                  <a:cubicBezTo>
                    <a:pt x="801" y="1379"/>
                    <a:pt x="969" y="1591"/>
                    <a:pt x="1128" y="1809"/>
                  </a:cubicBezTo>
                  <a:lnTo>
                    <a:pt x="1158" y="1852"/>
                  </a:lnTo>
                  <a:lnTo>
                    <a:pt x="1776" y="1445"/>
                  </a:lnTo>
                  <a:lnTo>
                    <a:pt x="1742" y="1399"/>
                  </a:lnTo>
                  <a:cubicBezTo>
                    <a:pt x="1617" y="1227"/>
                    <a:pt x="1485" y="1055"/>
                    <a:pt x="1349" y="893"/>
                  </a:cubicBezTo>
                  <a:lnTo>
                    <a:pt x="1312" y="850"/>
                  </a:lnTo>
                  <a:lnTo>
                    <a:pt x="893" y="1194"/>
                  </a:lnTo>
                  <a:lnTo>
                    <a:pt x="929" y="1237"/>
                  </a:lnTo>
                  <a:cubicBezTo>
                    <a:pt x="1002" y="1323"/>
                    <a:pt x="1071" y="1409"/>
                    <a:pt x="1141" y="1498"/>
                  </a:cubicBezTo>
                  <a:lnTo>
                    <a:pt x="1174" y="1541"/>
                  </a:lnTo>
                  <a:lnTo>
                    <a:pt x="1439" y="1346"/>
                  </a:lnTo>
                  <a:lnTo>
                    <a:pt x="1372" y="1257"/>
                  </a:lnTo>
                  <a:lnTo>
                    <a:pt x="1197" y="1385"/>
                  </a:lnTo>
                  <a:cubicBezTo>
                    <a:pt x="1147" y="1326"/>
                    <a:pt x="1101" y="1266"/>
                    <a:pt x="1051" y="1207"/>
                  </a:cubicBezTo>
                  <a:lnTo>
                    <a:pt x="1297" y="1005"/>
                  </a:lnTo>
                  <a:cubicBezTo>
                    <a:pt x="1408" y="1141"/>
                    <a:pt x="1515" y="1277"/>
                    <a:pt x="1617" y="1415"/>
                  </a:cubicBezTo>
                  <a:lnTo>
                    <a:pt x="1187" y="1699"/>
                  </a:lnTo>
                  <a:cubicBezTo>
                    <a:pt x="1048" y="1508"/>
                    <a:pt x="896" y="1323"/>
                    <a:pt x="741" y="1144"/>
                  </a:cubicBezTo>
                  <a:lnTo>
                    <a:pt x="1204" y="724"/>
                  </a:lnTo>
                  <a:lnTo>
                    <a:pt x="1167" y="685"/>
                  </a:lnTo>
                  <a:cubicBezTo>
                    <a:pt x="963" y="457"/>
                    <a:pt x="741" y="242"/>
                    <a:pt x="513" y="40"/>
                  </a:cubicBezTo>
                  <a:lnTo>
                    <a:pt x="4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5500603" y="2070655"/>
              <a:ext cx="190581" cy="239999"/>
            </a:xfrm>
            <a:custGeom>
              <a:avLst/>
              <a:gdLst/>
              <a:ahLst/>
              <a:cxnLst/>
              <a:rect l="l" t="t" r="r" b="b"/>
              <a:pathLst>
                <a:path w="1554" h="1955" extrusionOk="0">
                  <a:moveTo>
                    <a:pt x="575" y="1"/>
                  </a:moveTo>
                  <a:lnTo>
                    <a:pt x="0" y="464"/>
                  </a:lnTo>
                  <a:lnTo>
                    <a:pt x="30" y="507"/>
                  </a:lnTo>
                  <a:cubicBezTo>
                    <a:pt x="142" y="659"/>
                    <a:pt x="252" y="814"/>
                    <a:pt x="351" y="973"/>
                  </a:cubicBezTo>
                  <a:lnTo>
                    <a:pt x="380" y="1023"/>
                  </a:lnTo>
                  <a:lnTo>
                    <a:pt x="836" y="728"/>
                  </a:lnTo>
                  <a:lnTo>
                    <a:pt x="807" y="682"/>
                  </a:lnTo>
                  <a:cubicBezTo>
                    <a:pt x="744" y="583"/>
                    <a:pt x="681" y="484"/>
                    <a:pt x="612" y="388"/>
                  </a:cubicBezTo>
                  <a:lnTo>
                    <a:pt x="579" y="342"/>
                  </a:lnTo>
                  <a:lnTo>
                    <a:pt x="311" y="536"/>
                  </a:lnTo>
                  <a:lnTo>
                    <a:pt x="377" y="629"/>
                  </a:lnTo>
                  <a:lnTo>
                    <a:pt x="552" y="500"/>
                  </a:lnTo>
                  <a:cubicBezTo>
                    <a:pt x="598" y="563"/>
                    <a:pt x="641" y="629"/>
                    <a:pt x="685" y="695"/>
                  </a:cubicBezTo>
                  <a:lnTo>
                    <a:pt x="417" y="867"/>
                  </a:lnTo>
                  <a:cubicBezTo>
                    <a:pt x="334" y="738"/>
                    <a:pt x="245" y="609"/>
                    <a:pt x="153" y="484"/>
                  </a:cubicBezTo>
                  <a:lnTo>
                    <a:pt x="556" y="159"/>
                  </a:lnTo>
                  <a:cubicBezTo>
                    <a:pt x="711" y="371"/>
                    <a:pt x="856" y="593"/>
                    <a:pt x="989" y="821"/>
                  </a:cubicBezTo>
                  <a:lnTo>
                    <a:pt x="450" y="1135"/>
                  </a:lnTo>
                  <a:lnTo>
                    <a:pt x="476" y="1184"/>
                  </a:lnTo>
                  <a:cubicBezTo>
                    <a:pt x="612" y="1416"/>
                    <a:pt x="737" y="1657"/>
                    <a:pt x="844" y="1905"/>
                  </a:cubicBezTo>
                  <a:lnTo>
                    <a:pt x="863" y="1955"/>
                  </a:lnTo>
                  <a:lnTo>
                    <a:pt x="1554" y="1683"/>
                  </a:lnTo>
                  <a:lnTo>
                    <a:pt x="1531" y="1631"/>
                  </a:lnTo>
                  <a:cubicBezTo>
                    <a:pt x="1445" y="1436"/>
                    <a:pt x="1352" y="1241"/>
                    <a:pt x="1250" y="1052"/>
                  </a:cubicBezTo>
                  <a:lnTo>
                    <a:pt x="1224" y="1006"/>
                  </a:lnTo>
                  <a:lnTo>
                    <a:pt x="744" y="1254"/>
                  </a:lnTo>
                  <a:lnTo>
                    <a:pt x="771" y="1303"/>
                  </a:lnTo>
                  <a:cubicBezTo>
                    <a:pt x="824" y="1403"/>
                    <a:pt x="873" y="1502"/>
                    <a:pt x="923" y="1604"/>
                  </a:cubicBezTo>
                  <a:lnTo>
                    <a:pt x="946" y="1651"/>
                  </a:lnTo>
                  <a:lnTo>
                    <a:pt x="1247" y="1518"/>
                  </a:lnTo>
                  <a:lnTo>
                    <a:pt x="1201" y="1416"/>
                  </a:lnTo>
                  <a:lnTo>
                    <a:pt x="998" y="1505"/>
                  </a:lnTo>
                  <a:cubicBezTo>
                    <a:pt x="966" y="1436"/>
                    <a:pt x="932" y="1369"/>
                    <a:pt x="896" y="1303"/>
                  </a:cubicBezTo>
                  <a:lnTo>
                    <a:pt x="1177" y="1155"/>
                  </a:lnTo>
                  <a:cubicBezTo>
                    <a:pt x="1256" y="1310"/>
                    <a:pt x="1332" y="1465"/>
                    <a:pt x="1405" y="1624"/>
                  </a:cubicBezTo>
                  <a:lnTo>
                    <a:pt x="923" y="1809"/>
                  </a:lnTo>
                  <a:cubicBezTo>
                    <a:pt x="827" y="1595"/>
                    <a:pt x="721" y="1383"/>
                    <a:pt x="602" y="1175"/>
                  </a:cubicBezTo>
                  <a:lnTo>
                    <a:pt x="1144" y="861"/>
                  </a:lnTo>
                  <a:lnTo>
                    <a:pt x="1114" y="811"/>
                  </a:lnTo>
                  <a:cubicBezTo>
                    <a:pt x="963" y="550"/>
                    <a:pt x="790" y="292"/>
                    <a:pt x="609" y="48"/>
                  </a:cubicBezTo>
                  <a:lnTo>
                    <a:pt x="5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5617341" y="2294459"/>
              <a:ext cx="155832" cy="241472"/>
            </a:xfrm>
            <a:custGeom>
              <a:avLst/>
              <a:gdLst/>
              <a:ahLst/>
              <a:cxnLst/>
              <a:rect l="l" t="t" r="r" b="b"/>
              <a:pathLst>
                <a:path w="1270" h="1974" extrusionOk="0">
                  <a:moveTo>
                    <a:pt x="661" y="1"/>
                  </a:moveTo>
                  <a:lnTo>
                    <a:pt x="0" y="338"/>
                  </a:lnTo>
                  <a:lnTo>
                    <a:pt x="23" y="387"/>
                  </a:lnTo>
                  <a:cubicBezTo>
                    <a:pt x="103" y="556"/>
                    <a:pt x="176" y="732"/>
                    <a:pt x="241" y="910"/>
                  </a:cubicBezTo>
                  <a:lnTo>
                    <a:pt x="261" y="962"/>
                  </a:lnTo>
                  <a:lnTo>
                    <a:pt x="767" y="768"/>
                  </a:lnTo>
                  <a:lnTo>
                    <a:pt x="748" y="718"/>
                  </a:lnTo>
                  <a:cubicBezTo>
                    <a:pt x="708" y="609"/>
                    <a:pt x="665" y="497"/>
                    <a:pt x="618" y="387"/>
                  </a:cubicBezTo>
                  <a:lnTo>
                    <a:pt x="595" y="335"/>
                  </a:lnTo>
                  <a:lnTo>
                    <a:pt x="291" y="474"/>
                  </a:lnTo>
                  <a:lnTo>
                    <a:pt x="337" y="576"/>
                  </a:lnTo>
                  <a:lnTo>
                    <a:pt x="536" y="486"/>
                  </a:lnTo>
                  <a:cubicBezTo>
                    <a:pt x="566" y="559"/>
                    <a:pt x="595" y="632"/>
                    <a:pt x="621" y="705"/>
                  </a:cubicBezTo>
                  <a:lnTo>
                    <a:pt x="328" y="817"/>
                  </a:lnTo>
                  <a:cubicBezTo>
                    <a:pt x="272" y="672"/>
                    <a:pt x="212" y="530"/>
                    <a:pt x="149" y="387"/>
                  </a:cubicBezTo>
                  <a:lnTo>
                    <a:pt x="609" y="156"/>
                  </a:lnTo>
                  <a:cubicBezTo>
                    <a:pt x="714" y="394"/>
                    <a:pt x="813" y="642"/>
                    <a:pt x="896" y="890"/>
                  </a:cubicBezTo>
                  <a:lnTo>
                    <a:pt x="304" y="1085"/>
                  </a:lnTo>
                  <a:lnTo>
                    <a:pt x="321" y="1138"/>
                  </a:lnTo>
                  <a:cubicBezTo>
                    <a:pt x="403" y="1392"/>
                    <a:pt x="473" y="1657"/>
                    <a:pt x="529" y="1921"/>
                  </a:cubicBezTo>
                  <a:lnTo>
                    <a:pt x="539" y="1974"/>
                  </a:lnTo>
                  <a:lnTo>
                    <a:pt x="1270" y="1852"/>
                  </a:lnTo>
                  <a:lnTo>
                    <a:pt x="1256" y="1795"/>
                  </a:lnTo>
                  <a:cubicBezTo>
                    <a:pt x="1213" y="1588"/>
                    <a:pt x="1164" y="1376"/>
                    <a:pt x="1105" y="1171"/>
                  </a:cubicBezTo>
                  <a:lnTo>
                    <a:pt x="1088" y="1118"/>
                  </a:lnTo>
                  <a:lnTo>
                    <a:pt x="566" y="1264"/>
                  </a:lnTo>
                  <a:lnTo>
                    <a:pt x="582" y="1319"/>
                  </a:lnTo>
                  <a:cubicBezTo>
                    <a:pt x="612" y="1426"/>
                    <a:pt x="641" y="1534"/>
                    <a:pt x="668" y="1641"/>
                  </a:cubicBezTo>
                  <a:lnTo>
                    <a:pt x="681" y="1693"/>
                  </a:lnTo>
                  <a:lnTo>
                    <a:pt x="1002" y="1627"/>
                  </a:lnTo>
                  <a:lnTo>
                    <a:pt x="978" y="1515"/>
                  </a:lnTo>
                  <a:lnTo>
                    <a:pt x="764" y="1561"/>
                  </a:lnTo>
                  <a:cubicBezTo>
                    <a:pt x="744" y="1488"/>
                    <a:pt x="725" y="1415"/>
                    <a:pt x="705" y="1343"/>
                  </a:cubicBezTo>
                  <a:lnTo>
                    <a:pt x="1012" y="1257"/>
                  </a:lnTo>
                  <a:cubicBezTo>
                    <a:pt x="1058" y="1422"/>
                    <a:pt x="1097" y="1591"/>
                    <a:pt x="1134" y="1760"/>
                  </a:cubicBezTo>
                  <a:lnTo>
                    <a:pt x="629" y="1845"/>
                  </a:lnTo>
                  <a:cubicBezTo>
                    <a:pt x="579" y="1614"/>
                    <a:pt x="516" y="1383"/>
                    <a:pt x="443" y="1158"/>
                  </a:cubicBezTo>
                  <a:lnTo>
                    <a:pt x="1038" y="962"/>
                  </a:lnTo>
                  <a:lnTo>
                    <a:pt x="1022" y="910"/>
                  </a:lnTo>
                  <a:cubicBezTo>
                    <a:pt x="926" y="619"/>
                    <a:pt x="813" y="332"/>
                    <a:pt x="685" y="54"/>
                  </a:cubicBezTo>
                  <a:lnTo>
                    <a:pt x="6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5689013" y="2538876"/>
              <a:ext cx="114023" cy="237055"/>
            </a:xfrm>
            <a:custGeom>
              <a:avLst/>
              <a:gdLst/>
              <a:ahLst/>
              <a:cxnLst/>
              <a:rect l="l" t="t" r="r" b="b"/>
              <a:pathLst>
                <a:path w="926" h="1938" extrusionOk="0">
                  <a:moveTo>
                    <a:pt x="715" y="1"/>
                  </a:moveTo>
                  <a:lnTo>
                    <a:pt x="1" y="193"/>
                  </a:lnTo>
                  <a:lnTo>
                    <a:pt x="10" y="246"/>
                  </a:lnTo>
                  <a:cubicBezTo>
                    <a:pt x="53" y="428"/>
                    <a:pt x="90" y="616"/>
                    <a:pt x="116" y="801"/>
                  </a:cubicBezTo>
                  <a:lnTo>
                    <a:pt x="123" y="857"/>
                  </a:lnTo>
                  <a:lnTo>
                    <a:pt x="658" y="774"/>
                  </a:lnTo>
                  <a:lnTo>
                    <a:pt x="651" y="719"/>
                  </a:lnTo>
                  <a:cubicBezTo>
                    <a:pt x="635" y="603"/>
                    <a:pt x="616" y="487"/>
                    <a:pt x="592" y="371"/>
                  </a:cubicBezTo>
                  <a:lnTo>
                    <a:pt x="582" y="315"/>
                  </a:lnTo>
                  <a:lnTo>
                    <a:pt x="255" y="385"/>
                  </a:lnTo>
                  <a:lnTo>
                    <a:pt x="282" y="493"/>
                  </a:lnTo>
                  <a:lnTo>
                    <a:pt x="493" y="447"/>
                  </a:lnTo>
                  <a:cubicBezTo>
                    <a:pt x="506" y="527"/>
                    <a:pt x="520" y="603"/>
                    <a:pt x="532" y="679"/>
                  </a:cubicBezTo>
                  <a:lnTo>
                    <a:pt x="219" y="728"/>
                  </a:lnTo>
                  <a:cubicBezTo>
                    <a:pt x="195" y="576"/>
                    <a:pt x="166" y="424"/>
                    <a:pt x="132" y="272"/>
                  </a:cubicBezTo>
                  <a:lnTo>
                    <a:pt x="631" y="140"/>
                  </a:lnTo>
                  <a:cubicBezTo>
                    <a:pt x="688" y="397"/>
                    <a:pt x="731" y="659"/>
                    <a:pt x="761" y="920"/>
                  </a:cubicBezTo>
                  <a:lnTo>
                    <a:pt x="140" y="986"/>
                  </a:lnTo>
                  <a:lnTo>
                    <a:pt x="146" y="1042"/>
                  </a:lnTo>
                  <a:cubicBezTo>
                    <a:pt x="175" y="1310"/>
                    <a:pt x="189" y="1581"/>
                    <a:pt x="186" y="1852"/>
                  </a:cubicBezTo>
                  <a:lnTo>
                    <a:pt x="186" y="1905"/>
                  </a:lnTo>
                  <a:lnTo>
                    <a:pt x="926" y="1938"/>
                  </a:lnTo>
                  <a:lnTo>
                    <a:pt x="926" y="1879"/>
                  </a:lnTo>
                  <a:cubicBezTo>
                    <a:pt x="926" y="1667"/>
                    <a:pt x="919" y="1452"/>
                    <a:pt x="903" y="1238"/>
                  </a:cubicBezTo>
                  <a:lnTo>
                    <a:pt x="900" y="1184"/>
                  </a:lnTo>
                  <a:lnTo>
                    <a:pt x="361" y="1218"/>
                  </a:lnTo>
                  <a:lnTo>
                    <a:pt x="364" y="1274"/>
                  </a:lnTo>
                  <a:cubicBezTo>
                    <a:pt x="370" y="1383"/>
                    <a:pt x="378" y="1495"/>
                    <a:pt x="381" y="1607"/>
                  </a:cubicBezTo>
                  <a:lnTo>
                    <a:pt x="381" y="1660"/>
                  </a:lnTo>
                  <a:lnTo>
                    <a:pt x="711" y="1660"/>
                  </a:lnTo>
                  <a:lnTo>
                    <a:pt x="711" y="1548"/>
                  </a:lnTo>
                  <a:lnTo>
                    <a:pt x="489" y="1548"/>
                  </a:lnTo>
                  <a:cubicBezTo>
                    <a:pt x="489" y="1472"/>
                    <a:pt x="483" y="1396"/>
                    <a:pt x="480" y="1320"/>
                  </a:cubicBezTo>
                  <a:lnTo>
                    <a:pt x="797" y="1300"/>
                  </a:lnTo>
                  <a:cubicBezTo>
                    <a:pt x="807" y="1476"/>
                    <a:pt x="814" y="1647"/>
                    <a:pt x="814" y="1819"/>
                  </a:cubicBezTo>
                  <a:lnTo>
                    <a:pt x="298" y="1796"/>
                  </a:lnTo>
                  <a:cubicBezTo>
                    <a:pt x="298" y="1561"/>
                    <a:pt x="288" y="1323"/>
                    <a:pt x="265" y="1085"/>
                  </a:cubicBezTo>
                  <a:lnTo>
                    <a:pt x="886" y="1019"/>
                  </a:lnTo>
                  <a:lnTo>
                    <a:pt x="880" y="963"/>
                  </a:lnTo>
                  <a:cubicBezTo>
                    <a:pt x="846" y="659"/>
                    <a:pt x="794" y="355"/>
                    <a:pt x="727" y="57"/>
                  </a:cubicBezTo>
                  <a:lnTo>
                    <a:pt x="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5690642" y="2793599"/>
              <a:ext cx="112937" cy="238527"/>
            </a:xfrm>
            <a:custGeom>
              <a:avLst/>
              <a:gdLst/>
              <a:ahLst/>
              <a:cxnLst/>
              <a:rect l="l" t="t" r="r" b="b"/>
              <a:pathLst>
                <a:path w="920" h="1938" extrusionOk="0">
                  <a:moveTo>
                    <a:pt x="913" y="0"/>
                  </a:moveTo>
                  <a:lnTo>
                    <a:pt x="173" y="37"/>
                  </a:lnTo>
                  <a:lnTo>
                    <a:pt x="176" y="93"/>
                  </a:lnTo>
                  <a:cubicBezTo>
                    <a:pt x="179" y="282"/>
                    <a:pt x="173" y="470"/>
                    <a:pt x="159" y="659"/>
                  </a:cubicBezTo>
                  <a:lnTo>
                    <a:pt x="156" y="714"/>
                  </a:lnTo>
                  <a:lnTo>
                    <a:pt x="698" y="744"/>
                  </a:lnTo>
                  <a:lnTo>
                    <a:pt x="702" y="688"/>
                  </a:lnTo>
                  <a:cubicBezTo>
                    <a:pt x="708" y="572"/>
                    <a:pt x="714" y="453"/>
                    <a:pt x="718" y="334"/>
                  </a:cubicBezTo>
                  <a:lnTo>
                    <a:pt x="718" y="278"/>
                  </a:lnTo>
                  <a:lnTo>
                    <a:pt x="384" y="282"/>
                  </a:lnTo>
                  <a:lnTo>
                    <a:pt x="388" y="394"/>
                  </a:lnTo>
                  <a:lnTo>
                    <a:pt x="603" y="391"/>
                  </a:lnTo>
                  <a:lnTo>
                    <a:pt x="603" y="391"/>
                  </a:lnTo>
                  <a:cubicBezTo>
                    <a:pt x="603" y="470"/>
                    <a:pt x="599" y="549"/>
                    <a:pt x="592" y="625"/>
                  </a:cubicBezTo>
                  <a:lnTo>
                    <a:pt x="275" y="609"/>
                  </a:lnTo>
                  <a:cubicBezTo>
                    <a:pt x="285" y="453"/>
                    <a:pt x="288" y="298"/>
                    <a:pt x="288" y="146"/>
                  </a:cubicBezTo>
                  <a:lnTo>
                    <a:pt x="801" y="116"/>
                  </a:lnTo>
                  <a:lnTo>
                    <a:pt x="801" y="116"/>
                  </a:lnTo>
                  <a:cubicBezTo>
                    <a:pt x="804" y="381"/>
                    <a:pt x="794" y="645"/>
                    <a:pt x="768" y="906"/>
                  </a:cubicBezTo>
                  <a:lnTo>
                    <a:pt x="146" y="844"/>
                  </a:lnTo>
                  <a:lnTo>
                    <a:pt x="139" y="900"/>
                  </a:lnTo>
                  <a:cubicBezTo>
                    <a:pt x="113" y="1167"/>
                    <a:pt x="70" y="1439"/>
                    <a:pt x="14" y="1700"/>
                  </a:cubicBezTo>
                  <a:lnTo>
                    <a:pt x="0" y="1753"/>
                  </a:lnTo>
                  <a:lnTo>
                    <a:pt x="718" y="1938"/>
                  </a:lnTo>
                  <a:lnTo>
                    <a:pt x="731" y="1881"/>
                  </a:lnTo>
                  <a:cubicBezTo>
                    <a:pt x="774" y="1673"/>
                    <a:pt x="814" y="1462"/>
                    <a:pt x="844" y="1250"/>
                  </a:cubicBezTo>
                  <a:lnTo>
                    <a:pt x="850" y="1194"/>
                  </a:lnTo>
                  <a:lnTo>
                    <a:pt x="315" y="1115"/>
                  </a:lnTo>
                  <a:lnTo>
                    <a:pt x="305" y="1170"/>
                  </a:lnTo>
                  <a:cubicBezTo>
                    <a:pt x="292" y="1280"/>
                    <a:pt x="275" y="1392"/>
                    <a:pt x="252" y="1501"/>
                  </a:cubicBezTo>
                  <a:lnTo>
                    <a:pt x="242" y="1554"/>
                  </a:lnTo>
                  <a:lnTo>
                    <a:pt x="566" y="1623"/>
                  </a:lnTo>
                  <a:lnTo>
                    <a:pt x="589" y="1511"/>
                  </a:lnTo>
                  <a:lnTo>
                    <a:pt x="374" y="1468"/>
                  </a:lnTo>
                  <a:cubicBezTo>
                    <a:pt x="388" y="1392"/>
                    <a:pt x="397" y="1316"/>
                    <a:pt x="411" y="1243"/>
                  </a:cubicBezTo>
                  <a:lnTo>
                    <a:pt x="725" y="1289"/>
                  </a:lnTo>
                  <a:cubicBezTo>
                    <a:pt x="698" y="1458"/>
                    <a:pt x="668" y="1630"/>
                    <a:pt x="632" y="1799"/>
                  </a:cubicBezTo>
                  <a:lnTo>
                    <a:pt x="133" y="1670"/>
                  </a:lnTo>
                  <a:cubicBezTo>
                    <a:pt x="182" y="1439"/>
                    <a:pt x="222" y="1204"/>
                    <a:pt x="246" y="969"/>
                  </a:cubicBezTo>
                  <a:lnTo>
                    <a:pt x="870" y="1032"/>
                  </a:lnTo>
                  <a:lnTo>
                    <a:pt x="873" y="976"/>
                  </a:lnTo>
                  <a:cubicBezTo>
                    <a:pt x="906" y="671"/>
                    <a:pt x="920" y="364"/>
                    <a:pt x="913" y="57"/>
                  </a:cubicBezTo>
                  <a:lnTo>
                    <a:pt x="9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5621142" y="3035071"/>
              <a:ext cx="154203" cy="241472"/>
            </a:xfrm>
            <a:custGeom>
              <a:avLst/>
              <a:gdLst/>
              <a:ahLst/>
              <a:cxnLst/>
              <a:rect l="l" t="t" r="r" b="b"/>
              <a:pathLst>
                <a:path w="1257" h="1972" extrusionOk="0">
                  <a:moveTo>
                    <a:pt x="526" y="1"/>
                  </a:moveTo>
                  <a:lnTo>
                    <a:pt x="516" y="54"/>
                  </a:lnTo>
                  <a:cubicBezTo>
                    <a:pt x="480" y="239"/>
                    <a:pt x="437" y="424"/>
                    <a:pt x="384" y="606"/>
                  </a:cubicBezTo>
                  <a:lnTo>
                    <a:pt x="367" y="659"/>
                  </a:lnTo>
                  <a:lnTo>
                    <a:pt x="893" y="801"/>
                  </a:lnTo>
                  <a:lnTo>
                    <a:pt x="906" y="748"/>
                  </a:lnTo>
                  <a:cubicBezTo>
                    <a:pt x="939" y="635"/>
                    <a:pt x="968" y="520"/>
                    <a:pt x="995" y="404"/>
                  </a:cubicBezTo>
                  <a:lnTo>
                    <a:pt x="1008" y="348"/>
                  </a:lnTo>
                  <a:lnTo>
                    <a:pt x="681" y="282"/>
                  </a:lnTo>
                  <a:lnTo>
                    <a:pt x="658" y="391"/>
                  </a:lnTo>
                  <a:lnTo>
                    <a:pt x="873" y="434"/>
                  </a:lnTo>
                  <a:cubicBezTo>
                    <a:pt x="853" y="513"/>
                    <a:pt x="833" y="589"/>
                    <a:pt x="814" y="662"/>
                  </a:cubicBezTo>
                  <a:lnTo>
                    <a:pt x="506" y="580"/>
                  </a:lnTo>
                  <a:cubicBezTo>
                    <a:pt x="549" y="431"/>
                    <a:pt x="585" y="278"/>
                    <a:pt x="615" y="130"/>
                  </a:cubicBezTo>
                  <a:lnTo>
                    <a:pt x="1124" y="209"/>
                  </a:lnTo>
                  <a:cubicBezTo>
                    <a:pt x="1071" y="467"/>
                    <a:pt x="1005" y="725"/>
                    <a:pt x="925" y="976"/>
                  </a:cubicBezTo>
                  <a:lnTo>
                    <a:pt x="330" y="785"/>
                  </a:lnTo>
                  <a:lnTo>
                    <a:pt x="314" y="838"/>
                  </a:lnTo>
                  <a:cubicBezTo>
                    <a:pt x="231" y="1095"/>
                    <a:pt x="135" y="1349"/>
                    <a:pt x="23" y="1594"/>
                  </a:cubicBezTo>
                  <a:lnTo>
                    <a:pt x="0" y="1644"/>
                  </a:lnTo>
                  <a:lnTo>
                    <a:pt x="661" y="1971"/>
                  </a:lnTo>
                  <a:lnTo>
                    <a:pt x="687" y="1918"/>
                  </a:lnTo>
                  <a:cubicBezTo>
                    <a:pt x="774" y="1723"/>
                    <a:pt x="856" y="1525"/>
                    <a:pt x="929" y="1323"/>
                  </a:cubicBezTo>
                  <a:lnTo>
                    <a:pt x="945" y="1274"/>
                  </a:lnTo>
                  <a:lnTo>
                    <a:pt x="440" y="1085"/>
                  </a:lnTo>
                  <a:lnTo>
                    <a:pt x="420" y="1138"/>
                  </a:lnTo>
                  <a:cubicBezTo>
                    <a:pt x="384" y="1241"/>
                    <a:pt x="341" y="1346"/>
                    <a:pt x="301" y="1449"/>
                  </a:cubicBezTo>
                  <a:lnTo>
                    <a:pt x="278" y="1499"/>
                  </a:lnTo>
                  <a:lnTo>
                    <a:pt x="579" y="1631"/>
                  </a:lnTo>
                  <a:lnTo>
                    <a:pt x="625" y="1528"/>
                  </a:lnTo>
                  <a:lnTo>
                    <a:pt x="423" y="1439"/>
                  </a:lnTo>
                  <a:cubicBezTo>
                    <a:pt x="453" y="1369"/>
                    <a:pt x="480" y="1300"/>
                    <a:pt x="506" y="1227"/>
                  </a:cubicBezTo>
                  <a:lnTo>
                    <a:pt x="803" y="1340"/>
                  </a:lnTo>
                  <a:cubicBezTo>
                    <a:pt x="744" y="1502"/>
                    <a:pt x="678" y="1660"/>
                    <a:pt x="608" y="1819"/>
                  </a:cubicBezTo>
                  <a:lnTo>
                    <a:pt x="149" y="1591"/>
                  </a:lnTo>
                  <a:cubicBezTo>
                    <a:pt x="245" y="1373"/>
                    <a:pt x="330" y="1151"/>
                    <a:pt x="403" y="927"/>
                  </a:cubicBezTo>
                  <a:lnTo>
                    <a:pt x="998" y="1115"/>
                  </a:lnTo>
                  <a:lnTo>
                    <a:pt x="1015" y="1062"/>
                  </a:lnTo>
                  <a:cubicBezTo>
                    <a:pt x="1111" y="771"/>
                    <a:pt x="1186" y="474"/>
                    <a:pt x="1243" y="173"/>
                  </a:cubicBezTo>
                  <a:lnTo>
                    <a:pt x="1256" y="117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5506033" y="3260348"/>
              <a:ext cx="189496" cy="239999"/>
            </a:xfrm>
            <a:custGeom>
              <a:avLst/>
              <a:gdLst/>
              <a:ahLst/>
              <a:cxnLst/>
              <a:rect l="l" t="t" r="r" b="b"/>
              <a:pathLst>
                <a:path w="1544" h="1954" extrusionOk="0">
                  <a:moveTo>
                    <a:pt x="853" y="0"/>
                  </a:moveTo>
                  <a:lnTo>
                    <a:pt x="833" y="50"/>
                  </a:lnTo>
                  <a:cubicBezTo>
                    <a:pt x="757" y="221"/>
                    <a:pt x="678" y="394"/>
                    <a:pt x="589" y="559"/>
                  </a:cubicBezTo>
                  <a:lnTo>
                    <a:pt x="563" y="609"/>
                  </a:lnTo>
                  <a:lnTo>
                    <a:pt x="1045" y="856"/>
                  </a:lnTo>
                  <a:lnTo>
                    <a:pt x="1071" y="807"/>
                  </a:lnTo>
                  <a:cubicBezTo>
                    <a:pt x="1127" y="701"/>
                    <a:pt x="1177" y="595"/>
                    <a:pt x="1227" y="490"/>
                  </a:cubicBezTo>
                  <a:lnTo>
                    <a:pt x="1253" y="440"/>
                  </a:lnTo>
                  <a:lnTo>
                    <a:pt x="949" y="305"/>
                  </a:lnTo>
                  <a:lnTo>
                    <a:pt x="903" y="407"/>
                  </a:lnTo>
                  <a:lnTo>
                    <a:pt x="1101" y="496"/>
                  </a:lnTo>
                  <a:cubicBezTo>
                    <a:pt x="1068" y="566"/>
                    <a:pt x="1031" y="635"/>
                    <a:pt x="999" y="704"/>
                  </a:cubicBezTo>
                  <a:lnTo>
                    <a:pt x="714" y="562"/>
                  </a:lnTo>
                  <a:cubicBezTo>
                    <a:pt x="787" y="424"/>
                    <a:pt x="853" y="285"/>
                    <a:pt x="912" y="142"/>
                  </a:cubicBezTo>
                  <a:lnTo>
                    <a:pt x="1396" y="328"/>
                  </a:lnTo>
                  <a:cubicBezTo>
                    <a:pt x="1289" y="566"/>
                    <a:pt x="1170" y="804"/>
                    <a:pt x="1045" y="1035"/>
                  </a:cubicBezTo>
                  <a:lnTo>
                    <a:pt x="499" y="724"/>
                  </a:lnTo>
                  <a:lnTo>
                    <a:pt x="473" y="774"/>
                  </a:lnTo>
                  <a:cubicBezTo>
                    <a:pt x="337" y="1008"/>
                    <a:pt x="192" y="1237"/>
                    <a:pt x="30" y="1451"/>
                  </a:cubicBezTo>
                  <a:lnTo>
                    <a:pt x="0" y="1495"/>
                  </a:lnTo>
                  <a:lnTo>
                    <a:pt x="578" y="1954"/>
                  </a:lnTo>
                  <a:lnTo>
                    <a:pt x="612" y="1907"/>
                  </a:lnTo>
                  <a:cubicBezTo>
                    <a:pt x="737" y="1736"/>
                    <a:pt x="860" y="1557"/>
                    <a:pt x="972" y="1376"/>
                  </a:cubicBezTo>
                  <a:lnTo>
                    <a:pt x="1002" y="1329"/>
                  </a:lnTo>
                  <a:lnTo>
                    <a:pt x="543" y="1038"/>
                  </a:lnTo>
                  <a:lnTo>
                    <a:pt x="513" y="1088"/>
                  </a:lnTo>
                  <a:cubicBezTo>
                    <a:pt x="456" y="1184"/>
                    <a:pt x="394" y="1276"/>
                    <a:pt x="331" y="1369"/>
                  </a:cubicBezTo>
                  <a:lnTo>
                    <a:pt x="301" y="1411"/>
                  </a:lnTo>
                  <a:lnTo>
                    <a:pt x="569" y="1607"/>
                  </a:lnTo>
                  <a:lnTo>
                    <a:pt x="635" y="1514"/>
                  </a:lnTo>
                  <a:lnTo>
                    <a:pt x="456" y="1385"/>
                  </a:lnTo>
                  <a:cubicBezTo>
                    <a:pt x="496" y="1323"/>
                    <a:pt x="539" y="1260"/>
                    <a:pt x="578" y="1193"/>
                  </a:cubicBezTo>
                  <a:lnTo>
                    <a:pt x="847" y="1365"/>
                  </a:lnTo>
                  <a:cubicBezTo>
                    <a:pt x="754" y="1511"/>
                    <a:pt x="658" y="1656"/>
                    <a:pt x="555" y="1795"/>
                  </a:cubicBezTo>
                  <a:lnTo>
                    <a:pt x="152" y="1475"/>
                  </a:lnTo>
                  <a:cubicBezTo>
                    <a:pt x="291" y="1283"/>
                    <a:pt x="424" y="1081"/>
                    <a:pt x="543" y="876"/>
                  </a:cubicBezTo>
                  <a:lnTo>
                    <a:pt x="1085" y="1187"/>
                  </a:lnTo>
                  <a:lnTo>
                    <a:pt x="1114" y="1138"/>
                  </a:lnTo>
                  <a:cubicBezTo>
                    <a:pt x="1263" y="873"/>
                    <a:pt x="1402" y="598"/>
                    <a:pt x="1521" y="317"/>
                  </a:cubicBezTo>
                  <a:lnTo>
                    <a:pt x="1544" y="261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5349658" y="3465010"/>
              <a:ext cx="216644" cy="228221"/>
            </a:xfrm>
            <a:custGeom>
              <a:avLst/>
              <a:gdLst/>
              <a:ahLst/>
              <a:cxnLst/>
              <a:rect l="l" t="t" r="r" b="b"/>
              <a:pathLst>
                <a:path w="1766" h="1859" extrusionOk="0">
                  <a:moveTo>
                    <a:pt x="1148" y="0"/>
                  </a:moveTo>
                  <a:lnTo>
                    <a:pt x="1114" y="47"/>
                  </a:lnTo>
                  <a:cubicBezTo>
                    <a:pt x="1009" y="199"/>
                    <a:pt x="893" y="351"/>
                    <a:pt x="771" y="496"/>
                  </a:cubicBezTo>
                  <a:lnTo>
                    <a:pt x="734" y="540"/>
                  </a:lnTo>
                  <a:lnTo>
                    <a:pt x="1157" y="880"/>
                  </a:lnTo>
                  <a:lnTo>
                    <a:pt x="1191" y="837"/>
                  </a:lnTo>
                  <a:cubicBezTo>
                    <a:pt x="1267" y="748"/>
                    <a:pt x="1340" y="655"/>
                    <a:pt x="1412" y="563"/>
                  </a:cubicBezTo>
                  <a:lnTo>
                    <a:pt x="1445" y="516"/>
                  </a:lnTo>
                  <a:lnTo>
                    <a:pt x="1174" y="321"/>
                  </a:lnTo>
                  <a:lnTo>
                    <a:pt x="1111" y="414"/>
                  </a:lnTo>
                  <a:lnTo>
                    <a:pt x="1287" y="540"/>
                  </a:lnTo>
                  <a:cubicBezTo>
                    <a:pt x="1241" y="602"/>
                    <a:pt x="1191" y="662"/>
                    <a:pt x="1141" y="724"/>
                  </a:cubicBezTo>
                  <a:lnTo>
                    <a:pt x="893" y="523"/>
                  </a:lnTo>
                  <a:cubicBezTo>
                    <a:pt x="992" y="404"/>
                    <a:pt x="1085" y="282"/>
                    <a:pt x="1177" y="156"/>
                  </a:cubicBezTo>
                  <a:lnTo>
                    <a:pt x="1607" y="433"/>
                  </a:lnTo>
                  <a:cubicBezTo>
                    <a:pt x="1455" y="648"/>
                    <a:pt x="1290" y="857"/>
                    <a:pt x="1118" y="1055"/>
                  </a:cubicBezTo>
                  <a:lnTo>
                    <a:pt x="652" y="639"/>
                  </a:lnTo>
                  <a:lnTo>
                    <a:pt x="612" y="682"/>
                  </a:lnTo>
                  <a:cubicBezTo>
                    <a:pt x="434" y="883"/>
                    <a:pt x="242" y="1075"/>
                    <a:pt x="40" y="1254"/>
                  </a:cubicBezTo>
                  <a:lnTo>
                    <a:pt x="1" y="1289"/>
                  </a:lnTo>
                  <a:lnTo>
                    <a:pt x="473" y="1858"/>
                  </a:lnTo>
                  <a:lnTo>
                    <a:pt x="516" y="1822"/>
                  </a:lnTo>
                  <a:cubicBezTo>
                    <a:pt x="675" y="1680"/>
                    <a:pt x="830" y="1527"/>
                    <a:pt x="976" y="1376"/>
                  </a:cubicBezTo>
                  <a:lnTo>
                    <a:pt x="1015" y="1333"/>
                  </a:lnTo>
                  <a:lnTo>
                    <a:pt x="629" y="956"/>
                  </a:lnTo>
                  <a:lnTo>
                    <a:pt x="589" y="996"/>
                  </a:lnTo>
                  <a:cubicBezTo>
                    <a:pt x="513" y="1078"/>
                    <a:pt x="434" y="1158"/>
                    <a:pt x="354" y="1234"/>
                  </a:cubicBezTo>
                  <a:lnTo>
                    <a:pt x="315" y="1270"/>
                  </a:lnTo>
                  <a:lnTo>
                    <a:pt x="536" y="1515"/>
                  </a:lnTo>
                  <a:lnTo>
                    <a:pt x="619" y="1438"/>
                  </a:lnTo>
                  <a:lnTo>
                    <a:pt x="470" y="1277"/>
                  </a:lnTo>
                  <a:cubicBezTo>
                    <a:pt x="523" y="1224"/>
                    <a:pt x="579" y="1170"/>
                    <a:pt x="632" y="1115"/>
                  </a:cubicBezTo>
                  <a:lnTo>
                    <a:pt x="857" y="1336"/>
                  </a:lnTo>
                  <a:cubicBezTo>
                    <a:pt x="738" y="1462"/>
                    <a:pt x="612" y="1584"/>
                    <a:pt x="483" y="1696"/>
                  </a:cubicBezTo>
                  <a:lnTo>
                    <a:pt x="156" y="1300"/>
                  </a:lnTo>
                  <a:cubicBezTo>
                    <a:pt x="331" y="1141"/>
                    <a:pt x="500" y="972"/>
                    <a:pt x="658" y="797"/>
                  </a:cubicBezTo>
                  <a:lnTo>
                    <a:pt x="1128" y="1214"/>
                  </a:lnTo>
                  <a:lnTo>
                    <a:pt x="1164" y="1170"/>
                  </a:lnTo>
                  <a:cubicBezTo>
                    <a:pt x="1369" y="943"/>
                    <a:pt x="1558" y="701"/>
                    <a:pt x="1732" y="450"/>
                  </a:cubicBezTo>
                  <a:lnTo>
                    <a:pt x="1766" y="404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5160162" y="3641697"/>
              <a:ext cx="234019" cy="204663"/>
            </a:xfrm>
            <a:custGeom>
              <a:avLst/>
              <a:gdLst/>
              <a:ahLst/>
              <a:cxnLst/>
              <a:rect l="l" t="t" r="r" b="b"/>
              <a:pathLst>
                <a:path w="1911" h="1676" extrusionOk="0">
                  <a:moveTo>
                    <a:pt x="1389" y="0"/>
                  </a:moveTo>
                  <a:lnTo>
                    <a:pt x="1349" y="37"/>
                  </a:lnTo>
                  <a:cubicBezTo>
                    <a:pt x="1210" y="165"/>
                    <a:pt x="1068" y="288"/>
                    <a:pt x="919" y="407"/>
                  </a:cubicBezTo>
                  <a:lnTo>
                    <a:pt x="876" y="440"/>
                  </a:lnTo>
                  <a:lnTo>
                    <a:pt x="1217" y="863"/>
                  </a:lnTo>
                  <a:lnTo>
                    <a:pt x="1260" y="826"/>
                  </a:lnTo>
                  <a:cubicBezTo>
                    <a:pt x="1352" y="754"/>
                    <a:pt x="1442" y="678"/>
                    <a:pt x="1531" y="602"/>
                  </a:cubicBezTo>
                  <a:lnTo>
                    <a:pt x="1574" y="565"/>
                  </a:lnTo>
                  <a:lnTo>
                    <a:pt x="1349" y="318"/>
                  </a:lnTo>
                  <a:lnTo>
                    <a:pt x="1267" y="394"/>
                  </a:lnTo>
                  <a:lnTo>
                    <a:pt x="1415" y="556"/>
                  </a:lnTo>
                  <a:cubicBezTo>
                    <a:pt x="1356" y="605"/>
                    <a:pt x="1293" y="655"/>
                    <a:pt x="1233" y="704"/>
                  </a:cubicBezTo>
                  <a:lnTo>
                    <a:pt x="1035" y="460"/>
                  </a:lnTo>
                  <a:cubicBezTo>
                    <a:pt x="1154" y="360"/>
                    <a:pt x="1273" y="261"/>
                    <a:pt x="1386" y="156"/>
                  </a:cubicBezTo>
                  <a:lnTo>
                    <a:pt x="1749" y="519"/>
                  </a:lnTo>
                  <a:cubicBezTo>
                    <a:pt x="1558" y="698"/>
                    <a:pt x="1352" y="866"/>
                    <a:pt x="1141" y="1025"/>
                  </a:cubicBezTo>
                  <a:lnTo>
                    <a:pt x="771" y="519"/>
                  </a:lnTo>
                  <a:lnTo>
                    <a:pt x="725" y="552"/>
                  </a:lnTo>
                  <a:cubicBezTo>
                    <a:pt x="510" y="714"/>
                    <a:pt x="281" y="863"/>
                    <a:pt x="47" y="995"/>
                  </a:cubicBezTo>
                  <a:lnTo>
                    <a:pt x="1" y="1021"/>
                  </a:lnTo>
                  <a:lnTo>
                    <a:pt x="344" y="1676"/>
                  </a:lnTo>
                  <a:lnTo>
                    <a:pt x="394" y="1646"/>
                  </a:lnTo>
                  <a:cubicBezTo>
                    <a:pt x="579" y="1544"/>
                    <a:pt x="761" y="1428"/>
                    <a:pt x="939" y="1306"/>
                  </a:cubicBezTo>
                  <a:lnTo>
                    <a:pt x="983" y="1276"/>
                  </a:lnTo>
                  <a:lnTo>
                    <a:pt x="681" y="826"/>
                  </a:lnTo>
                  <a:lnTo>
                    <a:pt x="635" y="856"/>
                  </a:lnTo>
                  <a:cubicBezTo>
                    <a:pt x="546" y="919"/>
                    <a:pt x="450" y="982"/>
                    <a:pt x="358" y="1038"/>
                  </a:cubicBezTo>
                  <a:lnTo>
                    <a:pt x="312" y="1068"/>
                  </a:lnTo>
                  <a:lnTo>
                    <a:pt x="477" y="1352"/>
                  </a:lnTo>
                  <a:lnTo>
                    <a:pt x="573" y="1296"/>
                  </a:lnTo>
                  <a:lnTo>
                    <a:pt x="463" y="1108"/>
                  </a:lnTo>
                  <a:cubicBezTo>
                    <a:pt x="527" y="1064"/>
                    <a:pt x="589" y="1025"/>
                    <a:pt x="652" y="982"/>
                  </a:cubicBezTo>
                  <a:lnTo>
                    <a:pt x="830" y="1247"/>
                  </a:lnTo>
                  <a:cubicBezTo>
                    <a:pt x="685" y="1342"/>
                    <a:pt x="539" y="1435"/>
                    <a:pt x="388" y="1520"/>
                  </a:cubicBezTo>
                  <a:lnTo>
                    <a:pt x="150" y="1064"/>
                  </a:lnTo>
                  <a:cubicBezTo>
                    <a:pt x="354" y="945"/>
                    <a:pt x="556" y="817"/>
                    <a:pt x="748" y="678"/>
                  </a:cubicBezTo>
                  <a:lnTo>
                    <a:pt x="1118" y="1180"/>
                  </a:lnTo>
                  <a:lnTo>
                    <a:pt x="1164" y="1147"/>
                  </a:lnTo>
                  <a:cubicBezTo>
                    <a:pt x="1409" y="965"/>
                    <a:pt x="1647" y="771"/>
                    <a:pt x="1868" y="562"/>
                  </a:cubicBezTo>
                  <a:lnTo>
                    <a:pt x="1911" y="522"/>
                  </a:lnTo>
                  <a:lnTo>
                    <a:pt x="13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4944604" y="3780102"/>
              <a:ext cx="242164" cy="175215"/>
            </a:xfrm>
            <a:custGeom>
              <a:avLst/>
              <a:gdLst/>
              <a:ahLst/>
              <a:cxnLst/>
              <a:rect l="l" t="t" r="r" b="b"/>
              <a:pathLst>
                <a:path w="1974" h="1426" extrusionOk="0">
                  <a:moveTo>
                    <a:pt x="1571" y="1"/>
                  </a:moveTo>
                  <a:lnTo>
                    <a:pt x="1524" y="30"/>
                  </a:lnTo>
                  <a:cubicBezTo>
                    <a:pt x="1362" y="126"/>
                    <a:pt x="1194" y="219"/>
                    <a:pt x="1028" y="301"/>
                  </a:cubicBezTo>
                  <a:lnTo>
                    <a:pt x="976" y="325"/>
                  </a:lnTo>
                  <a:lnTo>
                    <a:pt x="1223" y="807"/>
                  </a:lnTo>
                  <a:lnTo>
                    <a:pt x="1273" y="784"/>
                  </a:lnTo>
                  <a:cubicBezTo>
                    <a:pt x="1376" y="731"/>
                    <a:pt x="1481" y="675"/>
                    <a:pt x="1583" y="619"/>
                  </a:cubicBezTo>
                  <a:lnTo>
                    <a:pt x="1633" y="593"/>
                  </a:lnTo>
                  <a:lnTo>
                    <a:pt x="1464" y="305"/>
                  </a:lnTo>
                  <a:lnTo>
                    <a:pt x="1369" y="361"/>
                  </a:lnTo>
                  <a:lnTo>
                    <a:pt x="1478" y="549"/>
                  </a:lnTo>
                  <a:cubicBezTo>
                    <a:pt x="1412" y="586"/>
                    <a:pt x="1342" y="622"/>
                    <a:pt x="1273" y="658"/>
                  </a:cubicBezTo>
                  <a:lnTo>
                    <a:pt x="1127" y="378"/>
                  </a:lnTo>
                  <a:cubicBezTo>
                    <a:pt x="1266" y="305"/>
                    <a:pt x="1402" y="232"/>
                    <a:pt x="1534" y="152"/>
                  </a:cubicBezTo>
                  <a:lnTo>
                    <a:pt x="1815" y="582"/>
                  </a:lnTo>
                  <a:cubicBezTo>
                    <a:pt x="1591" y="718"/>
                    <a:pt x="1356" y="840"/>
                    <a:pt x="1118" y="953"/>
                  </a:cubicBezTo>
                  <a:lnTo>
                    <a:pt x="857" y="381"/>
                  </a:lnTo>
                  <a:lnTo>
                    <a:pt x="807" y="404"/>
                  </a:lnTo>
                  <a:cubicBezTo>
                    <a:pt x="562" y="516"/>
                    <a:pt x="308" y="616"/>
                    <a:pt x="53" y="695"/>
                  </a:cubicBezTo>
                  <a:lnTo>
                    <a:pt x="1" y="712"/>
                  </a:lnTo>
                  <a:lnTo>
                    <a:pt x="199" y="1426"/>
                  </a:lnTo>
                  <a:lnTo>
                    <a:pt x="255" y="1406"/>
                  </a:lnTo>
                  <a:cubicBezTo>
                    <a:pt x="457" y="1342"/>
                    <a:pt x="658" y="1267"/>
                    <a:pt x="857" y="1188"/>
                  </a:cubicBezTo>
                  <a:lnTo>
                    <a:pt x="909" y="1164"/>
                  </a:lnTo>
                  <a:lnTo>
                    <a:pt x="708" y="662"/>
                  </a:lnTo>
                  <a:lnTo>
                    <a:pt x="655" y="685"/>
                  </a:lnTo>
                  <a:cubicBezTo>
                    <a:pt x="552" y="728"/>
                    <a:pt x="450" y="767"/>
                    <a:pt x="344" y="804"/>
                  </a:cubicBezTo>
                  <a:lnTo>
                    <a:pt x="294" y="824"/>
                  </a:lnTo>
                  <a:lnTo>
                    <a:pt x="397" y="1134"/>
                  </a:lnTo>
                  <a:lnTo>
                    <a:pt x="503" y="1101"/>
                  </a:lnTo>
                  <a:lnTo>
                    <a:pt x="433" y="890"/>
                  </a:lnTo>
                  <a:cubicBezTo>
                    <a:pt x="506" y="866"/>
                    <a:pt x="576" y="837"/>
                    <a:pt x="645" y="811"/>
                  </a:cubicBezTo>
                  <a:lnTo>
                    <a:pt x="764" y="1104"/>
                  </a:lnTo>
                  <a:cubicBezTo>
                    <a:pt x="602" y="1168"/>
                    <a:pt x="440" y="1227"/>
                    <a:pt x="274" y="1283"/>
                  </a:cubicBezTo>
                  <a:lnTo>
                    <a:pt x="136" y="787"/>
                  </a:lnTo>
                  <a:cubicBezTo>
                    <a:pt x="361" y="712"/>
                    <a:pt x="585" y="625"/>
                    <a:pt x="800" y="529"/>
                  </a:cubicBezTo>
                  <a:lnTo>
                    <a:pt x="1061" y="1101"/>
                  </a:lnTo>
                  <a:lnTo>
                    <a:pt x="1111" y="1078"/>
                  </a:lnTo>
                  <a:cubicBezTo>
                    <a:pt x="1389" y="950"/>
                    <a:pt x="1663" y="807"/>
                    <a:pt x="1925" y="648"/>
                  </a:cubicBezTo>
                  <a:lnTo>
                    <a:pt x="1974" y="619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4713300" y="3875808"/>
              <a:ext cx="239449" cy="136932"/>
            </a:xfrm>
            <a:custGeom>
              <a:avLst/>
              <a:gdLst/>
              <a:ahLst/>
              <a:cxnLst/>
              <a:rect l="l" t="t" r="r" b="b"/>
              <a:pathLst>
                <a:path w="1952" h="1112" extrusionOk="0">
                  <a:moveTo>
                    <a:pt x="1683" y="1"/>
                  </a:moveTo>
                  <a:lnTo>
                    <a:pt x="1631" y="17"/>
                  </a:lnTo>
                  <a:cubicBezTo>
                    <a:pt x="1456" y="80"/>
                    <a:pt x="1270" y="136"/>
                    <a:pt x="1091" y="182"/>
                  </a:cubicBezTo>
                  <a:lnTo>
                    <a:pt x="1036" y="196"/>
                  </a:lnTo>
                  <a:lnTo>
                    <a:pt x="1178" y="718"/>
                  </a:lnTo>
                  <a:lnTo>
                    <a:pt x="1230" y="705"/>
                  </a:lnTo>
                  <a:cubicBezTo>
                    <a:pt x="1343" y="675"/>
                    <a:pt x="1459" y="642"/>
                    <a:pt x="1571" y="609"/>
                  </a:cubicBezTo>
                  <a:lnTo>
                    <a:pt x="1624" y="592"/>
                  </a:lnTo>
                  <a:lnTo>
                    <a:pt x="1518" y="278"/>
                  </a:lnTo>
                  <a:lnTo>
                    <a:pt x="1413" y="312"/>
                  </a:lnTo>
                  <a:lnTo>
                    <a:pt x="1482" y="520"/>
                  </a:lnTo>
                  <a:cubicBezTo>
                    <a:pt x="1406" y="539"/>
                    <a:pt x="1329" y="562"/>
                    <a:pt x="1257" y="582"/>
                  </a:cubicBezTo>
                  <a:lnTo>
                    <a:pt x="1175" y="275"/>
                  </a:lnTo>
                  <a:cubicBezTo>
                    <a:pt x="1323" y="235"/>
                    <a:pt x="1472" y="193"/>
                    <a:pt x="1617" y="143"/>
                  </a:cubicBezTo>
                  <a:lnTo>
                    <a:pt x="1802" y="622"/>
                  </a:lnTo>
                  <a:cubicBezTo>
                    <a:pt x="1555" y="705"/>
                    <a:pt x="1300" y="777"/>
                    <a:pt x="1042" y="837"/>
                  </a:cubicBezTo>
                  <a:lnTo>
                    <a:pt x="907" y="225"/>
                  </a:lnTo>
                  <a:lnTo>
                    <a:pt x="853" y="239"/>
                  </a:lnTo>
                  <a:cubicBezTo>
                    <a:pt x="589" y="295"/>
                    <a:pt x="322" y="338"/>
                    <a:pt x="54" y="368"/>
                  </a:cubicBezTo>
                  <a:lnTo>
                    <a:pt x="1" y="371"/>
                  </a:lnTo>
                  <a:lnTo>
                    <a:pt x="47" y="1111"/>
                  </a:lnTo>
                  <a:lnTo>
                    <a:pt x="107" y="1105"/>
                  </a:lnTo>
                  <a:cubicBezTo>
                    <a:pt x="318" y="1082"/>
                    <a:pt x="530" y="1052"/>
                    <a:pt x="742" y="1012"/>
                  </a:cubicBezTo>
                  <a:lnTo>
                    <a:pt x="794" y="1003"/>
                  </a:lnTo>
                  <a:lnTo>
                    <a:pt x="705" y="470"/>
                  </a:lnTo>
                  <a:lnTo>
                    <a:pt x="649" y="480"/>
                  </a:lnTo>
                  <a:cubicBezTo>
                    <a:pt x="540" y="500"/>
                    <a:pt x="427" y="516"/>
                    <a:pt x="318" y="533"/>
                  </a:cubicBezTo>
                  <a:lnTo>
                    <a:pt x="266" y="539"/>
                  </a:lnTo>
                  <a:lnTo>
                    <a:pt x="302" y="867"/>
                  </a:lnTo>
                  <a:lnTo>
                    <a:pt x="411" y="857"/>
                  </a:lnTo>
                  <a:lnTo>
                    <a:pt x="388" y="635"/>
                  </a:lnTo>
                  <a:cubicBezTo>
                    <a:pt x="464" y="626"/>
                    <a:pt x="536" y="612"/>
                    <a:pt x="612" y="599"/>
                  </a:cubicBezTo>
                  <a:lnTo>
                    <a:pt x="665" y="913"/>
                  </a:lnTo>
                  <a:cubicBezTo>
                    <a:pt x="496" y="943"/>
                    <a:pt x="325" y="969"/>
                    <a:pt x="153" y="986"/>
                  </a:cubicBezTo>
                  <a:lnTo>
                    <a:pt x="120" y="473"/>
                  </a:lnTo>
                  <a:cubicBezTo>
                    <a:pt x="354" y="447"/>
                    <a:pt x="589" y="411"/>
                    <a:pt x="824" y="361"/>
                  </a:cubicBezTo>
                  <a:lnTo>
                    <a:pt x="957" y="969"/>
                  </a:lnTo>
                  <a:lnTo>
                    <a:pt x="1012" y="959"/>
                  </a:lnTo>
                  <a:cubicBezTo>
                    <a:pt x="1310" y="893"/>
                    <a:pt x="1607" y="811"/>
                    <a:pt x="1895" y="708"/>
                  </a:cubicBezTo>
                  <a:lnTo>
                    <a:pt x="1951" y="692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4461906" y="3924396"/>
              <a:ext cx="239449" cy="97178"/>
            </a:xfrm>
            <a:custGeom>
              <a:avLst/>
              <a:gdLst/>
              <a:ahLst/>
              <a:cxnLst/>
              <a:rect l="l" t="t" r="r" b="b"/>
              <a:pathLst>
                <a:path w="1952" h="797" extrusionOk="0">
                  <a:moveTo>
                    <a:pt x="1832" y="0"/>
                  </a:moveTo>
                  <a:lnTo>
                    <a:pt x="1779" y="7"/>
                  </a:lnTo>
                  <a:cubicBezTo>
                    <a:pt x="1590" y="30"/>
                    <a:pt x="1402" y="46"/>
                    <a:pt x="1214" y="53"/>
                  </a:cubicBezTo>
                  <a:lnTo>
                    <a:pt x="1158" y="57"/>
                  </a:lnTo>
                  <a:lnTo>
                    <a:pt x="1187" y="595"/>
                  </a:lnTo>
                  <a:lnTo>
                    <a:pt x="1244" y="595"/>
                  </a:lnTo>
                  <a:cubicBezTo>
                    <a:pt x="1360" y="589"/>
                    <a:pt x="1475" y="582"/>
                    <a:pt x="1594" y="572"/>
                  </a:cubicBezTo>
                  <a:lnTo>
                    <a:pt x="1650" y="566"/>
                  </a:lnTo>
                  <a:lnTo>
                    <a:pt x="1614" y="235"/>
                  </a:lnTo>
                  <a:lnTo>
                    <a:pt x="1502" y="249"/>
                  </a:lnTo>
                  <a:lnTo>
                    <a:pt x="1528" y="463"/>
                  </a:lnTo>
                  <a:cubicBezTo>
                    <a:pt x="1448" y="470"/>
                    <a:pt x="1369" y="476"/>
                    <a:pt x="1293" y="480"/>
                  </a:cubicBezTo>
                  <a:lnTo>
                    <a:pt x="1277" y="162"/>
                  </a:lnTo>
                  <a:cubicBezTo>
                    <a:pt x="1429" y="156"/>
                    <a:pt x="1584" y="142"/>
                    <a:pt x="1740" y="123"/>
                  </a:cubicBezTo>
                  <a:lnTo>
                    <a:pt x="1822" y="632"/>
                  </a:lnTo>
                  <a:cubicBezTo>
                    <a:pt x="1561" y="661"/>
                    <a:pt x="1297" y="681"/>
                    <a:pt x="1032" y="685"/>
                  </a:cubicBezTo>
                  <a:lnTo>
                    <a:pt x="1026" y="60"/>
                  </a:lnTo>
                  <a:lnTo>
                    <a:pt x="969" y="60"/>
                  </a:lnTo>
                  <a:cubicBezTo>
                    <a:pt x="947" y="60"/>
                    <a:pt x="926" y="60"/>
                    <a:pt x="904" y="60"/>
                  </a:cubicBezTo>
                  <a:cubicBezTo>
                    <a:pt x="658" y="60"/>
                    <a:pt x="409" y="44"/>
                    <a:pt x="162" y="20"/>
                  </a:cubicBezTo>
                  <a:lnTo>
                    <a:pt x="110" y="14"/>
                  </a:lnTo>
                  <a:lnTo>
                    <a:pt x="1" y="744"/>
                  </a:lnTo>
                  <a:lnTo>
                    <a:pt x="60" y="751"/>
                  </a:lnTo>
                  <a:cubicBezTo>
                    <a:pt x="272" y="774"/>
                    <a:pt x="487" y="787"/>
                    <a:pt x="702" y="794"/>
                  </a:cubicBezTo>
                  <a:lnTo>
                    <a:pt x="754" y="797"/>
                  </a:lnTo>
                  <a:lnTo>
                    <a:pt x="777" y="255"/>
                  </a:lnTo>
                  <a:lnTo>
                    <a:pt x="718" y="252"/>
                  </a:lnTo>
                  <a:cubicBezTo>
                    <a:pt x="609" y="252"/>
                    <a:pt x="496" y="245"/>
                    <a:pt x="388" y="235"/>
                  </a:cubicBezTo>
                  <a:lnTo>
                    <a:pt x="331" y="232"/>
                  </a:lnTo>
                  <a:lnTo>
                    <a:pt x="298" y="559"/>
                  </a:lnTo>
                  <a:lnTo>
                    <a:pt x="411" y="572"/>
                  </a:lnTo>
                  <a:lnTo>
                    <a:pt x="434" y="351"/>
                  </a:lnTo>
                  <a:cubicBezTo>
                    <a:pt x="510" y="357"/>
                    <a:pt x="586" y="361"/>
                    <a:pt x="658" y="364"/>
                  </a:cubicBezTo>
                  <a:lnTo>
                    <a:pt x="649" y="681"/>
                  </a:lnTo>
                  <a:cubicBezTo>
                    <a:pt x="477" y="675"/>
                    <a:pt x="301" y="661"/>
                    <a:pt x="130" y="645"/>
                  </a:cubicBezTo>
                  <a:lnTo>
                    <a:pt x="206" y="136"/>
                  </a:lnTo>
                  <a:cubicBezTo>
                    <a:pt x="440" y="159"/>
                    <a:pt x="678" y="172"/>
                    <a:pt x="916" y="172"/>
                  </a:cubicBezTo>
                  <a:lnTo>
                    <a:pt x="920" y="797"/>
                  </a:lnTo>
                  <a:lnTo>
                    <a:pt x="976" y="797"/>
                  </a:lnTo>
                  <a:cubicBezTo>
                    <a:pt x="1283" y="794"/>
                    <a:pt x="1590" y="774"/>
                    <a:pt x="1892" y="737"/>
                  </a:cubicBezTo>
                  <a:lnTo>
                    <a:pt x="1951" y="728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4210512" y="3881697"/>
              <a:ext cx="238363" cy="132515"/>
            </a:xfrm>
            <a:custGeom>
              <a:avLst/>
              <a:gdLst/>
              <a:ahLst/>
              <a:cxnLst/>
              <a:rect l="l" t="t" r="r" b="b"/>
              <a:pathLst>
                <a:path w="1944" h="1082" extrusionOk="0">
                  <a:moveTo>
                    <a:pt x="258" y="1"/>
                  </a:moveTo>
                  <a:lnTo>
                    <a:pt x="0" y="692"/>
                  </a:lnTo>
                  <a:lnTo>
                    <a:pt x="57" y="712"/>
                  </a:lnTo>
                  <a:cubicBezTo>
                    <a:pt x="258" y="778"/>
                    <a:pt x="466" y="838"/>
                    <a:pt x="675" y="887"/>
                  </a:cubicBezTo>
                  <a:lnTo>
                    <a:pt x="727" y="900"/>
                  </a:lnTo>
                  <a:lnTo>
                    <a:pt x="859" y="374"/>
                  </a:lnTo>
                  <a:lnTo>
                    <a:pt x="803" y="362"/>
                  </a:lnTo>
                  <a:cubicBezTo>
                    <a:pt x="698" y="335"/>
                    <a:pt x="588" y="305"/>
                    <a:pt x="483" y="275"/>
                  </a:cubicBezTo>
                  <a:lnTo>
                    <a:pt x="429" y="259"/>
                  </a:lnTo>
                  <a:lnTo>
                    <a:pt x="330" y="573"/>
                  </a:lnTo>
                  <a:lnTo>
                    <a:pt x="437" y="609"/>
                  </a:lnTo>
                  <a:lnTo>
                    <a:pt x="502" y="397"/>
                  </a:lnTo>
                  <a:cubicBezTo>
                    <a:pt x="575" y="417"/>
                    <a:pt x="648" y="437"/>
                    <a:pt x="724" y="457"/>
                  </a:cubicBezTo>
                  <a:lnTo>
                    <a:pt x="644" y="765"/>
                  </a:lnTo>
                  <a:cubicBezTo>
                    <a:pt x="479" y="722"/>
                    <a:pt x="310" y="675"/>
                    <a:pt x="145" y="623"/>
                  </a:cubicBezTo>
                  <a:lnTo>
                    <a:pt x="324" y="140"/>
                  </a:lnTo>
                  <a:cubicBezTo>
                    <a:pt x="548" y="213"/>
                    <a:pt x="780" y="272"/>
                    <a:pt x="1015" y="322"/>
                  </a:cubicBezTo>
                  <a:lnTo>
                    <a:pt x="890" y="937"/>
                  </a:lnTo>
                  <a:lnTo>
                    <a:pt x="942" y="946"/>
                  </a:lnTo>
                  <a:cubicBezTo>
                    <a:pt x="1243" y="1006"/>
                    <a:pt x="1547" y="1052"/>
                    <a:pt x="1851" y="1079"/>
                  </a:cubicBezTo>
                  <a:lnTo>
                    <a:pt x="1911" y="1082"/>
                  </a:lnTo>
                  <a:lnTo>
                    <a:pt x="1944" y="345"/>
                  </a:lnTo>
                  <a:lnTo>
                    <a:pt x="1891" y="338"/>
                  </a:lnTo>
                  <a:cubicBezTo>
                    <a:pt x="1706" y="322"/>
                    <a:pt x="1517" y="298"/>
                    <a:pt x="1329" y="269"/>
                  </a:cubicBezTo>
                  <a:lnTo>
                    <a:pt x="1273" y="259"/>
                  </a:lnTo>
                  <a:lnTo>
                    <a:pt x="1190" y="794"/>
                  </a:lnTo>
                  <a:lnTo>
                    <a:pt x="1247" y="804"/>
                  </a:lnTo>
                  <a:cubicBezTo>
                    <a:pt x="1358" y="821"/>
                    <a:pt x="1477" y="838"/>
                    <a:pt x="1593" y="854"/>
                  </a:cubicBezTo>
                  <a:lnTo>
                    <a:pt x="1653" y="861"/>
                  </a:lnTo>
                  <a:lnTo>
                    <a:pt x="1683" y="530"/>
                  </a:lnTo>
                  <a:lnTo>
                    <a:pt x="1570" y="520"/>
                  </a:lnTo>
                  <a:lnTo>
                    <a:pt x="1550" y="735"/>
                  </a:lnTo>
                  <a:cubicBezTo>
                    <a:pt x="1474" y="725"/>
                    <a:pt x="1395" y="715"/>
                    <a:pt x="1319" y="702"/>
                  </a:cubicBezTo>
                  <a:lnTo>
                    <a:pt x="1369" y="388"/>
                  </a:lnTo>
                  <a:cubicBezTo>
                    <a:pt x="1520" y="411"/>
                    <a:pt x="1676" y="431"/>
                    <a:pt x="1828" y="447"/>
                  </a:cubicBezTo>
                  <a:lnTo>
                    <a:pt x="1805" y="960"/>
                  </a:lnTo>
                  <a:cubicBezTo>
                    <a:pt x="1540" y="937"/>
                    <a:pt x="1279" y="897"/>
                    <a:pt x="1021" y="847"/>
                  </a:cubicBezTo>
                  <a:lnTo>
                    <a:pt x="1147" y="236"/>
                  </a:lnTo>
                  <a:lnTo>
                    <a:pt x="1091" y="223"/>
                  </a:lnTo>
                  <a:cubicBezTo>
                    <a:pt x="826" y="170"/>
                    <a:pt x="565" y="100"/>
                    <a:pt x="307" y="17"/>
                  </a:cubicBezTo>
                  <a:lnTo>
                    <a:pt x="2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3974321" y="3788936"/>
              <a:ext cx="242164" cy="172270"/>
            </a:xfrm>
            <a:custGeom>
              <a:avLst/>
              <a:gdLst/>
              <a:ahLst/>
              <a:cxnLst/>
              <a:rect l="l" t="t" r="r" b="b"/>
              <a:pathLst>
                <a:path w="1974" h="1402" extrusionOk="0">
                  <a:moveTo>
                    <a:pt x="394" y="0"/>
                  </a:moveTo>
                  <a:lnTo>
                    <a:pt x="0" y="628"/>
                  </a:lnTo>
                  <a:lnTo>
                    <a:pt x="50" y="655"/>
                  </a:lnTo>
                  <a:cubicBezTo>
                    <a:pt x="235" y="764"/>
                    <a:pt x="426" y="863"/>
                    <a:pt x="618" y="956"/>
                  </a:cubicBezTo>
                  <a:lnTo>
                    <a:pt x="668" y="979"/>
                  </a:lnTo>
                  <a:lnTo>
                    <a:pt x="906" y="493"/>
                  </a:lnTo>
                  <a:lnTo>
                    <a:pt x="856" y="470"/>
                  </a:lnTo>
                  <a:cubicBezTo>
                    <a:pt x="754" y="420"/>
                    <a:pt x="655" y="371"/>
                    <a:pt x="559" y="317"/>
                  </a:cubicBezTo>
                  <a:lnTo>
                    <a:pt x="509" y="291"/>
                  </a:lnTo>
                  <a:lnTo>
                    <a:pt x="347" y="579"/>
                  </a:lnTo>
                  <a:lnTo>
                    <a:pt x="443" y="635"/>
                  </a:lnTo>
                  <a:lnTo>
                    <a:pt x="553" y="443"/>
                  </a:lnTo>
                  <a:cubicBezTo>
                    <a:pt x="618" y="476"/>
                    <a:pt x="687" y="513"/>
                    <a:pt x="757" y="546"/>
                  </a:cubicBezTo>
                  <a:lnTo>
                    <a:pt x="615" y="830"/>
                  </a:lnTo>
                  <a:cubicBezTo>
                    <a:pt x="460" y="754"/>
                    <a:pt x="307" y="674"/>
                    <a:pt x="156" y="589"/>
                  </a:cubicBezTo>
                  <a:lnTo>
                    <a:pt x="434" y="152"/>
                  </a:lnTo>
                  <a:cubicBezTo>
                    <a:pt x="638" y="268"/>
                    <a:pt x="850" y="377"/>
                    <a:pt x="1068" y="473"/>
                  </a:cubicBezTo>
                  <a:lnTo>
                    <a:pt x="817" y="1048"/>
                  </a:lnTo>
                  <a:lnTo>
                    <a:pt x="870" y="1071"/>
                  </a:lnTo>
                  <a:cubicBezTo>
                    <a:pt x="1151" y="1190"/>
                    <a:pt x="1441" y="1299"/>
                    <a:pt x="1732" y="1385"/>
                  </a:cubicBezTo>
                  <a:lnTo>
                    <a:pt x="1785" y="1402"/>
                  </a:lnTo>
                  <a:lnTo>
                    <a:pt x="1973" y="688"/>
                  </a:lnTo>
                  <a:lnTo>
                    <a:pt x="1924" y="671"/>
                  </a:lnTo>
                  <a:cubicBezTo>
                    <a:pt x="1743" y="619"/>
                    <a:pt x="1564" y="555"/>
                    <a:pt x="1389" y="486"/>
                  </a:cubicBezTo>
                  <a:lnTo>
                    <a:pt x="1336" y="466"/>
                  </a:lnTo>
                  <a:lnTo>
                    <a:pt x="1144" y="972"/>
                  </a:lnTo>
                  <a:lnTo>
                    <a:pt x="1194" y="992"/>
                  </a:lnTo>
                  <a:cubicBezTo>
                    <a:pt x="1302" y="1035"/>
                    <a:pt x="1415" y="1075"/>
                    <a:pt x="1528" y="1115"/>
                  </a:cubicBezTo>
                  <a:lnTo>
                    <a:pt x="1580" y="1131"/>
                  </a:lnTo>
                  <a:lnTo>
                    <a:pt x="1679" y="817"/>
                  </a:lnTo>
                  <a:lnTo>
                    <a:pt x="1574" y="781"/>
                  </a:lnTo>
                  <a:lnTo>
                    <a:pt x="1508" y="989"/>
                  </a:lnTo>
                  <a:cubicBezTo>
                    <a:pt x="1435" y="962"/>
                    <a:pt x="1359" y="936"/>
                    <a:pt x="1286" y="909"/>
                  </a:cubicBezTo>
                  <a:lnTo>
                    <a:pt x="1401" y="612"/>
                  </a:lnTo>
                  <a:cubicBezTo>
                    <a:pt x="1544" y="668"/>
                    <a:pt x="1693" y="718"/>
                    <a:pt x="1838" y="764"/>
                  </a:cubicBezTo>
                  <a:lnTo>
                    <a:pt x="1709" y="1263"/>
                  </a:lnTo>
                  <a:cubicBezTo>
                    <a:pt x="1458" y="1184"/>
                    <a:pt x="1207" y="1091"/>
                    <a:pt x="965" y="989"/>
                  </a:cubicBezTo>
                  <a:lnTo>
                    <a:pt x="1213" y="417"/>
                  </a:lnTo>
                  <a:lnTo>
                    <a:pt x="1163" y="394"/>
                  </a:lnTo>
                  <a:cubicBezTo>
                    <a:pt x="916" y="285"/>
                    <a:pt x="675" y="163"/>
                    <a:pt x="440" y="30"/>
                  </a:cubicBezTo>
                  <a:lnTo>
                    <a:pt x="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3760935" y="3650531"/>
              <a:ext cx="235105" cy="204663"/>
            </a:xfrm>
            <a:custGeom>
              <a:avLst/>
              <a:gdLst/>
              <a:ahLst/>
              <a:cxnLst/>
              <a:rect l="l" t="t" r="r" b="b"/>
              <a:pathLst>
                <a:path w="1918" h="1660" extrusionOk="0">
                  <a:moveTo>
                    <a:pt x="516" y="1"/>
                  </a:moveTo>
                  <a:lnTo>
                    <a:pt x="0" y="533"/>
                  </a:lnTo>
                  <a:lnTo>
                    <a:pt x="43" y="573"/>
                  </a:lnTo>
                  <a:cubicBezTo>
                    <a:pt x="199" y="715"/>
                    <a:pt x="367" y="850"/>
                    <a:pt x="536" y="982"/>
                  </a:cubicBezTo>
                  <a:lnTo>
                    <a:pt x="579" y="1015"/>
                  </a:lnTo>
                  <a:lnTo>
                    <a:pt x="913" y="589"/>
                  </a:lnTo>
                  <a:lnTo>
                    <a:pt x="870" y="553"/>
                  </a:lnTo>
                  <a:cubicBezTo>
                    <a:pt x="780" y="486"/>
                    <a:pt x="694" y="417"/>
                    <a:pt x="609" y="344"/>
                  </a:cubicBezTo>
                  <a:lnTo>
                    <a:pt x="565" y="311"/>
                  </a:lnTo>
                  <a:lnTo>
                    <a:pt x="347" y="556"/>
                  </a:lnTo>
                  <a:lnTo>
                    <a:pt x="433" y="632"/>
                  </a:lnTo>
                  <a:lnTo>
                    <a:pt x="579" y="466"/>
                  </a:lnTo>
                  <a:cubicBezTo>
                    <a:pt x="635" y="513"/>
                    <a:pt x="694" y="562"/>
                    <a:pt x="754" y="608"/>
                  </a:cubicBezTo>
                  <a:lnTo>
                    <a:pt x="559" y="857"/>
                  </a:lnTo>
                  <a:cubicBezTo>
                    <a:pt x="423" y="751"/>
                    <a:pt x="291" y="642"/>
                    <a:pt x="162" y="526"/>
                  </a:cubicBezTo>
                  <a:lnTo>
                    <a:pt x="519" y="156"/>
                  </a:lnTo>
                  <a:cubicBezTo>
                    <a:pt x="698" y="315"/>
                    <a:pt x="882" y="463"/>
                    <a:pt x="1074" y="602"/>
                  </a:cubicBezTo>
                  <a:lnTo>
                    <a:pt x="711" y="1114"/>
                  </a:lnTo>
                  <a:lnTo>
                    <a:pt x="757" y="1144"/>
                  </a:lnTo>
                  <a:cubicBezTo>
                    <a:pt x="1005" y="1322"/>
                    <a:pt x="1266" y="1488"/>
                    <a:pt x="1534" y="1633"/>
                  </a:cubicBezTo>
                  <a:lnTo>
                    <a:pt x="1587" y="1660"/>
                  </a:lnTo>
                  <a:lnTo>
                    <a:pt x="1918" y="1002"/>
                  </a:lnTo>
                  <a:lnTo>
                    <a:pt x="1871" y="976"/>
                  </a:lnTo>
                  <a:cubicBezTo>
                    <a:pt x="1706" y="883"/>
                    <a:pt x="1544" y="787"/>
                    <a:pt x="1385" y="681"/>
                  </a:cubicBezTo>
                  <a:lnTo>
                    <a:pt x="1339" y="652"/>
                  </a:lnTo>
                  <a:lnTo>
                    <a:pt x="1045" y="1108"/>
                  </a:lnTo>
                  <a:lnTo>
                    <a:pt x="1091" y="1138"/>
                  </a:lnTo>
                  <a:cubicBezTo>
                    <a:pt x="1190" y="1200"/>
                    <a:pt x="1289" y="1263"/>
                    <a:pt x="1392" y="1326"/>
                  </a:cubicBezTo>
                  <a:lnTo>
                    <a:pt x="1442" y="1352"/>
                  </a:lnTo>
                  <a:lnTo>
                    <a:pt x="1604" y="1065"/>
                  </a:lnTo>
                  <a:lnTo>
                    <a:pt x="1504" y="1009"/>
                  </a:lnTo>
                  <a:lnTo>
                    <a:pt x="1398" y="1197"/>
                  </a:lnTo>
                  <a:cubicBezTo>
                    <a:pt x="1332" y="1157"/>
                    <a:pt x="1266" y="1118"/>
                    <a:pt x="1200" y="1075"/>
                  </a:cubicBezTo>
                  <a:lnTo>
                    <a:pt x="1372" y="807"/>
                  </a:lnTo>
                  <a:cubicBezTo>
                    <a:pt x="1501" y="890"/>
                    <a:pt x="1633" y="972"/>
                    <a:pt x="1769" y="1049"/>
                  </a:cubicBezTo>
                  <a:lnTo>
                    <a:pt x="1537" y="1508"/>
                  </a:lnTo>
                  <a:cubicBezTo>
                    <a:pt x="1309" y="1379"/>
                    <a:pt x="1085" y="1237"/>
                    <a:pt x="870" y="1084"/>
                  </a:cubicBezTo>
                  <a:lnTo>
                    <a:pt x="1230" y="576"/>
                  </a:lnTo>
                  <a:lnTo>
                    <a:pt x="1187" y="546"/>
                  </a:lnTo>
                  <a:cubicBezTo>
                    <a:pt x="966" y="387"/>
                    <a:pt x="754" y="219"/>
                    <a:pt x="556" y="37"/>
                  </a:cubicBezTo>
                  <a:lnTo>
                    <a:pt x="5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3586099" y="3475317"/>
              <a:ext cx="218273" cy="225275"/>
            </a:xfrm>
            <a:custGeom>
              <a:avLst/>
              <a:gdLst/>
              <a:ahLst/>
              <a:cxnLst/>
              <a:rect l="l" t="t" r="r" b="b"/>
              <a:pathLst>
                <a:path w="1780" h="1845" extrusionOk="0">
                  <a:moveTo>
                    <a:pt x="615" y="0"/>
                  </a:moveTo>
                  <a:lnTo>
                    <a:pt x="0" y="410"/>
                  </a:lnTo>
                  <a:lnTo>
                    <a:pt x="34" y="460"/>
                  </a:lnTo>
                  <a:cubicBezTo>
                    <a:pt x="159" y="632"/>
                    <a:pt x="292" y="801"/>
                    <a:pt x="430" y="963"/>
                  </a:cubicBezTo>
                  <a:lnTo>
                    <a:pt x="467" y="1005"/>
                  </a:lnTo>
                  <a:lnTo>
                    <a:pt x="883" y="658"/>
                  </a:lnTo>
                  <a:lnTo>
                    <a:pt x="847" y="612"/>
                  </a:lnTo>
                  <a:cubicBezTo>
                    <a:pt x="774" y="529"/>
                    <a:pt x="705" y="444"/>
                    <a:pt x="635" y="354"/>
                  </a:cubicBezTo>
                  <a:lnTo>
                    <a:pt x="602" y="311"/>
                  </a:lnTo>
                  <a:lnTo>
                    <a:pt x="334" y="510"/>
                  </a:lnTo>
                  <a:lnTo>
                    <a:pt x="403" y="599"/>
                  </a:lnTo>
                  <a:lnTo>
                    <a:pt x="579" y="467"/>
                  </a:lnTo>
                  <a:cubicBezTo>
                    <a:pt x="629" y="526"/>
                    <a:pt x="675" y="586"/>
                    <a:pt x="725" y="642"/>
                  </a:cubicBezTo>
                  <a:lnTo>
                    <a:pt x="480" y="847"/>
                  </a:lnTo>
                  <a:cubicBezTo>
                    <a:pt x="371" y="714"/>
                    <a:pt x="261" y="579"/>
                    <a:pt x="159" y="440"/>
                  </a:cubicBezTo>
                  <a:lnTo>
                    <a:pt x="586" y="153"/>
                  </a:lnTo>
                  <a:cubicBezTo>
                    <a:pt x="728" y="345"/>
                    <a:pt x="879" y="529"/>
                    <a:pt x="1038" y="705"/>
                  </a:cubicBezTo>
                  <a:lnTo>
                    <a:pt x="576" y="1128"/>
                  </a:lnTo>
                  <a:lnTo>
                    <a:pt x="615" y="1171"/>
                  </a:lnTo>
                  <a:cubicBezTo>
                    <a:pt x="820" y="1392"/>
                    <a:pt x="1042" y="1607"/>
                    <a:pt x="1273" y="1808"/>
                  </a:cubicBezTo>
                  <a:lnTo>
                    <a:pt x="1320" y="1845"/>
                  </a:lnTo>
                  <a:lnTo>
                    <a:pt x="1779" y="1270"/>
                  </a:lnTo>
                  <a:lnTo>
                    <a:pt x="1739" y="1233"/>
                  </a:lnTo>
                  <a:cubicBezTo>
                    <a:pt x="1597" y="1111"/>
                    <a:pt x="1459" y="979"/>
                    <a:pt x="1326" y="847"/>
                  </a:cubicBezTo>
                  <a:lnTo>
                    <a:pt x="1286" y="807"/>
                  </a:lnTo>
                  <a:lnTo>
                    <a:pt x="906" y="1190"/>
                  </a:lnTo>
                  <a:lnTo>
                    <a:pt x="943" y="1230"/>
                  </a:lnTo>
                  <a:cubicBezTo>
                    <a:pt x="1025" y="1313"/>
                    <a:pt x="1111" y="1396"/>
                    <a:pt x="1197" y="1475"/>
                  </a:cubicBezTo>
                  <a:lnTo>
                    <a:pt x="1240" y="1515"/>
                  </a:lnTo>
                  <a:lnTo>
                    <a:pt x="1459" y="1267"/>
                  </a:lnTo>
                  <a:lnTo>
                    <a:pt x="1375" y="1190"/>
                  </a:lnTo>
                  <a:lnTo>
                    <a:pt x="1230" y="1352"/>
                  </a:lnTo>
                  <a:cubicBezTo>
                    <a:pt x="1174" y="1300"/>
                    <a:pt x="1117" y="1247"/>
                    <a:pt x="1062" y="1190"/>
                  </a:cubicBezTo>
                  <a:lnTo>
                    <a:pt x="1286" y="966"/>
                  </a:lnTo>
                  <a:cubicBezTo>
                    <a:pt x="1395" y="1075"/>
                    <a:pt x="1508" y="1181"/>
                    <a:pt x="1624" y="1283"/>
                  </a:cubicBezTo>
                  <a:lnTo>
                    <a:pt x="1303" y="1683"/>
                  </a:lnTo>
                  <a:cubicBezTo>
                    <a:pt x="1105" y="1511"/>
                    <a:pt x="916" y="1326"/>
                    <a:pt x="734" y="1134"/>
                  </a:cubicBezTo>
                  <a:lnTo>
                    <a:pt x="1197" y="711"/>
                  </a:lnTo>
                  <a:lnTo>
                    <a:pt x="1157" y="668"/>
                  </a:lnTo>
                  <a:cubicBezTo>
                    <a:pt x="975" y="473"/>
                    <a:pt x="804" y="261"/>
                    <a:pt x="645" y="43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3451986" y="3270654"/>
              <a:ext cx="192211" cy="238527"/>
            </a:xfrm>
            <a:custGeom>
              <a:avLst/>
              <a:gdLst/>
              <a:ahLst/>
              <a:cxnLst/>
              <a:rect l="l" t="t" r="r" b="b"/>
              <a:pathLst>
                <a:path w="1565" h="1952" extrusionOk="0">
                  <a:moveTo>
                    <a:pt x="688" y="0"/>
                  </a:moveTo>
                  <a:lnTo>
                    <a:pt x="1" y="275"/>
                  </a:lnTo>
                  <a:lnTo>
                    <a:pt x="24" y="328"/>
                  </a:lnTo>
                  <a:cubicBezTo>
                    <a:pt x="110" y="523"/>
                    <a:pt x="205" y="714"/>
                    <a:pt x="308" y="903"/>
                  </a:cubicBezTo>
                  <a:lnTo>
                    <a:pt x="335" y="952"/>
                  </a:lnTo>
                  <a:lnTo>
                    <a:pt x="814" y="698"/>
                  </a:lnTo>
                  <a:lnTo>
                    <a:pt x="788" y="649"/>
                  </a:lnTo>
                  <a:cubicBezTo>
                    <a:pt x="734" y="549"/>
                    <a:pt x="681" y="450"/>
                    <a:pt x="632" y="351"/>
                  </a:cubicBezTo>
                  <a:lnTo>
                    <a:pt x="609" y="301"/>
                  </a:lnTo>
                  <a:lnTo>
                    <a:pt x="308" y="437"/>
                  </a:lnTo>
                  <a:lnTo>
                    <a:pt x="354" y="539"/>
                  </a:lnTo>
                  <a:lnTo>
                    <a:pt x="556" y="450"/>
                  </a:lnTo>
                  <a:cubicBezTo>
                    <a:pt x="589" y="516"/>
                    <a:pt x="626" y="586"/>
                    <a:pt x="661" y="652"/>
                  </a:cubicBezTo>
                  <a:lnTo>
                    <a:pt x="381" y="801"/>
                  </a:lnTo>
                  <a:cubicBezTo>
                    <a:pt x="298" y="649"/>
                    <a:pt x="222" y="493"/>
                    <a:pt x="150" y="334"/>
                  </a:cubicBezTo>
                  <a:lnTo>
                    <a:pt x="629" y="142"/>
                  </a:lnTo>
                  <a:cubicBezTo>
                    <a:pt x="728" y="357"/>
                    <a:pt x="837" y="572"/>
                    <a:pt x="956" y="777"/>
                  </a:cubicBezTo>
                  <a:lnTo>
                    <a:pt x="417" y="1094"/>
                  </a:lnTo>
                  <a:lnTo>
                    <a:pt x="443" y="1144"/>
                  </a:lnTo>
                  <a:cubicBezTo>
                    <a:pt x="599" y="1405"/>
                    <a:pt x="774" y="1660"/>
                    <a:pt x="956" y="1904"/>
                  </a:cubicBezTo>
                  <a:lnTo>
                    <a:pt x="992" y="1951"/>
                  </a:lnTo>
                  <a:lnTo>
                    <a:pt x="1564" y="1482"/>
                  </a:lnTo>
                  <a:lnTo>
                    <a:pt x="1531" y="1439"/>
                  </a:lnTo>
                  <a:cubicBezTo>
                    <a:pt x="1419" y="1290"/>
                    <a:pt x="1310" y="1134"/>
                    <a:pt x="1207" y="975"/>
                  </a:cubicBezTo>
                  <a:lnTo>
                    <a:pt x="1177" y="926"/>
                  </a:lnTo>
                  <a:lnTo>
                    <a:pt x="725" y="1224"/>
                  </a:lnTo>
                  <a:lnTo>
                    <a:pt x="754" y="1270"/>
                  </a:lnTo>
                  <a:cubicBezTo>
                    <a:pt x="817" y="1369"/>
                    <a:pt x="884" y="1468"/>
                    <a:pt x="953" y="1564"/>
                  </a:cubicBezTo>
                  <a:lnTo>
                    <a:pt x="986" y="1610"/>
                  </a:lnTo>
                  <a:lnTo>
                    <a:pt x="1250" y="1412"/>
                  </a:lnTo>
                  <a:lnTo>
                    <a:pt x="1184" y="1323"/>
                  </a:lnTo>
                  <a:lnTo>
                    <a:pt x="1009" y="1451"/>
                  </a:lnTo>
                  <a:cubicBezTo>
                    <a:pt x="966" y="1389"/>
                    <a:pt x="923" y="1323"/>
                    <a:pt x="880" y="1257"/>
                  </a:cubicBezTo>
                  <a:lnTo>
                    <a:pt x="1145" y="1082"/>
                  </a:lnTo>
                  <a:cubicBezTo>
                    <a:pt x="1227" y="1213"/>
                    <a:pt x="1316" y="1339"/>
                    <a:pt x="1409" y="1462"/>
                  </a:cubicBezTo>
                  <a:lnTo>
                    <a:pt x="1012" y="1789"/>
                  </a:lnTo>
                  <a:cubicBezTo>
                    <a:pt x="853" y="1581"/>
                    <a:pt x="705" y="1359"/>
                    <a:pt x="569" y="1134"/>
                  </a:cubicBezTo>
                  <a:lnTo>
                    <a:pt x="1108" y="817"/>
                  </a:lnTo>
                  <a:lnTo>
                    <a:pt x="1078" y="768"/>
                  </a:lnTo>
                  <a:cubicBezTo>
                    <a:pt x="943" y="536"/>
                    <a:pt x="817" y="295"/>
                    <a:pt x="708" y="47"/>
                  </a:cubicBezTo>
                  <a:lnTo>
                    <a:pt x="6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3367826" y="3042434"/>
              <a:ext cx="156917" cy="241472"/>
            </a:xfrm>
            <a:custGeom>
              <a:avLst/>
              <a:gdLst/>
              <a:ahLst/>
              <a:cxnLst/>
              <a:rect l="l" t="t" r="r" b="b"/>
              <a:pathLst>
                <a:path w="1281" h="1970" extrusionOk="0">
                  <a:moveTo>
                    <a:pt x="731" y="0"/>
                  </a:moveTo>
                  <a:lnTo>
                    <a:pt x="1" y="126"/>
                  </a:lnTo>
                  <a:lnTo>
                    <a:pt x="14" y="182"/>
                  </a:lnTo>
                  <a:cubicBezTo>
                    <a:pt x="57" y="390"/>
                    <a:pt x="113" y="602"/>
                    <a:pt x="173" y="803"/>
                  </a:cubicBezTo>
                  <a:lnTo>
                    <a:pt x="190" y="856"/>
                  </a:lnTo>
                  <a:lnTo>
                    <a:pt x="708" y="707"/>
                  </a:lnTo>
                  <a:lnTo>
                    <a:pt x="692" y="655"/>
                  </a:lnTo>
                  <a:cubicBezTo>
                    <a:pt x="662" y="548"/>
                    <a:pt x="632" y="440"/>
                    <a:pt x="606" y="330"/>
                  </a:cubicBezTo>
                  <a:lnTo>
                    <a:pt x="593" y="278"/>
                  </a:lnTo>
                  <a:lnTo>
                    <a:pt x="269" y="350"/>
                  </a:lnTo>
                  <a:lnTo>
                    <a:pt x="295" y="459"/>
                  </a:lnTo>
                  <a:lnTo>
                    <a:pt x="510" y="413"/>
                  </a:lnTo>
                  <a:cubicBezTo>
                    <a:pt x="530" y="486"/>
                    <a:pt x="550" y="559"/>
                    <a:pt x="570" y="631"/>
                  </a:cubicBezTo>
                  <a:lnTo>
                    <a:pt x="266" y="721"/>
                  </a:lnTo>
                  <a:cubicBezTo>
                    <a:pt x="216" y="552"/>
                    <a:pt x="173" y="383"/>
                    <a:pt x="136" y="214"/>
                  </a:cubicBezTo>
                  <a:lnTo>
                    <a:pt x="643" y="129"/>
                  </a:lnTo>
                  <a:cubicBezTo>
                    <a:pt x="695" y="360"/>
                    <a:pt x="758" y="588"/>
                    <a:pt x="831" y="813"/>
                  </a:cubicBezTo>
                  <a:lnTo>
                    <a:pt x="239" y="1015"/>
                  </a:lnTo>
                  <a:lnTo>
                    <a:pt x="255" y="1067"/>
                  </a:lnTo>
                  <a:cubicBezTo>
                    <a:pt x="355" y="1358"/>
                    <a:pt x="470" y="1642"/>
                    <a:pt x="600" y="1920"/>
                  </a:cubicBezTo>
                  <a:lnTo>
                    <a:pt x="626" y="1970"/>
                  </a:lnTo>
                  <a:lnTo>
                    <a:pt x="1280" y="1630"/>
                  </a:lnTo>
                  <a:lnTo>
                    <a:pt x="1257" y="1583"/>
                  </a:lnTo>
                  <a:cubicBezTo>
                    <a:pt x="1178" y="1415"/>
                    <a:pt x="1105" y="1239"/>
                    <a:pt x="1039" y="1061"/>
                  </a:cubicBezTo>
                  <a:lnTo>
                    <a:pt x="1019" y="1008"/>
                  </a:lnTo>
                  <a:lnTo>
                    <a:pt x="513" y="1206"/>
                  </a:lnTo>
                  <a:lnTo>
                    <a:pt x="533" y="1256"/>
                  </a:lnTo>
                  <a:cubicBezTo>
                    <a:pt x="573" y="1369"/>
                    <a:pt x="620" y="1477"/>
                    <a:pt x="666" y="1583"/>
                  </a:cubicBezTo>
                  <a:lnTo>
                    <a:pt x="689" y="1636"/>
                  </a:lnTo>
                  <a:lnTo>
                    <a:pt x="989" y="1497"/>
                  </a:lnTo>
                  <a:lnTo>
                    <a:pt x="943" y="1395"/>
                  </a:lnTo>
                  <a:lnTo>
                    <a:pt x="745" y="1488"/>
                  </a:lnTo>
                  <a:cubicBezTo>
                    <a:pt x="715" y="1415"/>
                    <a:pt x="685" y="1342"/>
                    <a:pt x="659" y="1269"/>
                  </a:cubicBezTo>
                  <a:lnTo>
                    <a:pt x="953" y="1154"/>
                  </a:lnTo>
                  <a:cubicBezTo>
                    <a:pt x="1009" y="1299"/>
                    <a:pt x="1069" y="1441"/>
                    <a:pt x="1135" y="1580"/>
                  </a:cubicBezTo>
                  <a:lnTo>
                    <a:pt x="675" y="1818"/>
                  </a:lnTo>
                  <a:cubicBezTo>
                    <a:pt x="566" y="1580"/>
                    <a:pt x="467" y="1335"/>
                    <a:pt x="382" y="1084"/>
                  </a:cubicBezTo>
                  <a:lnTo>
                    <a:pt x="973" y="886"/>
                  </a:lnTo>
                  <a:lnTo>
                    <a:pt x="957" y="833"/>
                  </a:lnTo>
                  <a:cubicBezTo>
                    <a:pt x="870" y="578"/>
                    <a:pt x="798" y="314"/>
                    <a:pt x="742" y="53"/>
                  </a:cubicBezTo>
                  <a:lnTo>
                    <a:pt x="7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3343392" y="2798017"/>
              <a:ext cx="110765" cy="238527"/>
            </a:xfrm>
            <a:custGeom>
              <a:avLst/>
              <a:gdLst/>
              <a:ahLst/>
              <a:cxnLst/>
              <a:rect l="l" t="t" r="r" b="b"/>
              <a:pathLst>
                <a:path w="904" h="1942" extrusionOk="0">
                  <a:moveTo>
                    <a:pt x="8" y="1"/>
                  </a:moveTo>
                  <a:lnTo>
                    <a:pt x="4" y="60"/>
                  </a:lnTo>
                  <a:cubicBezTo>
                    <a:pt x="0" y="272"/>
                    <a:pt x="4" y="487"/>
                    <a:pt x="17" y="702"/>
                  </a:cubicBezTo>
                  <a:lnTo>
                    <a:pt x="20" y="754"/>
                  </a:lnTo>
                  <a:lnTo>
                    <a:pt x="560" y="731"/>
                  </a:lnTo>
                  <a:lnTo>
                    <a:pt x="556" y="675"/>
                  </a:lnTo>
                  <a:cubicBezTo>
                    <a:pt x="549" y="563"/>
                    <a:pt x="546" y="454"/>
                    <a:pt x="546" y="341"/>
                  </a:cubicBezTo>
                  <a:lnTo>
                    <a:pt x="546" y="285"/>
                  </a:lnTo>
                  <a:lnTo>
                    <a:pt x="215" y="282"/>
                  </a:lnTo>
                  <a:lnTo>
                    <a:pt x="212" y="394"/>
                  </a:lnTo>
                  <a:lnTo>
                    <a:pt x="434" y="397"/>
                  </a:lnTo>
                  <a:cubicBezTo>
                    <a:pt x="437" y="474"/>
                    <a:pt x="437" y="550"/>
                    <a:pt x="441" y="626"/>
                  </a:cubicBezTo>
                  <a:lnTo>
                    <a:pt x="127" y="639"/>
                  </a:lnTo>
                  <a:cubicBezTo>
                    <a:pt x="116" y="467"/>
                    <a:pt x="113" y="292"/>
                    <a:pt x="116" y="120"/>
                  </a:cubicBezTo>
                  <a:lnTo>
                    <a:pt x="116" y="120"/>
                  </a:lnTo>
                  <a:lnTo>
                    <a:pt x="629" y="153"/>
                  </a:lnTo>
                  <a:cubicBezTo>
                    <a:pt x="626" y="388"/>
                    <a:pt x="635" y="626"/>
                    <a:pt x="655" y="864"/>
                  </a:cubicBezTo>
                  <a:lnTo>
                    <a:pt x="31" y="920"/>
                  </a:lnTo>
                  <a:lnTo>
                    <a:pt x="37" y="976"/>
                  </a:lnTo>
                  <a:cubicBezTo>
                    <a:pt x="64" y="1280"/>
                    <a:pt x="110" y="1584"/>
                    <a:pt x="173" y="1885"/>
                  </a:cubicBezTo>
                  <a:lnTo>
                    <a:pt x="186" y="1941"/>
                  </a:lnTo>
                  <a:lnTo>
                    <a:pt x="903" y="1763"/>
                  </a:lnTo>
                  <a:lnTo>
                    <a:pt x="890" y="1710"/>
                  </a:lnTo>
                  <a:cubicBezTo>
                    <a:pt x="853" y="1525"/>
                    <a:pt x="821" y="1337"/>
                    <a:pt x="798" y="1151"/>
                  </a:cubicBezTo>
                  <a:lnTo>
                    <a:pt x="791" y="1095"/>
                  </a:lnTo>
                  <a:lnTo>
                    <a:pt x="255" y="1168"/>
                  </a:lnTo>
                  <a:lnTo>
                    <a:pt x="262" y="1224"/>
                  </a:lnTo>
                  <a:cubicBezTo>
                    <a:pt x="275" y="1340"/>
                    <a:pt x="292" y="1459"/>
                    <a:pt x="315" y="1575"/>
                  </a:cubicBezTo>
                  <a:lnTo>
                    <a:pt x="325" y="1630"/>
                  </a:lnTo>
                  <a:lnTo>
                    <a:pt x="649" y="1564"/>
                  </a:lnTo>
                  <a:lnTo>
                    <a:pt x="626" y="1456"/>
                  </a:lnTo>
                  <a:lnTo>
                    <a:pt x="414" y="1498"/>
                  </a:lnTo>
                  <a:cubicBezTo>
                    <a:pt x="401" y="1419"/>
                    <a:pt x="391" y="1343"/>
                    <a:pt x="381" y="1264"/>
                  </a:cubicBezTo>
                  <a:lnTo>
                    <a:pt x="695" y="1221"/>
                  </a:lnTo>
                  <a:cubicBezTo>
                    <a:pt x="714" y="1376"/>
                    <a:pt x="741" y="1528"/>
                    <a:pt x="771" y="1680"/>
                  </a:cubicBezTo>
                  <a:lnTo>
                    <a:pt x="272" y="1802"/>
                  </a:lnTo>
                  <a:cubicBezTo>
                    <a:pt x="219" y="1545"/>
                    <a:pt x="179" y="1284"/>
                    <a:pt x="153" y="1022"/>
                  </a:cubicBezTo>
                  <a:lnTo>
                    <a:pt x="778" y="966"/>
                  </a:lnTo>
                  <a:lnTo>
                    <a:pt x="771" y="910"/>
                  </a:lnTo>
                  <a:cubicBezTo>
                    <a:pt x="748" y="642"/>
                    <a:pt x="738" y="368"/>
                    <a:pt x="745" y="100"/>
                  </a:cubicBezTo>
                  <a:lnTo>
                    <a:pt x="745" y="4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3340678" y="2538876"/>
              <a:ext cx="116738" cy="237055"/>
            </a:xfrm>
            <a:custGeom>
              <a:avLst/>
              <a:gdLst/>
              <a:ahLst/>
              <a:cxnLst/>
              <a:rect l="l" t="t" r="r" b="b"/>
              <a:pathLst>
                <a:path w="953" h="1935" extrusionOk="0">
                  <a:moveTo>
                    <a:pt x="238" y="1"/>
                  </a:moveTo>
                  <a:lnTo>
                    <a:pt x="226" y="57"/>
                  </a:lnTo>
                  <a:cubicBezTo>
                    <a:pt x="176" y="265"/>
                    <a:pt x="133" y="477"/>
                    <a:pt x="100" y="685"/>
                  </a:cubicBezTo>
                  <a:lnTo>
                    <a:pt x="90" y="741"/>
                  </a:lnTo>
                  <a:lnTo>
                    <a:pt x="626" y="834"/>
                  </a:lnTo>
                  <a:lnTo>
                    <a:pt x="635" y="778"/>
                  </a:lnTo>
                  <a:cubicBezTo>
                    <a:pt x="652" y="668"/>
                    <a:pt x="672" y="556"/>
                    <a:pt x="695" y="447"/>
                  </a:cubicBezTo>
                  <a:lnTo>
                    <a:pt x="705" y="394"/>
                  </a:lnTo>
                  <a:lnTo>
                    <a:pt x="384" y="318"/>
                  </a:lnTo>
                  <a:lnTo>
                    <a:pt x="357" y="427"/>
                  </a:lnTo>
                  <a:lnTo>
                    <a:pt x="572" y="480"/>
                  </a:lnTo>
                  <a:cubicBezTo>
                    <a:pt x="559" y="553"/>
                    <a:pt x="546" y="628"/>
                    <a:pt x="533" y="701"/>
                  </a:cubicBezTo>
                  <a:lnTo>
                    <a:pt x="219" y="648"/>
                  </a:lnTo>
                  <a:cubicBezTo>
                    <a:pt x="249" y="480"/>
                    <a:pt x="281" y="308"/>
                    <a:pt x="321" y="140"/>
                  </a:cubicBezTo>
                  <a:lnTo>
                    <a:pt x="817" y="282"/>
                  </a:lnTo>
                  <a:cubicBezTo>
                    <a:pt x="764" y="509"/>
                    <a:pt x="722" y="744"/>
                    <a:pt x="688" y="982"/>
                  </a:cubicBezTo>
                  <a:lnTo>
                    <a:pt x="67" y="903"/>
                  </a:lnTo>
                  <a:lnTo>
                    <a:pt x="60" y="959"/>
                  </a:lnTo>
                  <a:cubicBezTo>
                    <a:pt x="23" y="1263"/>
                    <a:pt x="4" y="1571"/>
                    <a:pt x="0" y="1875"/>
                  </a:cubicBezTo>
                  <a:lnTo>
                    <a:pt x="0" y="1934"/>
                  </a:lnTo>
                  <a:lnTo>
                    <a:pt x="741" y="1911"/>
                  </a:lnTo>
                  <a:lnTo>
                    <a:pt x="741" y="1858"/>
                  </a:lnTo>
                  <a:cubicBezTo>
                    <a:pt x="741" y="1670"/>
                    <a:pt x="751" y="1478"/>
                    <a:pt x="768" y="1293"/>
                  </a:cubicBezTo>
                  <a:lnTo>
                    <a:pt x="771" y="1237"/>
                  </a:lnTo>
                  <a:lnTo>
                    <a:pt x="232" y="1194"/>
                  </a:lnTo>
                  <a:lnTo>
                    <a:pt x="229" y="1250"/>
                  </a:lnTo>
                  <a:cubicBezTo>
                    <a:pt x="219" y="1366"/>
                    <a:pt x="209" y="1485"/>
                    <a:pt x="206" y="1600"/>
                  </a:cubicBezTo>
                  <a:lnTo>
                    <a:pt x="202" y="1660"/>
                  </a:lnTo>
                  <a:lnTo>
                    <a:pt x="533" y="1664"/>
                  </a:lnTo>
                  <a:lnTo>
                    <a:pt x="536" y="1554"/>
                  </a:lnTo>
                  <a:lnTo>
                    <a:pt x="318" y="1548"/>
                  </a:lnTo>
                  <a:cubicBezTo>
                    <a:pt x="325" y="1472"/>
                    <a:pt x="328" y="1392"/>
                    <a:pt x="334" y="1316"/>
                  </a:cubicBezTo>
                  <a:lnTo>
                    <a:pt x="652" y="1339"/>
                  </a:lnTo>
                  <a:cubicBezTo>
                    <a:pt x="638" y="1492"/>
                    <a:pt x="632" y="1647"/>
                    <a:pt x="629" y="1802"/>
                  </a:cubicBezTo>
                  <a:lnTo>
                    <a:pt x="113" y="1818"/>
                  </a:lnTo>
                  <a:cubicBezTo>
                    <a:pt x="119" y="1554"/>
                    <a:pt x="136" y="1290"/>
                    <a:pt x="166" y="1029"/>
                  </a:cubicBezTo>
                  <a:lnTo>
                    <a:pt x="787" y="1104"/>
                  </a:lnTo>
                  <a:lnTo>
                    <a:pt x="794" y="1052"/>
                  </a:lnTo>
                  <a:cubicBezTo>
                    <a:pt x="827" y="784"/>
                    <a:pt x="876" y="517"/>
                    <a:pt x="940" y="255"/>
                  </a:cubicBezTo>
                  <a:lnTo>
                    <a:pt x="952" y="202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3371084" y="2294459"/>
              <a:ext cx="158003" cy="242944"/>
            </a:xfrm>
            <a:custGeom>
              <a:avLst/>
              <a:gdLst/>
              <a:ahLst/>
              <a:cxnLst/>
              <a:rect l="l" t="t" r="r" b="b"/>
              <a:pathLst>
                <a:path w="1287" h="1975" extrusionOk="0">
                  <a:moveTo>
                    <a:pt x="628" y="0"/>
                  </a:moveTo>
                  <a:lnTo>
                    <a:pt x="605" y="54"/>
                  </a:lnTo>
                  <a:cubicBezTo>
                    <a:pt x="513" y="246"/>
                    <a:pt x="427" y="444"/>
                    <a:pt x="351" y="645"/>
                  </a:cubicBezTo>
                  <a:lnTo>
                    <a:pt x="335" y="695"/>
                  </a:lnTo>
                  <a:lnTo>
                    <a:pt x="837" y="893"/>
                  </a:lnTo>
                  <a:lnTo>
                    <a:pt x="857" y="841"/>
                  </a:lnTo>
                  <a:cubicBezTo>
                    <a:pt x="896" y="738"/>
                    <a:pt x="939" y="635"/>
                    <a:pt x="982" y="533"/>
                  </a:cubicBezTo>
                  <a:lnTo>
                    <a:pt x="1005" y="484"/>
                  </a:lnTo>
                  <a:lnTo>
                    <a:pt x="704" y="345"/>
                  </a:lnTo>
                  <a:lnTo>
                    <a:pt x="658" y="444"/>
                  </a:lnTo>
                  <a:lnTo>
                    <a:pt x="857" y="536"/>
                  </a:lnTo>
                  <a:cubicBezTo>
                    <a:pt x="827" y="609"/>
                    <a:pt x="800" y="679"/>
                    <a:pt x="774" y="748"/>
                  </a:cubicBezTo>
                  <a:lnTo>
                    <a:pt x="477" y="632"/>
                  </a:lnTo>
                  <a:cubicBezTo>
                    <a:pt x="539" y="470"/>
                    <a:pt x="608" y="311"/>
                    <a:pt x="681" y="156"/>
                  </a:cubicBezTo>
                  <a:lnTo>
                    <a:pt x="1138" y="394"/>
                  </a:lnTo>
                  <a:cubicBezTo>
                    <a:pt x="1038" y="609"/>
                    <a:pt x="946" y="830"/>
                    <a:pt x="870" y="1052"/>
                  </a:cubicBezTo>
                  <a:lnTo>
                    <a:pt x="278" y="850"/>
                  </a:lnTo>
                  <a:lnTo>
                    <a:pt x="259" y="903"/>
                  </a:lnTo>
                  <a:cubicBezTo>
                    <a:pt x="159" y="1194"/>
                    <a:pt x="77" y="1492"/>
                    <a:pt x="13" y="1789"/>
                  </a:cubicBezTo>
                  <a:lnTo>
                    <a:pt x="1" y="1845"/>
                  </a:lnTo>
                  <a:lnTo>
                    <a:pt x="727" y="1974"/>
                  </a:lnTo>
                  <a:lnTo>
                    <a:pt x="741" y="1921"/>
                  </a:lnTo>
                  <a:cubicBezTo>
                    <a:pt x="781" y="1739"/>
                    <a:pt x="827" y="1554"/>
                    <a:pt x="883" y="1373"/>
                  </a:cubicBezTo>
                  <a:lnTo>
                    <a:pt x="900" y="1320"/>
                  </a:lnTo>
                  <a:lnTo>
                    <a:pt x="378" y="1167"/>
                  </a:lnTo>
                  <a:lnTo>
                    <a:pt x="364" y="1221"/>
                  </a:lnTo>
                  <a:cubicBezTo>
                    <a:pt x="328" y="1333"/>
                    <a:pt x="298" y="1448"/>
                    <a:pt x="268" y="1561"/>
                  </a:cubicBezTo>
                  <a:lnTo>
                    <a:pt x="255" y="1617"/>
                  </a:lnTo>
                  <a:lnTo>
                    <a:pt x="579" y="1690"/>
                  </a:lnTo>
                  <a:lnTo>
                    <a:pt x="602" y="1581"/>
                  </a:lnTo>
                  <a:lnTo>
                    <a:pt x="390" y="1535"/>
                  </a:lnTo>
                  <a:cubicBezTo>
                    <a:pt x="410" y="1459"/>
                    <a:pt x="434" y="1382"/>
                    <a:pt x="454" y="1306"/>
                  </a:cubicBezTo>
                  <a:lnTo>
                    <a:pt x="758" y="1396"/>
                  </a:lnTo>
                  <a:cubicBezTo>
                    <a:pt x="715" y="1544"/>
                    <a:pt x="675" y="1697"/>
                    <a:pt x="642" y="1845"/>
                  </a:cubicBezTo>
                  <a:lnTo>
                    <a:pt x="136" y="1756"/>
                  </a:lnTo>
                  <a:cubicBezTo>
                    <a:pt x="192" y="1498"/>
                    <a:pt x="265" y="1244"/>
                    <a:pt x="347" y="992"/>
                  </a:cubicBezTo>
                  <a:lnTo>
                    <a:pt x="939" y="1194"/>
                  </a:lnTo>
                  <a:lnTo>
                    <a:pt x="956" y="1141"/>
                  </a:lnTo>
                  <a:cubicBezTo>
                    <a:pt x="1045" y="887"/>
                    <a:pt x="1148" y="635"/>
                    <a:pt x="1263" y="394"/>
                  </a:cubicBezTo>
                  <a:lnTo>
                    <a:pt x="1287" y="345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3456330" y="2069183"/>
              <a:ext cx="190582" cy="240000"/>
            </a:xfrm>
            <a:custGeom>
              <a:avLst/>
              <a:gdLst/>
              <a:ahLst/>
              <a:cxnLst/>
              <a:rect l="l" t="t" r="r" b="b"/>
              <a:pathLst>
                <a:path w="1555" h="1958" extrusionOk="0">
                  <a:moveTo>
                    <a:pt x="979" y="1"/>
                  </a:moveTo>
                  <a:lnTo>
                    <a:pt x="943" y="47"/>
                  </a:lnTo>
                  <a:cubicBezTo>
                    <a:pt x="817" y="219"/>
                    <a:pt x="695" y="397"/>
                    <a:pt x="579" y="576"/>
                  </a:cubicBezTo>
                  <a:lnTo>
                    <a:pt x="553" y="625"/>
                  </a:lnTo>
                  <a:lnTo>
                    <a:pt x="1005" y="916"/>
                  </a:lnTo>
                  <a:lnTo>
                    <a:pt x="1035" y="870"/>
                  </a:lnTo>
                  <a:cubicBezTo>
                    <a:pt x="1095" y="774"/>
                    <a:pt x="1158" y="682"/>
                    <a:pt x="1220" y="592"/>
                  </a:cubicBezTo>
                  <a:lnTo>
                    <a:pt x="1250" y="546"/>
                  </a:lnTo>
                  <a:lnTo>
                    <a:pt x="985" y="351"/>
                  </a:lnTo>
                  <a:lnTo>
                    <a:pt x="920" y="444"/>
                  </a:lnTo>
                  <a:lnTo>
                    <a:pt x="1098" y="572"/>
                  </a:lnTo>
                  <a:cubicBezTo>
                    <a:pt x="1055" y="635"/>
                    <a:pt x="1012" y="698"/>
                    <a:pt x="973" y="761"/>
                  </a:cubicBezTo>
                  <a:lnTo>
                    <a:pt x="705" y="589"/>
                  </a:lnTo>
                  <a:cubicBezTo>
                    <a:pt x="797" y="444"/>
                    <a:pt x="897" y="302"/>
                    <a:pt x="999" y="163"/>
                  </a:cubicBezTo>
                  <a:lnTo>
                    <a:pt x="1399" y="486"/>
                  </a:lnTo>
                  <a:cubicBezTo>
                    <a:pt x="1260" y="675"/>
                    <a:pt x="1128" y="877"/>
                    <a:pt x="1005" y="1078"/>
                  </a:cubicBezTo>
                  <a:lnTo>
                    <a:pt x="467" y="764"/>
                  </a:lnTo>
                  <a:lnTo>
                    <a:pt x="437" y="814"/>
                  </a:lnTo>
                  <a:cubicBezTo>
                    <a:pt x="285" y="1078"/>
                    <a:pt x="146" y="1353"/>
                    <a:pt x="24" y="1634"/>
                  </a:cubicBezTo>
                  <a:lnTo>
                    <a:pt x="1" y="1687"/>
                  </a:lnTo>
                  <a:lnTo>
                    <a:pt x="688" y="1957"/>
                  </a:lnTo>
                  <a:lnTo>
                    <a:pt x="712" y="1908"/>
                  </a:lnTo>
                  <a:cubicBezTo>
                    <a:pt x="784" y="1733"/>
                    <a:pt x="866" y="1564"/>
                    <a:pt x="956" y="1399"/>
                  </a:cubicBezTo>
                  <a:lnTo>
                    <a:pt x="982" y="1346"/>
                  </a:lnTo>
                  <a:lnTo>
                    <a:pt x="503" y="1098"/>
                  </a:lnTo>
                  <a:lnTo>
                    <a:pt x="477" y="1144"/>
                  </a:lnTo>
                  <a:cubicBezTo>
                    <a:pt x="421" y="1250"/>
                    <a:pt x="367" y="1356"/>
                    <a:pt x="318" y="1461"/>
                  </a:cubicBezTo>
                  <a:lnTo>
                    <a:pt x="291" y="1511"/>
                  </a:lnTo>
                  <a:lnTo>
                    <a:pt x="596" y="1647"/>
                  </a:lnTo>
                  <a:lnTo>
                    <a:pt x="642" y="1544"/>
                  </a:lnTo>
                  <a:lnTo>
                    <a:pt x="444" y="1458"/>
                  </a:lnTo>
                  <a:cubicBezTo>
                    <a:pt x="477" y="1385"/>
                    <a:pt x="513" y="1316"/>
                    <a:pt x="549" y="1246"/>
                  </a:cubicBezTo>
                  <a:lnTo>
                    <a:pt x="831" y="1396"/>
                  </a:lnTo>
                  <a:cubicBezTo>
                    <a:pt x="758" y="1531"/>
                    <a:pt x="692" y="1670"/>
                    <a:pt x="628" y="1812"/>
                  </a:cubicBezTo>
                  <a:lnTo>
                    <a:pt x="149" y="1623"/>
                  </a:lnTo>
                  <a:cubicBezTo>
                    <a:pt x="256" y="1382"/>
                    <a:pt x="378" y="1147"/>
                    <a:pt x="506" y="920"/>
                  </a:cubicBezTo>
                  <a:lnTo>
                    <a:pt x="1049" y="1234"/>
                  </a:lnTo>
                  <a:lnTo>
                    <a:pt x="1075" y="1184"/>
                  </a:lnTo>
                  <a:cubicBezTo>
                    <a:pt x="1211" y="953"/>
                    <a:pt x="1359" y="724"/>
                    <a:pt x="1521" y="509"/>
                  </a:cubicBezTo>
                  <a:lnTo>
                    <a:pt x="1554" y="467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3586642" y="1879244"/>
              <a:ext cx="218273" cy="226748"/>
            </a:xfrm>
            <a:custGeom>
              <a:avLst/>
              <a:gdLst/>
              <a:ahLst/>
              <a:cxnLst/>
              <a:rect l="l" t="t" r="r" b="b"/>
              <a:pathLst>
                <a:path w="1780" h="1846" extrusionOk="0">
                  <a:moveTo>
                    <a:pt x="1320" y="1"/>
                  </a:moveTo>
                  <a:lnTo>
                    <a:pt x="1274" y="37"/>
                  </a:lnTo>
                  <a:cubicBezTo>
                    <a:pt x="1115" y="175"/>
                    <a:pt x="957" y="325"/>
                    <a:pt x="808" y="477"/>
                  </a:cubicBezTo>
                  <a:lnTo>
                    <a:pt x="768" y="516"/>
                  </a:lnTo>
                  <a:lnTo>
                    <a:pt x="1148" y="900"/>
                  </a:lnTo>
                  <a:lnTo>
                    <a:pt x="1188" y="860"/>
                  </a:lnTo>
                  <a:cubicBezTo>
                    <a:pt x="1267" y="781"/>
                    <a:pt x="1346" y="701"/>
                    <a:pt x="1429" y="628"/>
                  </a:cubicBezTo>
                  <a:lnTo>
                    <a:pt x="1468" y="589"/>
                  </a:lnTo>
                  <a:lnTo>
                    <a:pt x="1250" y="344"/>
                  </a:lnTo>
                  <a:lnTo>
                    <a:pt x="1168" y="417"/>
                  </a:lnTo>
                  <a:lnTo>
                    <a:pt x="1314" y="582"/>
                  </a:lnTo>
                  <a:cubicBezTo>
                    <a:pt x="1257" y="635"/>
                    <a:pt x="1201" y="688"/>
                    <a:pt x="1148" y="741"/>
                  </a:cubicBezTo>
                  <a:lnTo>
                    <a:pt x="927" y="516"/>
                  </a:lnTo>
                  <a:cubicBezTo>
                    <a:pt x="1049" y="394"/>
                    <a:pt x="1175" y="275"/>
                    <a:pt x="1303" y="163"/>
                  </a:cubicBezTo>
                  <a:lnTo>
                    <a:pt x="1624" y="563"/>
                  </a:lnTo>
                  <a:cubicBezTo>
                    <a:pt x="1449" y="718"/>
                    <a:pt x="1277" y="886"/>
                    <a:pt x="1115" y="1058"/>
                  </a:cubicBezTo>
                  <a:lnTo>
                    <a:pt x="652" y="635"/>
                  </a:lnTo>
                  <a:lnTo>
                    <a:pt x="616" y="675"/>
                  </a:lnTo>
                  <a:cubicBezTo>
                    <a:pt x="408" y="900"/>
                    <a:pt x="213" y="1141"/>
                    <a:pt x="34" y="1385"/>
                  </a:cubicBezTo>
                  <a:lnTo>
                    <a:pt x="1" y="1432"/>
                  </a:lnTo>
                  <a:lnTo>
                    <a:pt x="612" y="1845"/>
                  </a:lnTo>
                  <a:lnTo>
                    <a:pt x="646" y="1802"/>
                  </a:lnTo>
                  <a:cubicBezTo>
                    <a:pt x="754" y="1650"/>
                    <a:pt x="873" y="1501"/>
                    <a:pt x="996" y="1356"/>
                  </a:cubicBezTo>
                  <a:lnTo>
                    <a:pt x="1032" y="1313"/>
                  </a:lnTo>
                  <a:lnTo>
                    <a:pt x="620" y="966"/>
                  </a:lnTo>
                  <a:lnTo>
                    <a:pt x="583" y="1008"/>
                  </a:lnTo>
                  <a:cubicBezTo>
                    <a:pt x="507" y="1098"/>
                    <a:pt x="431" y="1191"/>
                    <a:pt x="358" y="1283"/>
                  </a:cubicBezTo>
                  <a:lnTo>
                    <a:pt x="322" y="1326"/>
                  </a:lnTo>
                  <a:lnTo>
                    <a:pt x="589" y="1524"/>
                  </a:lnTo>
                  <a:lnTo>
                    <a:pt x="655" y="1435"/>
                  </a:lnTo>
                  <a:lnTo>
                    <a:pt x="484" y="1306"/>
                  </a:lnTo>
                  <a:cubicBezTo>
                    <a:pt x="530" y="1243"/>
                    <a:pt x="580" y="1184"/>
                    <a:pt x="632" y="1124"/>
                  </a:cubicBezTo>
                  <a:lnTo>
                    <a:pt x="873" y="1326"/>
                  </a:lnTo>
                  <a:cubicBezTo>
                    <a:pt x="774" y="1445"/>
                    <a:pt x="679" y="1568"/>
                    <a:pt x="586" y="1693"/>
                  </a:cubicBezTo>
                  <a:lnTo>
                    <a:pt x="159" y="1405"/>
                  </a:lnTo>
                  <a:cubicBezTo>
                    <a:pt x="315" y="1194"/>
                    <a:pt x="484" y="989"/>
                    <a:pt x="659" y="794"/>
                  </a:cubicBezTo>
                  <a:lnTo>
                    <a:pt x="1122" y="1217"/>
                  </a:lnTo>
                  <a:lnTo>
                    <a:pt x="1158" y="1174"/>
                  </a:lnTo>
                  <a:cubicBezTo>
                    <a:pt x="1340" y="976"/>
                    <a:pt x="1535" y="787"/>
                    <a:pt x="1740" y="612"/>
                  </a:cubicBezTo>
                  <a:lnTo>
                    <a:pt x="1779" y="579"/>
                  </a:lnTo>
                  <a:lnTo>
                    <a:pt x="13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3764193" y="1721698"/>
              <a:ext cx="235648" cy="203190"/>
            </a:xfrm>
            <a:custGeom>
              <a:avLst/>
              <a:gdLst/>
              <a:ahLst/>
              <a:cxnLst/>
              <a:rect l="l" t="t" r="r" b="b"/>
              <a:pathLst>
                <a:path w="1922" h="1660" extrusionOk="0">
                  <a:moveTo>
                    <a:pt x="1587" y="1"/>
                  </a:moveTo>
                  <a:lnTo>
                    <a:pt x="1538" y="30"/>
                  </a:lnTo>
                  <a:cubicBezTo>
                    <a:pt x="1353" y="132"/>
                    <a:pt x="1168" y="245"/>
                    <a:pt x="989" y="361"/>
                  </a:cubicBezTo>
                  <a:lnTo>
                    <a:pt x="943" y="390"/>
                  </a:lnTo>
                  <a:lnTo>
                    <a:pt x="1237" y="846"/>
                  </a:lnTo>
                  <a:lnTo>
                    <a:pt x="1283" y="817"/>
                  </a:lnTo>
                  <a:cubicBezTo>
                    <a:pt x="1376" y="754"/>
                    <a:pt x="1472" y="695"/>
                    <a:pt x="1564" y="639"/>
                  </a:cubicBezTo>
                  <a:lnTo>
                    <a:pt x="1614" y="608"/>
                  </a:lnTo>
                  <a:lnTo>
                    <a:pt x="1452" y="324"/>
                  </a:lnTo>
                  <a:lnTo>
                    <a:pt x="1353" y="378"/>
                  </a:lnTo>
                  <a:lnTo>
                    <a:pt x="1462" y="569"/>
                  </a:lnTo>
                  <a:cubicBezTo>
                    <a:pt x="1396" y="608"/>
                    <a:pt x="1333" y="648"/>
                    <a:pt x="1270" y="691"/>
                  </a:cubicBezTo>
                  <a:lnTo>
                    <a:pt x="1099" y="424"/>
                  </a:lnTo>
                  <a:cubicBezTo>
                    <a:pt x="1241" y="331"/>
                    <a:pt x="1389" y="242"/>
                    <a:pt x="1541" y="155"/>
                  </a:cubicBezTo>
                  <a:lnTo>
                    <a:pt x="1773" y="616"/>
                  </a:lnTo>
                  <a:cubicBezTo>
                    <a:pt x="1564" y="731"/>
                    <a:pt x="1363" y="860"/>
                    <a:pt x="1168" y="996"/>
                  </a:cubicBezTo>
                  <a:lnTo>
                    <a:pt x="807" y="483"/>
                  </a:lnTo>
                  <a:lnTo>
                    <a:pt x="761" y="516"/>
                  </a:lnTo>
                  <a:cubicBezTo>
                    <a:pt x="513" y="695"/>
                    <a:pt x="272" y="886"/>
                    <a:pt x="44" y="1091"/>
                  </a:cubicBezTo>
                  <a:lnTo>
                    <a:pt x="1" y="1131"/>
                  </a:lnTo>
                  <a:lnTo>
                    <a:pt x="516" y="1660"/>
                  </a:lnTo>
                  <a:lnTo>
                    <a:pt x="556" y="1623"/>
                  </a:lnTo>
                  <a:cubicBezTo>
                    <a:pt x="695" y="1498"/>
                    <a:pt x="844" y="1376"/>
                    <a:pt x="992" y="1263"/>
                  </a:cubicBezTo>
                  <a:lnTo>
                    <a:pt x="1039" y="1226"/>
                  </a:lnTo>
                  <a:lnTo>
                    <a:pt x="702" y="804"/>
                  </a:lnTo>
                  <a:lnTo>
                    <a:pt x="659" y="837"/>
                  </a:lnTo>
                  <a:cubicBezTo>
                    <a:pt x="566" y="906"/>
                    <a:pt x="473" y="982"/>
                    <a:pt x="385" y="1058"/>
                  </a:cubicBezTo>
                  <a:lnTo>
                    <a:pt x="342" y="1095"/>
                  </a:lnTo>
                  <a:lnTo>
                    <a:pt x="560" y="1342"/>
                  </a:lnTo>
                  <a:lnTo>
                    <a:pt x="646" y="1266"/>
                  </a:lnTo>
                  <a:lnTo>
                    <a:pt x="500" y="1104"/>
                  </a:lnTo>
                  <a:cubicBezTo>
                    <a:pt x="560" y="1055"/>
                    <a:pt x="623" y="1005"/>
                    <a:pt x="685" y="959"/>
                  </a:cubicBezTo>
                  <a:lnTo>
                    <a:pt x="880" y="1207"/>
                  </a:lnTo>
                  <a:cubicBezTo>
                    <a:pt x="758" y="1303"/>
                    <a:pt x="639" y="1402"/>
                    <a:pt x="523" y="1504"/>
                  </a:cubicBezTo>
                  <a:lnTo>
                    <a:pt x="163" y="1138"/>
                  </a:lnTo>
                  <a:cubicBezTo>
                    <a:pt x="362" y="962"/>
                    <a:pt x="566" y="797"/>
                    <a:pt x="781" y="642"/>
                  </a:cubicBezTo>
                  <a:lnTo>
                    <a:pt x="1141" y="1151"/>
                  </a:lnTo>
                  <a:lnTo>
                    <a:pt x="1187" y="1118"/>
                  </a:lnTo>
                  <a:cubicBezTo>
                    <a:pt x="1409" y="962"/>
                    <a:pt x="1637" y="817"/>
                    <a:pt x="1875" y="688"/>
                  </a:cubicBezTo>
                  <a:lnTo>
                    <a:pt x="1921" y="662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3977036" y="1617159"/>
              <a:ext cx="242164" cy="172269"/>
            </a:xfrm>
            <a:custGeom>
              <a:avLst/>
              <a:gdLst/>
              <a:ahLst/>
              <a:cxnLst/>
              <a:rect l="l" t="t" r="r" b="b"/>
              <a:pathLst>
                <a:path w="1974" h="1399" extrusionOk="0">
                  <a:moveTo>
                    <a:pt x="1789" y="0"/>
                  </a:moveTo>
                  <a:lnTo>
                    <a:pt x="1732" y="17"/>
                  </a:lnTo>
                  <a:cubicBezTo>
                    <a:pt x="1528" y="80"/>
                    <a:pt x="1326" y="149"/>
                    <a:pt x="1128" y="228"/>
                  </a:cubicBezTo>
                  <a:lnTo>
                    <a:pt x="1075" y="248"/>
                  </a:lnTo>
                  <a:lnTo>
                    <a:pt x="1267" y="754"/>
                  </a:lnTo>
                  <a:lnTo>
                    <a:pt x="1319" y="734"/>
                  </a:lnTo>
                  <a:cubicBezTo>
                    <a:pt x="1422" y="694"/>
                    <a:pt x="1528" y="655"/>
                    <a:pt x="1633" y="618"/>
                  </a:cubicBezTo>
                  <a:lnTo>
                    <a:pt x="1683" y="602"/>
                  </a:lnTo>
                  <a:lnTo>
                    <a:pt x="1587" y="287"/>
                  </a:lnTo>
                  <a:lnTo>
                    <a:pt x="1482" y="321"/>
                  </a:lnTo>
                  <a:lnTo>
                    <a:pt x="1544" y="529"/>
                  </a:lnTo>
                  <a:cubicBezTo>
                    <a:pt x="1474" y="556"/>
                    <a:pt x="1402" y="582"/>
                    <a:pt x="1332" y="609"/>
                  </a:cubicBezTo>
                  <a:lnTo>
                    <a:pt x="1220" y="311"/>
                  </a:lnTo>
                  <a:cubicBezTo>
                    <a:pt x="1378" y="252"/>
                    <a:pt x="1544" y="192"/>
                    <a:pt x="1709" y="142"/>
                  </a:cubicBezTo>
                  <a:lnTo>
                    <a:pt x="1839" y="641"/>
                  </a:lnTo>
                  <a:cubicBezTo>
                    <a:pt x="1613" y="711"/>
                    <a:pt x="1389" y="794"/>
                    <a:pt x="1171" y="882"/>
                  </a:cubicBezTo>
                  <a:lnTo>
                    <a:pt x="922" y="311"/>
                  </a:lnTo>
                  <a:lnTo>
                    <a:pt x="870" y="331"/>
                  </a:lnTo>
                  <a:cubicBezTo>
                    <a:pt x="592" y="453"/>
                    <a:pt x="315" y="592"/>
                    <a:pt x="50" y="744"/>
                  </a:cubicBezTo>
                  <a:lnTo>
                    <a:pt x="0" y="774"/>
                  </a:lnTo>
                  <a:lnTo>
                    <a:pt x="394" y="1398"/>
                  </a:lnTo>
                  <a:lnTo>
                    <a:pt x="440" y="1372"/>
                  </a:lnTo>
                  <a:cubicBezTo>
                    <a:pt x="602" y="1279"/>
                    <a:pt x="771" y="1190"/>
                    <a:pt x="942" y="1111"/>
                  </a:cubicBezTo>
                  <a:lnTo>
                    <a:pt x="992" y="1085"/>
                  </a:lnTo>
                  <a:lnTo>
                    <a:pt x="754" y="598"/>
                  </a:lnTo>
                  <a:lnTo>
                    <a:pt x="704" y="621"/>
                  </a:lnTo>
                  <a:cubicBezTo>
                    <a:pt x="599" y="671"/>
                    <a:pt x="493" y="724"/>
                    <a:pt x="391" y="780"/>
                  </a:cubicBezTo>
                  <a:lnTo>
                    <a:pt x="338" y="807"/>
                  </a:lnTo>
                  <a:lnTo>
                    <a:pt x="503" y="1097"/>
                  </a:lnTo>
                  <a:lnTo>
                    <a:pt x="599" y="1041"/>
                  </a:lnTo>
                  <a:lnTo>
                    <a:pt x="493" y="853"/>
                  </a:lnTo>
                  <a:cubicBezTo>
                    <a:pt x="562" y="817"/>
                    <a:pt x="632" y="780"/>
                    <a:pt x="704" y="748"/>
                  </a:cubicBezTo>
                  <a:lnTo>
                    <a:pt x="843" y="1032"/>
                  </a:lnTo>
                  <a:cubicBezTo>
                    <a:pt x="701" y="1101"/>
                    <a:pt x="565" y="1170"/>
                    <a:pt x="430" y="1247"/>
                  </a:cubicBezTo>
                  <a:lnTo>
                    <a:pt x="156" y="813"/>
                  </a:lnTo>
                  <a:cubicBezTo>
                    <a:pt x="387" y="681"/>
                    <a:pt x="622" y="562"/>
                    <a:pt x="863" y="456"/>
                  </a:cubicBezTo>
                  <a:lnTo>
                    <a:pt x="1111" y="1032"/>
                  </a:lnTo>
                  <a:lnTo>
                    <a:pt x="1164" y="1009"/>
                  </a:lnTo>
                  <a:cubicBezTo>
                    <a:pt x="1412" y="902"/>
                    <a:pt x="1666" y="810"/>
                    <a:pt x="1924" y="734"/>
                  </a:cubicBezTo>
                  <a:lnTo>
                    <a:pt x="1973" y="717"/>
                  </a:lnTo>
                  <a:lnTo>
                    <a:pt x="17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4207254" y="1565625"/>
              <a:ext cx="238906" cy="133988"/>
            </a:xfrm>
            <a:custGeom>
              <a:avLst/>
              <a:gdLst/>
              <a:ahLst/>
              <a:cxnLst/>
              <a:rect l="l" t="t" r="r" b="b"/>
              <a:pathLst>
                <a:path w="1948" h="1089" extrusionOk="0">
                  <a:moveTo>
                    <a:pt x="1908" y="1"/>
                  </a:moveTo>
                  <a:lnTo>
                    <a:pt x="1852" y="4"/>
                  </a:lnTo>
                  <a:cubicBezTo>
                    <a:pt x="1640" y="24"/>
                    <a:pt x="1425" y="50"/>
                    <a:pt x="1214" y="86"/>
                  </a:cubicBezTo>
                  <a:lnTo>
                    <a:pt x="1161" y="97"/>
                  </a:lnTo>
                  <a:lnTo>
                    <a:pt x="1247" y="632"/>
                  </a:lnTo>
                  <a:lnTo>
                    <a:pt x="1300" y="622"/>
                  </a:lnTo>
                  <a:cubicBezTo>
                    <a:pt x="1412" y="602"/>
                    <a:pt x="1521" y="585"/>
                    <a:pt x="1631" y="573"/>
                  </a:cubicBezTo>
                  <a:lnTo>
                    <a:pt x="1686" y="565"/>
                  </a:lnTo>
                  <a:lnTo>
                    <a:pt x="1654" y="239"/>
                  </a:lnTo>
                  <a:lnTo>
                    <a:pt x="1541" y="248"/>
                  </a:lnTo>
                  <a:lnTo>
                    <a:pt x="1564" y="469"/>
                  </a:lnTo>
                  <a:cubicBezTo>
                    <a:pt x="1488" y="480"/>
                    <a:pt x="1412" y="489"/>
                    <a:pt x="1339" y="503"/>
                  </a:cubicBezTo>
                  <a:lnTo>
                    <a:pt x="1289" y="189"/>
                  </a:lnTo>
                  <a:cubicBezTo>
                    <a:pt x="1458" y="162"/>
                    <a:pt x="1631" y="139"/>
                    <a:pt x="1802" y="123"/>
                  </a:cubicBezTo>
                  <a:lnTo>
                    <a:pt x="1829" y="635"/>
                  </a:lnTo>
                  <a:cubicBezTo>
                    <a:pt x="1594" y="658"/>
                    <a:pt x="1356" y="695"/>
                    <a:pt x="1124" y="741"/>
                  </a:cubicBezTo>
                  <a:lnTo>
                    <a:pt x="999" y="126"/>
                  </a:lnTo>
                  <a:lnTo>
                    <a:pt x="943" y="139"/>
                  </a:lnTo>
                  <a:cubicBezTo>
                    <a:pt x="645" y="199"/>
                    <a:pt x="348" y="281"/>
                    <a:pt x="57" y="377"/>
                  </a:cubicBezTo>
                  <a:lnTo>
                    <a:pt x="0" y="394"/>
                  </a:lnTo>
                  <a:lnTo>
                    <a:pt x="258" y="1088"/>
                  </a:lnTo>
                  <a:lnTo>
                    <a:pt x="311" y="1072"/>
                  </a:lnTo>
                  <a:cubicBezTo>
                    <a:pt x="490" y="1012"/>
                    <a:pt x="671" y="959"/>
                    <a:pt x="853" y="913"/>
                  </a:cubicBezTo>
                  <a:lnTo>
                    <a:pt x="909" y="899"/>
                  </a:lnTo>
                  <a:lnTo>
                    <a:pt x="778" y="377"/>
                  </a:lnTo>
                  <a:lnTo>
                    <a:pt x="721" y="390"/>
                  </a:lnTo>
                  <a:cubicBezTo>
                    <a:pt x="609" y="417"/>
                    <a:pt x="493" y="446"/>
                    <a:pt x="381" y="480"/>
                  </a:cubicBezTo>
                  <a:lnTo>
                    <a:pt x="325" y="496"/>
                  </a:lnTo>
                  <a:lnTo>
                    <a:pt x="427" y="814"/>
                  </a:lnTo>
                  <a:lnTo>
                    <a:pt x="533" y="777"/>
                  </a:lnTo>
                  <a:lnTo>
                    <a:pt x="467" y="573"/>
                  </a:lnTo>
                  <a:cubicBezTo>
                    <a:pt x="543" y="553"/>
                    <a:pt x="619" y="529"/>
                    <a:pt x="694" y="513"/>
                  </a:cubicBezTo>
                  <a:lnTo>
                    <a:pt x="774" y="820"/>
                  </a:lnTo>
                  <a:cubicBezTo>
                    <a:pt x="622" y="857"/>
                    <a:pt x="473" y="899"/>
                    <a:pt x="328" y="945"/>
                  </a:cubicBezTo>
                  <a:lnTo>
                    <a:pt x="146" y="463"/>
                  </a:lnTo>
                  <a:cubicBezTo>
                    <a:pt x="397" y="384"/>
                    <a:pt x="655" y="315"/>
                    <a:pt x="909" y="258"/>
                  </a:cubicBezTo>
                  <a:lnTo>
                    <a:pt x="1039" y="873"/>
                  </a:lnTo>
                  <a:lnTo>
                    <a:pt x="1091" y="860"/>
                  </a:lnTo>
                  <a:cubicBezTo>
                    <a:pt x="1356" y="807"/>
                    <a:pt x="1627" y="767"/>
                    <a:pt x="1892" y="744"/>
                  </a:cubicBezTo>
                  <a:lnTo>
                    <a:pt x="1948" y="738"/>
                  </a:lnTo>
                  <a:lnTo>
                    <a:pt x="19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3287467" y="1505257"/>
              <a:ext cx="2569323" cy="2569323"/>
            </a:xfrm>
            <a:custGeom>
              <a:avLst/>
              <a:gdLst/>
              <a:ahLst/>
              <a:cxnLst/>
              <a:rect l="l" t="t" r="r" b="b"/>
              <a:pathLst>
                <a:path w="20945" h="20945" extrusionOk="0">
                  <a:moveTo>
                    <a:pt x="10472" y="149"/>
                  </a:moveTo>
                  <a:cubicBezTo>
                    <a:pt x="16161" y="149"/>
                    <a:pt x="20793" y="4781"/>
                    <a:pt x="20793" y="10473"/>
                  </a:cubicBezTo>
                  <a:cubicBezTo>
                    <a:pt x="20793" y="16165"/>
                    <a:pt x="16161" y="20796"/>
                    <a:pt x="10472" y="20796"/>
                  </a:cubicBezTo>
                  <a:cubicBezTo>
                    <a:pt x="4780" y="20796"/>
                    <a:pt x="149" y="16165"/>
                    <a:pt x="149" y="10473"/>
                  </a:cubicBezTo>
                  <a:cubicBezTo>
                    <a:pt x="149" y="4781"/>
                    <a:pt x="4780" y="149"/>
                    <a:pt x="10472" y="149"/>
                  </a:cubicBezTo>
                  <a:close/>
                  <a:moveTo>
                    <a:pt x="10472" y="1"/>
                  </a:moveTo>
                  <a:cubicBezTo>
                    <a:pt x="4698" y="1"/>
                    <a:pt x="0" y="4698"/>
                    <a:pt x="0" y="10473"/>
                  </a:cubicBezTo>
                  <a:cubicBezTo>
                    <a:pt x="0" y="16247"/>
                    <a:pt x="4698" y="20945"/>
                    <a:pt x="10472" y="20945"/>
                  </a:cubicBezTo>
                  <a:cubicBezTo>
                    <a:pt x="16244" y="20945"/>
                    <a:pt x="20944" y="16247"/>
                    <a:pt x="20944" y="10473"/>
                  </a:cubicBezTo>
                  <a:cubicBezTo>
                    <a:pt x="20944" y="4698"/>
                    <a:pt x="16244" y="1"/>
                    <a:pt x="10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8" name="Google Shape;258;p20"/>
          <p:cNvSpPr/>
          <p:nvPr/>
        </p:nvSpPr>
        <p:spPr>
          <a:xfrm>
            <a:off x="9525002" y="7359650"/>
            <a:ext cx="3159126" cy="1460501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defTabSz="1828800">
              <a:buClr>
                <a:srgbClr val="000000"/>
              </a:buClr>
              <a:buSzPts val="1400"/>
              <a:defRPr/>
            </a:pPr>
            <a:endParaRPr sz="28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20"/>
          <p:cNvSpPr/>
          <p:nvPr/>
        </p:nvSpPr>
        <p:spPr>
          <a:xfrm>
            <a:off x="5419727" y="7321550"/>
            <a:ext cx="3159126" cy="1460501"/>
          </a:xfrm>
          <a:custGeom>
            <a:avLst/>
            <a:gdLst/>
            <a:ahLst/>
            <a:cxnLst/>
            <a:rect l="l" t="t" r="r" b="b"/>
            <a:pathLst>
              <a:path w="56477" h="26072" extrusionOk="0">
                <a:moveTo>
                  <a:pt x="35660" y="1"/>
                </a:moveTo>
                <a:cubicBezTo>
                  <a:pt x="35086" y="1"/>
                  <a:pt x="34512" y="65"/>
                  <a:pt x="33951" y="201"/>
                </a:cubicBezTo>
                <a:cubicBezTo>
                  <a:pt x="30485" y="1036"/>
                  <a:pt x="27828" y="4383"/>
                  <a:pt x="27663" y="7945"/>
                </a:cubicBezTo>
                <a:cubicBezTo>
                  <a:pt x="27614" y="9005"/>
                  <a:pt x="27769" y="10092"/>
                  <a:pt x="28232" y="11048"/>
                </a:cubicBezTo>
                <a:cubicBezTo>
                  <a:pt x="29008" y="12660"/>
                  <a:pt x="30679" y="13799"/>
                  <a:pt x="32463" y="13937"/>
                </a:cubicBezTo>
                <a:cubicBezTo>
                  <a:pt x="32565" y="13945"/>
                  <a:pt x="32667" y="13949"/>
                  <a:pt x="32770" y="13949"/>
                </a:cubicBezTo>
                <a:cubicBezTo>
                  <a:pt x="34045" y="13949"/>
                  <a:pt x="35389" y="13355"/>
                  <a:pt x="35859" y="12184"/>
                </a:cubicBezTo>
                <a:cubicBezTo>
                  <a:pt x="36319" y="11028"/>
                  <a:pt x="35399" y="9478"/>
                  <a:pt x="34230" y="9478"/>
                </a:cubicBezTo>
                <a:cubicBezTo>
                  <a:pt x="34118" y="9478"/>
                  <a:pt x="34004" y="9492"/>
                  <a:pt x="33889" y="9522"/>
                </a:cubicBezTo>
                <a:cubicBezTo>
                  <a:pt x="34080" y="9441"/>
                  <a:pt x="34282" y="9403"/>
                  <a:pt x="34485" y="9403"/>
                </a:cubicBezTo>
                <a:cubicBezTo>
                  <a:pt x="35241" y="9403"/>
                  <a:pt x="36007" y="9929"/>
                  <a:pt x="36277" y="10658"/>
                </a:cubicBezTo>
                <a:cubicBezTo>
                  <a:pt x="36622" y="11583"/>
                  <a:pt x="36249" y="12677"/>
                  <a:pt x="35521" y="13343"/>
                </a:cubicBezTo>
                <a:cubicBezTo>
                  <a:pt x="34808" y="13998"/>
                  <a:pt x="33810" y="14275"/>
                  <a:pt x="32839" y="14275"/>
                </a:cubicBezTo>
                <a:cubicBezTo>
                  <a:pt x="32821" y="14275"/>
                  <a:pt x="32804" y="14275"/>
                  <a:pt x="32787" y="14275"/>
                </a:cubicBezTo>
                <a:cubicBezTo>
                  <a:pt x="31135" y="14254"/>
                  <a:pt x="29509" y="13450"/>
                  <a:pt x="28491" y="12145"/>
                </a:cubicBezTo>
                <a:cubicBezTo>
                  <a:pt x="27476" y="10841"/>
                  <a:pt x="27093" y="9067"/>
                  <a:pt x="27479" y="7459"/>
                </a:cubicBezTo>
                <a:cubicBezTo>
                  <a:pt x="26738" y="7305"/>
                  <a:pt x="25986" y="7231"/>
                  <a:pt x="25233" y="7231"/>
                </a:cubicBezTo>
                <a:cubicBezTo>
                  <a:pt x="20831" y="7231"/>
                  <a:pt x="16435" y="9765"/>
                  <a:pt x="14413" y="13705"/>
                </a:cubicBezTo>
                <a:cubicBezTo>
                  <a:pt x="13736" y="15020"/>
                  <a:pt x="13157" y="16608"/>
                  <a:pt x="11773" y="17129"/>
                </a:cubicBezTo>
                <a:cubicBezTo>
                  <a:pt x="11476" y="17241"/>
                  <a:pt x="11169" y="17290"/>
                  <a:pt x="10859" y="17290"/>
                </a:cubicBezTo>
                <a:cubicBezTo>
                  <a:pt x="10045" y="17290"/>
                  <a:pt x="9212" y="16951"/>
                  <a:pt x="8505" y="16511"/>
                </a:cubicBezTo>
                <a:cubicBezTo>
                  <a:pt x="7528" y="15908"/>
                  <a:pt x="6669" y="15107"/>
                  <a:pt x="5623" y="14630"/>
                </a:cubicBezTo>
                <a:cubicBezTo>
                  <a:pt x="4941" y="14318"/>
                  <a:pt x="4194" y="14166"/>
                  <a:pt x="3445" y="14166"/>
                </a:cubicBezTo>
                <a:cubicBezTo>
                  <a:pt x="2300" y="14166"/>
                  <a:pt x="1151" y="14521"/>
                  <a:pt x="229" y="15200"/>
                </a:cubicBezTo>
                <a:cubicBezTo>
                  <a:pt x="149" y="15255"/>
                  <a:pt x="74" y="15314"/>
                  <a:pt x="1" y="15376"/>
                </a:cubicBezTo>
                <a:cubicBezTo>
                  <a:pt x="235" y="15330"/>
                  <a:pt x="468" y="15308"/>
                  <a:pt x="698" y="15308"/>
                </a:cubicBezTo>
                <a:cubicBezTo>
                  <a:pt x="2461" y="15308"/>
                  <a:pt x="4100" y="16568"/>
                  <a:pt x="5409" y="17840"/>
                </a:cubicBezTo>
                <a:cubicBezTo>
                  <a:pt x="6886" y="19280"/>
                  <a:pt x="8449" y="20922"/>
                  <a:pt x="10503" y="21129"/>
                </a:cubicBezTo>
                <a:cubicBezTo>
                  <a:pt x="10650" y="21144"/>
                  <a:pt x="10796" y="21151"/>
                  <a:pt x="10942" y="21151"/>
                </a:cubicBezTo>
                <a:cubicBezTo>
                  <a:pt x="12317" y="21151"/>
                  <a:pt x="13641" y="20526"/>
                  <a:pt x="14893" y="19914"/>
                </a:cubicBezTo>
                <a:cubicBezTo>
                  <a:pt x="16922" y="18920"/>
                  <a:pt x="18962" y="17923"/>
                  <a:pt x="20808" y="16622"/>
                </a:cubicBezTo>
                <a:cubicBezTo>
                  <a:pt x="21326" y="16256"/>
                  <a:pt x="21837" y="15859"/>
                  <a:pt x="22430" y="15635"/>
                </a:cubicBezTo>
                <a:cubicBezTo>
                  <a:pt x="22770" y="15506"/>
                  <a:pt x="23134" y="15443"/>
                  <a:pt x="23498" y="15443"/>
                </a:cubicBezTo>
                <a:cubicBezTo>
                  <a:pt x="24260" y="15443"/>
                  <a:pt x="25022" y="15721"/>
                  <a:pt x="25557" y="16263"/>
                </a:cubicBezTo>
                <a:cubicBezTo>
                  <a:pt x="26347" y="17064"/>
                  <a:pt x="26541" y="18416"/>
                  <a:pt x="25933" y="19362"/>
                </a:cubicBezTo>
                <a:cubicBezTo>
                  <a:pt x="25605" y="19875"/>
                  <a:pt x="24992" y="20234"/>
                  <a:pt x="24403" y="20234"/>
                </a:cubicBezTo>
                <a:cubicBezTo>
                  <a:pt x="24164" y="20234"/>
                  <a:pt x="23928" y="20175"/>
                  <a:pt x="23717" y="20042"/>
                </a:cubicBezTo>
                <a:cubicBezTo>
                  <a:pt x="22993" y="19586"/>
                  <a:pt x="23145" y="18192"/>
                  <a:pt x="23997" y="18099"/>
                </a:cubicBezTo>
                <a:lnTo>
                  <a:pt x="23997" y="18099"/>
                </a:lnTo>
                <a:cubicBezTo>
                  <a:pt x="23324" y="18334"/>
                  <a:pt x="23435" y="19482"/>
                  <a:pt x="24098" y="19745"/>
                </a:cubicBezTo>
                <a:cubicBezTo>
                  <a:pt x="24225" y="19796"/>
                  <a:pt x="24357" y="19820"/>
                  <a:pt x="24489" y="19820"/>
                </a:cubicBezTo>
                <a:cubicBezTo>
                  <a:pt x="25041" y="19820"/>
                  <a:pt x="25592" y="19406"/>
                  <a:pt x="25826" y="18879"/>
                </a:cubicBezTo>
                <a:cubicBezTo>
                  <a:pt x="26323" y="17764"/>
                  <a:pt x="25585" y="16335"/>
                  <a:pt x="24432" y="15928"/>
                </a:cubicBezTo>
                <a:cubicBezTo>
                  <a:pt x="24161" y="15832"/>
                  <a:pt x="23878" y="15787"/>
                  <a:pt x="23594" y="15787"/>
                </a:cubicBezTo>
                <a:cubicBezTo>
                  <a:pt x="22675" y="15787"/>
                  <a:pt x="21747" y="16258"/>
                  <a:pt x="21167" y="16991"/>
                </a:cubicBezTo>
                <a:cubicBezTo>
                  <a:pt x="20408" y="17947"/>
                  <a:pt x="20194" y="19259"/>
                  <a:pt x="20394" y="20466"/>
                </a:cubicBezTo>
                <a:cubicBezTo>
                  <a:pt x="20735" y="22544"/>
                  <a:pt x="22299" y="24377"/>
                  <a:pt x="24301" y="25040"/>
                </a:cubicBezTo>
                <a:cubicBezTo>
                  <a:pt x="24871" y="25228"/>
                  <a:pt x="25468" y="25319"/>
                  <a:pt x="26067" y="25319"/>
                </a:cubicBezTo>
                <a:cubicBezTo>
                  <a:pt x="27572" y="25319"/>
                  <a:pt x="29082" y="24743"/>
                  <a:pt x="30161" y="23694"/>
                </a:cubicBezTo>
                <a:cubicBezTo>
                  <a:pt x="31917" y="25019"/>
                  <a:pt x="33999" y="26047"/>
                  <a:pt x="36201" y="26072"/>
                </a:cubicBezTo>
                <a:cubicBezTo>
                  <a:pt x="36220" y="26072"/>
                  <a:pt x="36239" y="26072"/>
                  <a:pt x="36258" y="26072"/>
                </a:cubicBezTo>
                <a:cubicBezTo>
                  <a:pt x="38439" y="26072"/>
                  <a:pt x="40709" y="24904"/>
                  <a:pt x="41540" y="22889"/>
                </a:cubicBezTo>
                <a:cubicBezTo>
                  <a:pt x="42199" y="21284"/>
                  <a:pt x="41888" y="19434"/>
                  <a:pt x="42395" y="17775"/>
                </a:cubicBezTo>
                <a:cubicBezTo>
                  <a:pt x="42817" y="16405"/>
                  <a:pt x="43935" y="15151"/>
                  <a:pt x="45361" y="14996"/>
                </a:cubicBezTo>
                <a:cubicBezTo>
                  <a:pt x="45436" y="14988"/>
                  <a:pt x="45512" y="14984"/>
                  <a:pt x="45587" y="14984"/>
                </a:cubicBezTo>
                <a:cubicBezTo>
                  <a:pt x="46944" y="14984"/>
                  <a:pt x="48288" y="16247"/>
                  <a:pt x="47997" y="17577"/>
                </a:cubicBezTo>
                <a:cubicBezTo>
                  <a:pt x="47904" y="18006"/>
                  <a:pt x="47639" y="18416"/>
                  <a:pt x="47234" y="18585"/>
                </a:cubicBezTo>
                <a:cubicBezTo>
                  <a:pt x="47117" y="18635"/>
                  <a:pt x="46989" y="18659"/>
                  <a:pt x="46862" y="18659"/>
                </a:cubicBezTo>
                <a:cubicBezTo>
                  <a:pt x="46547" y="18659"/>
                  <a:pt x="46234" y="18511"/>
                  <a:pt x="46089" y="18233"/>
                </a:cubicBezTo>
                <a:lnTo>
                  <a:pt x="46089" y="18233"/>
                </a:lnTo>
                <a:cubicBezTo>
                  <a:pt x="46234" y="18330"/>
                  <a:pt x="46401" y="18374"/>
                  <a:pt x="46571" y="18374"/>
                </a:cubicBezTo>
                <a:cubicBezTo>
                  <a:pt x="46960" y="18374"/>
                  <a:pt x="47366" y="18145"/>
                  <a:pt x="47556" y="17792"/>
                </a:cubicBezTo>
                <a:cubicBezTo>
                  <a:pt x="47828" y="17284"/>
                  <a:pt x="47704" y="16632"/>
                  <a:pt x="47362" y="16169"/>
                </a:cubicBezTo>
                <a:cubicBezTo>
                  <a:pt x="46964" y="15632"/>
                  <a:pt x="46335" y="15389"/>
                  <a:pt x="45678" y="15389"/>
                </a:cubicBezTo>
                <a:cubicBezTo>
                  <a:pt x="44816" y="15389"/>
                  <a:pt x="43905" y="15808"/>
                  <a:pt x="43403" y="16529"/>
                </a:cubicBezTo>
                <a:cubicBezTo>
                  <a:pt x="42524" y="17799"/>
                  <a:pt x="42699" y="19559"/>
                  <a:pt x="43365" y="20953"/>
                </a:cubicBezTo>
                <a:cubicBezTo>
                  <a:pt x="44507" y="23334"/>
                  <a:pt x="47078" y="24980"/>
                  <a:pt x="49705" y="24980"/>
                </a:cubicBezTo>
                <a:cubicBezTo>
                  <a:pt x="49896" y="24980"/>
                  <a:pt x="50087" y="24971"/>
                  <a:pt x="50278" y="24953"/>
                </a:cubicBezTo>
                <a:cubicBezTo>
                  <a:pt x="53098" y="24687"/>
                  <a:pt x="55638" y="22386"/>
                  <a:pt x="56059" y="19583"/>
                </a:cubicBezTo>
                <a:cubicBezTo>
                  <a:pt x="56476" y="16781"/>
                  <a:pt x="54630" y="13778"/>
                  <a:pt x="51908" y="13001"/>
                </a:cubicBezTo>
                <a:cubicBezTo>
                  <a:pt x="52760" y="11696"/>
                  <a:pt x="52825" y="9957"/>
                  <a:pt x="52231" y="8515"/>
                </a:cubicBezTo>
                <a:cubicBezTo>
                  <a:pt x="51638" y="7072"/>
                  <a:pt x="50441" y="5927"/>
                  <a:pt x="49050" y="5219"/>
                </a:cubicBezTo>
                <a:cubicBezTo>
                  <a:pt x="48293" y="4836"/>
                  <a:pt x="47427" y="4607"/>
                  <a:pt x="46570" y="4607"/>
                </a:cubicBezTo>
                <a:cubicBezTo>
                  <a:pt x="46345" y="4607"/>
                  <a:pt x="46121" y="4623"/>
                  <a:pt x="45899" y="4656"/>
                </a:cubicBezTo>
                <a:cubicBezTo>
                  <a:pt x="45547" y="4708"/>
                  <a:pt x="45184" y="4805"/>
                  <a:pt x="44856" y="4950"/>
                </a:cubicBezTo>
                <a:cubicBezTo>
                  <a:pt x="43507" y="5551"/>
                  <a:pt x="43093" y="7359"/>
                  <a:pt x="43376" y="8681"/>
                </a:cubicBezTo>
                <a:cubicBezTo>
                  <a:pt x="43583" y="9646"/>
                  <a:pt x="44300" y="10530"/>
                  <a:pt x="45264" y="10755"/>
                </a:cubicBezTo>
                <a:cubicBezTo>
                  <a:pt x="45402" y="10787"/>
                  <a:pt x="45545" y="10803"/>
                  <a:pt x="45687" y="10803"/>
                </a:cubicBezTo>
                <a:cubicBezTo>
                  <a:pt x="46531" y="10803"/>
                  <a:pt x="47388" y="10257"/>
                  <a:pt x="47580" y="9433"/>
                </a:cubicBezTo>
                <a:cubicBezTo>
                  <a:pt x="47690" y="8950"/>
                  <a:pt x="47545" y="8383"/>
                  <a:pt x="47134" y="8107"/>
                </a:cubicBezTo>
                <a:cubicBezTo>
                  <a:pt x="46993" y="8011"/>
                  <a:pt x="46821" y="7966"/>
                  <a:pt x="46650" y="7966"/>
                </a:cubicBezTo>
                <a:cubicBezTo>
                  <a:pt x="46323" y="7966"/>
                  <a:pt x="45998" y="8132"/>
                  <a:pt x="45885" y="8435"/>
                </a:cubicBezTo>
                <a:cubicBezTo>
                  <a:pt x="45868" y="7966"/>
                  <a:pt x="46349" y="7608"/>
                  <a:pt x="46820" y="7608"/>
                </a:cubicBezTo>
                <a:cubicBezTo>
                  <a:pt x="46912" y="7608"/>
                  <a:pt x="47005" y="7622"/>
                  <a:pt x="47093" y="7652"/>
                </a:cubicBezTo>
                <a:cubicBezTo>
                  <a:pt x="47624" y="7832"/>
                  <a:pt x="47938" y="8421"/>
                  <a:pt x="47956" y="8984"/>
                </a:cubicBezTo>
                <a:cubicBezTo>
                  <a:pt x="47985" y="10179"/>
                  <a:pt x="46781" y="11124"/>
                  <a:pt x="45595" y="11124"/>
                </a:cubicBezTo>
                <a:cubicBezTo>
                  <a:pt x="45384" y="11124"/>
                  <a:pt x="45173" y="11094"/>
                  <a:pt x="44971" y="11031"/>
                </a:cubicBezTo>
                <a:cubicBezTo>
                  <a:pt x="43625" y="10606"/>
                  <a:pt x="42838" y="9063"/>
                  <a:pt x="43010" y="7666"/>
                </a:cubicBezTo>
                <a:cubicBezTo>
                  <a:pt x="43072" y="7172"/>
                  <a:pt x="43231" y="6696"/>
                  <a:pt x="43252" y="6199"/>
                </a:cubicBezTo>
                <a:cubicBezTo>
                  <a:pt x="43276" y="5602"/>
                  <a:pt x="43093" y="5012"/>
                  <a:pt x="42848" y="4466"/>
                </a:cubicBezTo>
                <a:cubicBezTo>
                  <a:pt x="41618" y="1741"/>
                  <a:pt x="38635" y="1"/>
                  <a:pt x="35660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defTabSz="1828800">
              <a:buClr>
                <a:srgbClr val="000000"/>
              </a:buClr>
              <a:buSzPts val="1400"/>
              <a:defRPr/>
            </a:pPr>
            <a:endParaRPr sz="28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20"/>
          <p:cNvSpPr/>
          <p:nvPr/>
        </p:nvSpPr>
        <p:spPr>
          <a:xfrm>
            <a:off x="6207127" y="7743827"/>
            <a:ext cx="5842001" cy="1460501"/>
          </a:xfrm>
          <a:custGeom>
            <a:avLst/>
            <a:gdLst/>
            <a:ahLst/>
            <a:cxnLst/>
            <a:rect l="l" t="t" r="r" b="b"/>
            <a:pathLst>
              <a:path w="104370" h="26068" extrusionOk="0">
                <a:moveTo>
                  <a:pt x="35663" y="0"/>
                </a:moveTo>
                <a:cubicBezTo>
                  <a:pt x="35089" y="0"/>
                  <a:pt x="34515" y="65"/>
                  <a:pt x="33954" y="200"/>
                </a:cubicBezTo>
                <a:cubicBezTo>
                  <a:pt x="30485" y="1035"/>
                  <a:pt x="27828" y="4380"/>
                  <a:pt x="27666" y="7941"/>
                </a:cubicBezTo>
                <a:cubicBezTo>
                  <a:pt x="27618" y="9004"/>
                  <a:pt x="27773" y="10091"/>
                  <a:pt x="28236" y="11048"/>
                </a:cubicBezTo>
                <a:cubicBezTo>
                  <a:pt x="29012" y="12655"/>
                  <a:pt x="30683" y="13797"/>
                  <a:pt x="32463" y="13933"/>
                </a:cubicBezTo>
                <a:cubicBezTo>
                  <a:pt x="32565" y="13940"/>
                  <a:pt x="32668" y="13944"/>
                  <a:pt x="32771" y="13944"/>
                </a:cubicBezTo>
                <a:cubicBezTo>
                  <a:pt x="34049" y="13944"/>
                  <a:pt x="35393" y="13351"/>
                  <a:pt x="35859" y="12179"/>
                </a:cubicBezTo>
                <a:cubicBezTo>
                  <a:pt x="36322" y="11023"/>
                  <a:pt x="35399" y="9475"/>
                  <a:pt x="34231" y="9475"/>
                </a:cubicBezTo>
                <a:cubicBezTo>
                  <a:pt x="34120" y="9475"/>
                  <a:pt x="34007" y="9489"/>
                  <a:pt x="33892" y="9519"/>
                </a:cubicBezTo>
                <a:cubicBezTo>
                  <a:pt x="34084" y="9437"/>
                  <a:pt x="34285" y="9399"/>
                  <a:pt x="34487" y="9399"/>
                </a:cubicBezTo>
                <a:cubicBezTo>
                  <a:pt x="35245" y="9399"/>
                  <a:pt x="36011" y="9927"/>
                  <a:pt x="36280" y="10657"/>
                </a:cubicBezTo>
                <a:cubicBezTo>
                  <a:pt x="36622" y="11582"/>
                  <a:pt x="36253" y="12676"/>
                  <a:pt x="35525" y="13339"/>
                </a:cubicBezTo>
                <a:cubicBezTo>
                  <a:pt x="34814" y="13989"/>
                  <a:pt x="33823" y="14271"/>
                  <a:pt x="32862" y="14271"/>
                </a:cubicBezTo>
                <a:cubicBezTo>
                  <a:pt x="32838" y="14271"/>
                  <a:pt x="32815" y="14271"/>
                  <a:pt x="32791" y="14270"/>
                </a:cubicBezTo>
                <a:cubicBezTo>
                  <a:pt x="31138" y="14253"/>
                  <a:pt x="29509" y="13445"/>
                  <a:pt x="28494" y="12141"/>
                </a:cubicBezTo>
                <a:cubicBezTo>
                  <a:pt x="27479" y="10840"/>
                  <a:pt x="27094" y="9063"/>
                  <a:pt x="27479" y="7458"/>
                </a:cubicBezTo>
                <a:cubicBezTo>
                  <a:pt x="26738" y="7304"/>
                  <a:pt x="25986" y="7230"/>
                  <a:pt x="25233" y="7230"/>
                </a:cubicBezTo>
                <a:cubicBezTo>
                  <a:pt x="20832" y="7230"/>
                  <a:pt x="16438" y="9763"/>
                  <a:pt x="14413" y="13701"/>
                </a:cubicBezTo>
                <a:cubicBezTo>
                  <a:pt x="13741" y="15016"/>
                  <a:pt x="13161" y="16607"/>
                  <a:pt x="11777" y="17125"/>
                </a:cubicBezTo>
                <a:cubicBezTo>
                  <a:pt x="11479" y="17236"/>
                  <a:pt x="11171" y="17286"/>
                  <a:pt x="10861" y="17286"/>
                </a:cubicBezTo>
                <a:cubicBezTo>
                  <a:pt x="10047" y="17286"/>
                  <a:pt x="9215" y="16948"/>
                  <a:pt x="8508" y="16510"/>
                </a:cubicBezTo>
                <a:cubicBezTo>
                  <a:pt x="7532" y="15906"/>
                  <a:pt x="6669" y="15106"/>
                  <a:pt x="5623" y="14630"/>
                </a:cubicBezTo>
                <a:cubicBezTo>
                  <a:pt x="4940" y="14317"/>
                  <a:pt x="4190" y="14164"/>
                  <a:pt x="3440" y="14164"/>
                </a:cubicBezTo>
                <a:cubicBezTo>
                  <a:pt x="2296" y="14164"/>
                  <a:pt x="1150" y="14518"/>
                  <a:pt x="229" y="15196"/>
                </a:cubicBezTo>
                <a:cubicBezTo>
                  <a:pt x="153" y="15254"/>
                  <a:pt x="77" y="15313"/>
                  <a:pt x="1" y="15375"/>
                </a:cubicBezTo>
                <a:cubicBezTo>
                  <a:pt x="236" y="15329"/>
                  <a:pt x="469" y="15308"/>
                  <a:pt x="700" y="15308"/>
                </a:cubicBezTo>
                <a:cubicBezTo>
                  <a:pt x="2463" y="15308"/>
                  <a:pt x="4103" y="16566"/>
                  <a:pt x="5409" y="17835"/>
                </a:cubicBezTo>
                <a:cubicBezTo>
                  <a:pt x="6890" y="19275"/>
                  <a:pt x="8449" y="20921"/>
                  <a:pt x="10503" y="21128"/>
                </a:cubicBezTo>
                <a:cubicBezTo>
                  <a:pt x="10650" y="21143"/>
                  <a:pt x="10796" y="21150"/>
                  <a:pt x="10942" y="21150"/>
                </a:cubicBezTo>
                <a:cubicBezTo>
                  <a:pt x="12318" y="21150"/>
                  <a:pt x="13646" y="20521"/>
                  <a:pt x="14897" y="19910"/>
                </a:cubicBezTo>
                <a:cubicBezTo>
                  <a:pt x="16926" y="18920"/>
                  <a:pt x="18962" y="17922"/>
                  <a:pt x="20808" y="16618"/>
                </a:cubicBezTo>
                <a:cubicBezTo>
                  <a:pt x="21326" y="16252"/>
                  <a:pt x="21837" y="15858"/>
                  <a:pt x="22430" y="15634"/>
                </a:cubicBezTo>
                <a:cubicBezTo>
                  <a:pt x="22770" y="15506"/>
                  <a:pt x="23135" y="15442"/>
                  <a:pt x="23500" y="15442"/>
                </a:cubicBezTo>
                <a:cubicBezTo>
                  <a:pt x="24263" y="15442"/>
                  <a:pt x="25026" y="15720"/>
                  <a:pt x="25561" y="16262"/>
                </a:cubicBezTo>
                <a:cubicBezTo>
                  <a:pt x="26351" y="17059"/>
                  <a:pt x="26544" y="18415"/>
                  <a:pt x="25937" y="19361"/>
                </a:cubicBezTo>
                <a:cubicBezTo>
                  <a:pt x="25606" y="19874"/>
                  <a:pt x="24992" y="20232"/>
                  <a:pt x="24404" y="20232"/>
                </a:cubicBezTo>
                <a:cubicBezTo>
                  <a:pt x="24165" y="20232"/>
                  <a:pt x="23931" y="20173"/>
                  <a:pt x="23722" y="20041"/>
                </a:cubicBezTo>
                <a:cubicBezTo>
                  <a:pt x="22997" y="19586"/>
                  <a:pt x="23148" y="18187"/>
                  <a:pt x="24001" y="18098"/>
                </a:cubicBezTo>
                <a:lnTo>
                  <a:pt x="24001" y="18098"/>
                </a:lnTo>
                <a:cubicBezTo>
                  <a:pt x="23328" y="18329"/>
                  <a:pt x="23438" y="19482"/>
                  <a:pt x="24101" y="19745"/>
                </a:cubicBezTo>
                <a:cubicBezTo>
                  <a:pt x="24227" y="19795"/>
                  <a:pt x="24358" y="19817"/>
                  <a:pt x="24488" y="19817"/>
                </a:cubicBezTo>
                <a:cubicBezTo>
                  <a:pt x="25042" y="19817"/>
                  <a:pt x="25596" y="19403"/>
                  <a:pt x="25830" y="18878"/>
                </a:cubicBezTo>
                <a:cubicBezTo>
                  <a:pt x="26327" y="17760"/>
                  <a:pt x="25588" y="16335"/>
                  <a:pt x="24436" y="15927"/>
                </a:cubicBezTo>
                <a:cubicBezTo>
                  <a:pt x="24163" y="15830"/>
                  <a:pt x="23879" y="15784"/>
                  <a:pt x="23595" y="15784"/>
                </a:cubicBezTo>
                <a:cubicBezTo>
                  <a:pt x="22676" y="15784"/>
                  <a:pt x="21750" y="16258"/>
                  <a:pt x="21171" y="16991"/>
                </a:cubicBezTo>
                <a:cubicBezTo>
                  <a:pt x="20412" y="17946"/>
                  <a:pt x="20198" y="19258"/>
                  <a:pt x="20394" y="20462"/>
                </a:cubicBezTo>
                <a:cubicBezTo>
                  <a:pt x="20740" y="22543"/>
                  <a:pt x="22303" y="24376"/>
                  <a:pt x="24305" y="25035"/>
                </a:cubicBezTo>
                <a:cubicBezTo>
                  <a:pt x="24874" y="25224"/>
                  <a:pt x="25472" y="25315"/>
                  <a:pt x="26071" y="25315"/>
                </a:cubicBezTo>
                <a:cubicBezTo>
                  <a:pt x="27574" y="25315"/>
                  <a:pt x="29084" y="24740"/>
                  <a:pt x="30165" y="23689"/>
                </a:cubicBezTo>
                <a:cubicBezTo>
                  <a:pt x="31922" y="25014"/>
                  <a:pt x="34002" y="26043"/>
                  <a:pt x="36201" y="26067"/>
                </a:cubicBezTo>
                <a:cubicBezTo>
                  <a:pt x="36223" y="26067"/>
                  <a:pt x="36245" y="26067"/>
                  <a:pt x="36267" y="26067"/>
                </a:cubicBezTo>
                <a:cubicBezTo>
                  <a:pt x="38449" y="26067"/>
                  <a:pt x="40713" y="24901"/>
                  <a:pt x="41540" y="22885"/>
                </a:cubicBezTo>
                <a:cubicBezTo>
                  <a:pt x="42202" y="21284"/>
                  <a:pt x="41892" y="19434"/>
                  <a:pt x="42400" y="17773"/>
                </a:cubicBezTo>
                <a:cubicBezTo>
                  <a:pt x="42817" y="16403"/>
                  <a:pt x="43939" y="15151"/>
                  <a:pt x="45364" y="14995"/>
                </a:cubicBezTo>
                <a:cubicBezTo>
                  <a:pt x="45440" y="14987"/>
                  <a:pt x="45517" y="14983"/>
                  <a:pt x="45593" y="14983"/>
                </a:cubicBezTo>
                <a:cubicBezTo>
                  <a:pt x="46946" y="14983"/>
                  <a:pt x="48288" y="16247"/>
                  <a:pt x="48001" y="17574"/>
                </a:cubicBezTo>
                <a:cubicBezTo>
                  <a:pt x="47908" y="18005"/>
                  <a:pt x="47642" y="18415"/>
                  <a:pt x="47234" y="18585"/>
                </a:cubicBezTo>
                <a:cubicBezTo>
                  <a:pt x="47119" y="18634"/>
                  <a:pt x="46993" y="18658"/>
                  <a:pt x="46867" y="18658"/>
                </a:cubicBezTo>
                <a:cubicBezTo>
                  <a:pt x="46552" y="18658"/>
                  <a:pt x="46235" y="18508"/>
                  <a:pt x="46092" y="18229"/>
                </a:cubicBezTo>
                <a:lnTo>
                  <a:pt x="46092" y="18229"/>
                </a:lnTo>
                <a:cubicBezTo>
                  <a:pt x="46238" y="18327"/>
                  <a:pt x="46407" y="18372"/>
                  <a:pt x="46578" y="18372"/>
                </a:cubicBezTo>
                <a:cubicBezTo>
                  <a:pt x="46967" y="18372"/>
                  <a:pt x="47370" y="18143"/>
                  <a:pt x="47559" y="17791"/>
                </a:cubicBezTo>
                <a:cubicBezTo>
                  <a:pt x="47828" y="17284"/>
                  <a:pt x="47707" y="16628"/>
                  <a:pt x="47366" y="16166"/>
                </a:cubicBezTo>
                <a:cubicBezTo>
                  <a:pt x="46966" y="15629"/>
                  <a:pt x="46336" y="15387"/>
                  <a:pt x="45679" y="15387"/>
                </a:cubicBezTo>
                <a:cubicBezTo>
                  <a:pt x="44817" y="15387"/>
                  <a:pt x="43908" y="15804"/>
                  <a:pt x="43407" y="16524"/>
                </a:cubicBezTo>
                <a:cubicBezTo>
                  <a:pt x="42524" y="17794"/>
                  <a:pt x="42699" y="19558"/>
                  <a:pt x="43370" y="20952"/>
                </a:cubicBezTo>
                <a:cubicBezTo>
                  <a:pt x="44510" y="23331"/>
                  <a:pt x="47073" y="24976"/>
                  <a:pt x="49700" y="24976"/>
                </a:cubicBezTo>
                <a:cubicBezTo>
                  <a:pt x="49894" y="24976"/>
                  <a:pt x="50088" y="24967"/>
                  <a:pt x="50282" y="24949"/>
                </a:cubicBezTo>
                <a:cubicBezTo>
                  <a:pt x="50938" y="24887"/>
                  <a:pt x="51580" y="24710"/>
                  <a:pt x="52187" y="24449"/>
                </a:cubicBezTo>
                <a:cubicBezTo>
                  <a:pt x="52791" y="24710"/>
                  <a:pt x="53433" y="24887"/>
                  <a:pt x="54092" y="24949"/>
                </a:cubicBezTo>
                <a:cubicBezTo>
                  <a:pt x="54285" y="24967"/>
                  <a:pt x="54479" y="24976"/>
                  <a:pt x="54673" y="24976"/>
                </a:cubicBezTo>
                <a:cubicBezTo>
                  <a:pt x="57298" y="24976"/>
                  <a:pt x="59861" y="23331"/>
                  <a:pt x="61001" y="20952"/>
                </a:cubicBezTo>
                <a:cubicBezTo>
                  <a:pt x="61671" y="19558"/>
                  <a:pt x="61847" y="17794"/>
                  <a:pt x="60963" y="16524"/>
                </a:cubicBezTo>
                <a:cubicBezTo>
                  <a:pt x="60462" y="15804"/>
                  <a:pt x="59554" y="15387"/>
                  <a:pt x="58693" y="15387"/>
                </a:cubicBezTo>
                <a:cubicBezTo>
                  <a:pt x="58036" y="15387"/>
                  <a:pt x="57407" y="15629"/>
                  <a:pt x="57008" y="16166"/>
                </a:cubicBezTo>
                <a:cubicBezTo>
                  <a:pt x="56664" y="16628"/>
                  <a:pt x="56543" y="17284"/>
                  <a:pt x="56812" y="17791"/>
                </a:cubicBezTo>
                <a:cubicBezTo>
                  <a:pt x="57001" y="18143"/>
                  <a:pt x="57404" y="18372"/>
                  <a:pt x="57793" y="18372"/>
                </a:cubicBezTo>
                <a:cubicBezTo>
                  <a:pt x="57964" y="18372"/>
                  <a:pt x="58133" y="18327"/>
                  <a:pt x="58279" y="18229"/>
                </a:cubicBezTo>
                <a:lnTo>
                  <a:pt x="58279" y="18229"/>
                </a:lnTo>
                <a:cubicBezTo>
                  <a:pt x="58136" y="18508"/>
                  <a:pt x="57819" y="18658"/>
                  <a:pt x="57503" y="18658"/>
                </a:cubicBezTo>
                <a:cubicBezTo>
                  <a:pt x="57377" y="18658"/>
                  <a:pt x="57251" y="18634"/>
                  <a:pt x="57136" y="18585"/>
                </a:cubicBezTo>
                <a:cubicBezTo>
                  <a:pt x="56729" y="18415"/>
                  <a:pt x="56463" y="18005"/>
                  <a:pt x="56370" y="17574"/>
                </a:cubicBezTo>
                <a:cubicBezTo>
                  <a:pt x="56083" y="16247"/>
                  <a:pt x="57425" y="14983"/>
                  <a:pt x="58778" y="14983"/>
                </a:cubicBezTo>
                <a:cubicBezTo>
                  <a:pt x="58854" y="14983"/>
                  <a:pt x="58931" y="14987"/>
                  <a:pt x="59007" y="14995"/>
                </a:cubicBezTo>
                <a:cubicBezTo>
                  <a:pt x="60436" y="15151"/>
                  <a:pt x="61554" y="16403"/>
                  <a:pt x="61971" y="17773"/>
                </a:cubicBezTo>
                <a:cubicBezTo>
                  <a:pt x="62478" y="19434"/>
                  <a:pt x="62168" y="21284"/>
                  <a:pt x="62830" y="22885"/>
                </a:cubicBezTo>
                <a:cubicBezTo>
                  <a:pt x="63658" y="24901"/>
                  <a:pt x="65922" y="26067"/>
                  <a:pt x="68103" y="26067"/>
                </a:cubicBezTo>
                <a:cubicBezTo>
                  <a:pt x="68125" y="26067"/>
                  <a:pt x="68147" y="26067"/>
                  <a:pt x="68170" y="26067"/>
                </a:cubicBezTo>
                <a:cubicBezTo>
                  <a:pt x="70368" y="26043"/>
                  <a:pt x="72449" y="25014"/>
                  <a:pt x="74206" y="23689"/>
                </a:cubicBezTo>
                <a:cubicBezTo>
                  <a:pt x="75287" y="24740"/>
                  <a:pt x="76796" y="25315"/>
                  <a:pt x="78300" y="25315"/>
                </a:cubicBezTo>
                <a:cubicBezTo>
                  <a:pt x="78899" y="25315"/>
                  <a:pt x="79497" y="25224"/>
                  <a:pt x="80066" y="25035"/>
                </a:cubicBezTo>
                <a:cubicBezTo>
                  <a:pt x="82067" y="24376"/>
                  <a:pt x="83631" y="22543"/>
                  <a:pt x="83977" y="20462"/>
                </a:cubicBezTo>
                <a:cubicBezTo>
                  <a:pt x="84173" y="19258"/>
                  <a:pt x="83959" y="17946"/>
                  <a:pt x="83200" y="16991"/>
                </a:cubicBezTo>
                <a:cubicBezTo>
                  <a:pt x="82620" y="16258"/>
                  <a:pt x="81694" y="15784"/>
                  <a:pt x="80776" y="15784"/>
                </a:cubicBezTo>
                <a:cubicBezTo>
                  <a:pt x="80491" y="15784"/>
                  <a:pt x="80207" y="15830"/>
                  <a:pt x="79935" y="15927"/>
                </a:cubicBezTo>
                <a:cubicBezTo>
                  <a:pt x="78782" y="16335"/>
                  <a:pt x="78044" y="17760"/>
                  <a:pt x="78541" y="18878"/>
                </a:cubicBezTo>
                <a:cubicBezTo>
                  <a:pt x="78775" y="19403"/>
                  <a:pt x="79329" y="19817"/>
                  <a:pt x="79883" y="19817"/>
                </a:cubicBezTo>
                <a:cubicBezTo>
                  <a:pt x="80013" y="19817"/>
                  <a:pt x="80144" y="19795"/>
                  <a:pt x="80270" y="19745"/>
                </a:cubicBezTo>
                <a:cubicBezTo>
                  <a:pt x="80933" y="19482"/>
                  <a:pt x="81043" y="18329"/>
                  <a:pt x="80369" y="18098"/>
                </a:cubicBezTo>
                <a:lnTo>
                  <a:pt x="80369" y="18098"/>
                </a:lnTo>
                <a:cubicBezTo>
                  <a:pt x="81223" y="18187"/>
                  <a:pt x="81374" y="19586"/>
                  <a:pt x="80649" y="20041"/>
                </a:cubicBezTo>
                <a:cubicBezTo>
                  <a:pt x="80440" y="20173"/>
                  <a:pt x="80206" y="20232"/>
                  <a:pt x="79967" y="20232"/>
                </a:cubicBezTo>
                <a:cubicBezTo>
                  <a:pt x="79379" y="20232"/>
                  <a:pt x="78765" y="19874"/>
                  <a:pt x="78434" y="19361"/>
                </a:cubicBezTo>
                <a:cubicBezTo>
                  <a:pt x="77827" y="18415"/>
                  <a:pt x="78020" y="17059"/>
                  <a:pt x="78813" y="16262"/>
                </a:cubicBezTo>
                <a:cubicBezTo>
                  <a:pt x="79348" y="15720"/>
                  <a:pt x="80109" y="15442"/>
                  <a:pt x="80871" y="15442"/>
                </a:cubicBezTo>
                <a:cubicBezTo>
                  <a:pt x="81235" y="15442"/>
                  <a:pt x="81600" y="15506"/>
                  <a:pt x="81940" y="15634"/>
                </a:cubicBezTo>
                <a:cubicBezTo>
                  <a:pt x="82534" y="15858"/>
                  <a:pt x="83045" y="16252"/>
                  <a:pt x="83563" y="16618"/>
                </a:cubicBezTo>
                <a:cubicBezTo>
                  <a:pt x="85409" y="17922"/>
                  <a:pt x="87445" y="18920"/>
                  <a:pt x="89474" y="19910"/>
                </a:cubicBezTo>
                <a:cubicBezTo>
                  <a:pt x="90725" y="20521"/>
                  <a:pt x="92052" y="21150"/>
                  <a:pt x="93428" y="21150"/>
                </a:cubicBezTo>
                <a:cubicBezTo>
                  <a:pt x="93574" y="21150"/>
                  <a:pt x="93720" y="21143"/>
                  <a:pt x="93867" y="21128"/>
                </a:cubicBezTo>
                <a:cubicBezTo>
                  <a:pt x="95921" y="20921"/>
                  <a:pt x="97481" y="19275"/>
                  <a:pt x="98961" y="17835"/>
                </a:cubicBezTo>
                <a:cubicBezTo>
                  <a:pt x="100268" y="16566"/>
                  <a:pt x="101908" y="15308"/>
                  <a:pt x="103670" y="15308"/>
                </a:cubicBezTo>
                <a:cubicBezTo>
                  <a:pt x="103901" y="15308"/>
                  <a:pt x="104135" y="15329"/>
                  <a:pt x="104369" y="15375"/>
                </a:cubicBezTo>
                <a:cubicBezTo>
                  <a:pt x="104294" y="15313"/>
                  <a:pt x="104218" y="15254"/>
                  <a:pt x="104142" y="15196"/>
                </a:cubicBezTo>
                <a:cubicBezTo>
                  <a:pt x="103221" y="14518"/>
                  <a:pt x="102074" y="14164"/>
                  <a:pt x="100930" y="14164"/>
                </a:cubicBezTo>
                <a:cubicBezTo>
                  <a:pt x="100180" y="14164"/>
                  <a:pt x="99431" y="14317"/>
                  <a:pt x="98748" y="14630"/>
                </a:cubicBezTo>
                <a:cubicBezTo>
                  <a:pt x="97702" y="15106"/>
                  <a:pt x="96839" y="15906"/>
                  <a:pt x="95863" y="16510"/>
                </a:cubicBezTo>
                <a:cubicBezTo>
                  <a:pt x="95155" y="16948"/>
                  <a:pt x="94324" y="17286"/>
                  <a:pt x="93510" y="17286"/>
                </a:cubicBezTo>
                <a:cubicBezTo>
                  <a:pt x="93200" y="17286"/>
                  <a:pt x="92892" y="17236"/>
                  <a:pt x="92594" y="17125"/>
                </a:cubicBezTo>
                <a:cubicBezTo>
                  <a:pt x="91210" y="16607"/>
                  <a:pt x="90630" y="15016"/>
                  <a:pt x="89957" y="13701"/>
                </a:cubicBezTo>
                <a:cubicBezTo>
                  <a:pt x="87932" y="9763"/>
                  <a:pt x="83539" y="7230"/>
                  <a:pt x="79137" y="7230"/>
                </a:cubicBezTo>
                <a:cubicBezTo>
                  <a:pt x="78385" y="7230"/>
                  <a:pt x="77632" y="7304"/>
                  <a:pt x="76891" y="7458"/>
                </a:cubicBezTo>
                <a:cubicBezTo>
                  <a:pt x="77277" y="9063"/>
                  <a:pt x="76891" y="10840"/>
                  <a:pt x="75876" y="12141"/>
                </a:cubicBezTo>
                <a:cubicBezTo>
                  <a:pt x="74861" y="13445"/>
                  <a:pt x="73233" y="14253"/>
                  <a:pt x="71580" y="14270"/>
                </a:cubicBezTo>
                <a:cubicBezTo>
                  <a:pt x="71556" y="14271"/>
                  <a:pt x="71533" y="14271"/>
                  <a:pt x="71509" y="14271"/>
                </a:cubicBezTo>
                <a:cubicBezTo>
                  <a:pt x="70547" y="14271"/>
                  <a:pt x="69557" y="13989"/>
                  <a:pt x="68846" y="13339"/>
                </a:cubicBezTo>
                <a:cubicBezTo>
                  <a:pt x="68118" y="12676"/>
                  <a:pt x="67749" y="11582"/>
                  <a:pt x="68090" y="10657"/>
                </a:cubicBezTo>
                <a:cubicBezTo>
                  <a:pt x="68360" y="9927"/>
                  <a:pt x="69126" y="9399"/>
                  <a:pt x="69884" y="9399"/>
                </a:cubicBezTo>
                <a:cubicBezTo>
                  <a:pt x="70086" y="9399"/>
                  <a:pt x="70287" y="9437"/>
                  <a:pt x="70479" y="9519"/>
                </a:cubicBezTo>
                <a:cubicBezTo>
                  <a:pt x="70364" y="9489"/>
                  <a:pt x="70251" y="9475"/>
                  <a:pt x="70140" y="9475"/>
                </a:cubicBezTo>
                <a:cubicBezTo>
                  <a:pt x="68972" y="9475"/>
                  <a:pt x="68048" y="11023"/>
                  <a:pt x="68512" y="12179"/>
                </a:cubicBezTo>
                <a:cubicBezTo>
                  <a:pt x="68978" y="13351"/>
                  <a:pt x="70324" y="13944"/>
                  <a:pt x="71601" y="13944"/>
                </a:cubicBezTo>
                <a:cubicBezTo>
                  <a:pt x="71704" y="13944"/>
                  <a:pt x="71806" y="13940"/>
                  <a:pt x="71908" y="13933"/>
                </a:cubicBezTo>
                <a:cubicBezTo>
                  <a:pt x="73688" y="13797"/>
                  <a:pt x="75358" y="12655"/>
                  <a:pt x="76135" y="11048"/>
                </a:cubicBezTo>
                <a:cubicBezTo>
                  <a:pt x="76597" y="10091"/>
                  <a:pt x="76753" y="9004"/>
                  <a:pt x="76704" y="7941"/>
                </a:cubicBezTo>
                <a:cubicBezTo>
                  <a:pt x="76543" y="4380"/>
                  <a:pt x="73885" y="1035"/>
                  <a:pt x="70417" y="200"/>
                </a:cubicBezTo>
                <a:cubicBezTo>
                  <a:pt x="69856" y="65"/>
                  <a:pt x="69282" y="0"/>
                  <a:pt x="68708" y="0"/>
                </a:cubicBezTo>
                <a:cubicBezTo>
                  <a:pt x="65734" y="0"/>
                  <a:pt x="62752" y="1741"/>
                  <a:pt x="61522" y="4466"/>
                </a:cubicBezTo>
                <a:cubicBezTo>
                  <a:pt x="61274" y="5011"/>
                  <a:pt x="61091" y="5601"/>
                  <a:pt x="61116" y="6198"/>
                </a:cubicBezTo>
                <a:cubicBezTo>
                  <a:pt x="61136" y="6692"/>
                  <a:pt x="61295" y="7171"/>
                  <a:pt x="61357" y="7661"/>
                </a:cubicBezTo>
                <a:cubicBezTo>
                  <a:pt x="61533" y="9060"/>
                  <a:pt x="60743" y="10605"/>
                  <a:pt x="59400" y="11027"/>
                </a:cubicBezTo>
                <a:cubicBezTo>
                  <a:pt x="59196" y="11091"/>
                  <a:pt x="58984" y="11121"/>
                  <a:pt x="58772" y="11121"/>
                </a:cubicBezTo>
                <a:cubicBezTo>
                  <a:pt x="57586" y="11121"/>
                  <a:pt x="56386" y="10178"/>
                  <a:pt x="56415" y="8983"/>
                </a:cubicBezTo>
                <a:cubicBezTo>
                  <a:pt x="56428" y="8421"/>
                  <a:pt x="56742" y="7830"/>
                  <a:pt x="57277" y="7652"/>
                </a:cubicBezTo>
                <a:cubicBezTo>
                  <a:pt x="57366" y="7621"/>
                  <a:pt x="57459" y="7607"/>
                  <a:pt x="57552" y="7607"/>
                </a:cubicBezTo>
                <a:cubicBezTo>
                  <a:pt x="58020" y="7607"/>
                  <a:pt x="58499" y="7965"/>
                  <a:pt x="58482" y="8434"/>
                </a:cubicBezTo>
                <a:cubicBezTo>
                  <a:pt x="58371" y="8130"/>
                  <a:pt x="58047" y="7964"/>
                  <a:pt x="57720" y="7964"/>
                </a:cubicBezTo>
                <a:cubicBezTo>
                  <a:pt x="57548" y="7964"/>
                  <a:pt x="57375" y="8010"/>
                  <a:pt x="57233" y="8107"/>
                </a:cubicBezTo>
                <a:cubicBezTo>
                  <a:pt x="56822" y="8383"/>
                  <a:pt x="56677" y="8949"/>
                  <a:pt x="56791" y="9432"/>
                </a:cubicBezTo>
                <a:cubicBezTo>
                  <a:pt x="56980" y="10256"/>
                  <a:pt x="57836" y="10802"/>
                  <a:pt x="58682" y="10802"/>
                </a:cubicBezTo>
                <a:cubicBezTo>
                  <a:pt x="58825" y="10802"/>
                  <a:pt x="58968" y="10786"/>
                  <a:pt x="59107" y="10753"/>
                </a:cubicBezTo>
                <a:cubicBezTo>
                  <a:pt x="60066" y="10530"/>
                  <a:pt x="60788" y="9643"/>
                  <a:pt x="60995" y="8679"/>
                </a:cubicBezTo>
                <a:cubicBezTo>
                  <a:pt x="61274" y="7354"/>
                  <a:pt x="60863" y="5549"/>
                  <a:pt x="59511" y="4949"/>
                </a:cubicBezTo>
                <a:cubicBezTo>
                  <a:pt x="59186" y="4804"/>
                  <a:pt x="58824" y="4707"/>
                  <a:pt x="58469" y="4652"/>
                </a:cubicBezTo>
                <a:cubicBezTo>
                  <a:pt x="58249" y="4620"/>
                  <a:pt x="58027" y="4605"/>
                  <a:pt x="57805" y="4605"/>
                </a:cubicBezTo>
                <a:cubicBezTo>
                  <a:pt x="56945" y="4605"/>
                  <a:pt x="56077" y="4834"/>
                  <a:pt x="55318" y="5218"/>
                </a:cubicBezTo>
                <a:cubicBezTo>
                  <a:pt x="53961" y="5908"/>
                  <a:pt x="52795" y="7020"/>
                  <a:pt x="52187" y="8414"/>
                </a:cubicBezTo>
                <a:cubicBezTo>
                  <a:pt x="51580" y="7020"/>
                  <a:pt x="50410" y="5908"/>
                  <a:pt x="49053" y="5218"/>
                </a:cubicBezTo>
                <a:cubicBezTo>
                  <a:pt x="48294" y="4834"/>
                  <a:pt x="47425" y="4605"/>
                  <a:pt x="46566" y="4605"/>
                </a:cubicBezTo>
                <a:cubicBezTo>
                  <a:pt x="46343" y="4605"/>
                  <a:pt x="46122" y="4620"/>
                  <a:pt x="45902" y="4652"/>
                </a:cubicBezTo>
                <a:cubicBezTo>
                  <a:pt x="45547" y="4707"/>
                  <a:pt x="45188" y="4804"/>
                  <a:pt x="44860" y="4949"/>
                </a:cubicBezTo>
                <a:cubicBezTo>
                  <a:pt x="43510" y="5549"/>
                  <a:pt x="43096" y="7354"/>
                  <a:pt x="43376" y="8679"/>
                </a:cubicBezTo>
                <a:cubicBezTo>
                  <a:pt x="43583" y="9643"/>
                  <a:pt x="44305" y="10530"/>
                  <a:pt x="45267" y="10753"/>
                </a:cubicBezTo>
                <a:cubicBezTo>
                  <a:pt x="45406" y="10786"/>
                  <a:pt x="45548" y="10802"/>
                  <a:pt x="45691" y="10802"/>
                </a:cubicBezTo>
                <a:cubicBezTo>
                  <a:pt x="46535" y="10802"/>
                  <a:pt x="47391" y="10256"/>
                  <a:pt x="47580" y="9432"/>
                </a:cubicBezTo>
                <a:cubicBezTo>
                  <a:pt x="47693" y="8949"/>
                  <a:pt x="47548" y="8383"/>
                  <a:pt x="47138" y="8107"/>
                </a:cubicBezTo>
                <a:cubicBezTo>
                  <a:pt x="46996" y="8010"/>
                  <a:pt x="46823" y="7964"/>
                  <a:pt x="46650" y="7964"/>
                </a:cubicBezTo>
                <a:cubicBezTo>
                  <a:pt x="46324" y="7964"/>
                  <a:pt x="45999" y="8130"/>
                  <a:pt x="45888" y="8434"/>
                </a:cubicBezTo>
                <a:cubicBezTo>
                  <a:pt x="45871" y="7965"/>
                  <a:pt x="46351" y="7607"/>
                  <a:pt x="46819" y="7607"/>
                </a:cubicBezTo>
                <a:cubicBezTo>
                  <a:pt x="46912" y="7607"/>
                  <a:pt x="47004" y="7621"/>
                  <a:pt x="47093" y="7652"/>
                </a:cubicBezTo>
                <a:cubicBezTo>
                  <a:pt x="47628" y="7830"/>
                  <a:pt x="47942" y="8421"/>
                  <a:pt x="47956" y="8983"/>
                </a:cubicBezTo>
                <a:cubicBezTo>
                  <a:pt x="47988" y="10178"/>
                  <a:pt x="46786" y="11121"/>
                  <a:pt x="45599" y="11121"/>
                </a:cubicBezTo>
                <a:cubicBezTo>
                  <a:pt x="45387" y="11121"/>
                  <a:pt x="45175" y="11091"/>
                  <a:pt x="44971" y="11027"/>
                </a:cubicBezTo>
                <a:cubicBezTo>
                  <a:pt x="43628" y="10605"/>
                  <a:pt x="42838" y="9060"/>
                  <a:pt x="43013" y="7661"/>
                </a:cubicBezTo>
                <a:cubicBezTo>
                  <a:pt x="43075" y="7171"/>
                  <a:pt x="43235" y="6692"/>
                  <a:pt x="43255" y="6198"/>
                </a:cubicBezTo>
                <a:cubicBezTo>
                  <a:pt x="43279" y="5601"/>
                  <a:pt x="43096" y="5011"/>
                  <a:pt x="42848" y="4466"/>
                </a:cubicBezTo>
                <a:cubicBezTo>
                  <a:pt x="41619" y="1741"/>
                  <a:pt x="38636" y="0"/>
                  <a:pt x="35663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defTabSz="1828800">
              <a:buClr>
                <a:srgbClr val="000000"/>
              </a:buClr>
              <a:buSzPts val="1400"/>
              <a:defRPr/>
            </a:pPr>
            <a:endParaRPr sz="2800" kern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678" name="Google Shape;261;p20"/>
          <p:cNvGrpSpPr/>
          <p:nvPr/>
        </p:nvGrpSpPr>
        <p:grpSpPr>
          <a:xfrm>
            <a:off x="409577" y="2752729"/>
            <a:ext cx="1838324" cy="2276474"/>
            <a:chOff x="2588702" y="1554368"/>
            <a:chExt cx="920404" cy="1094953"/>
          </a:xfrm>
        </p:grpSpPr>
        <p:sp>
          <p:nvSpPr>
            <p:cNvPr id="262" name="Google Shape;262;p20"/>
            <p:cNvSpPr/>
            <p:nvPr/>
          </p:nvSpPr>
          <p:spPr>
            <a:xfrm>
              <a:off x="2898682" y="1554368"/>
              <a:ext cx="313161" cy="151186"/>
            </a:xfrm>
            <a:custGeom>
              <a:avLst/>
              <a:gdLst/>
              <a:ahLst/>
              <a:cxnLst/>
              <a:rect l="l" t="t" r="r" b="b"/>
              <a:pathLst>
                <a:path w="5667" h="2741" extrusionOk="0">
                  <a:moveTo>
                    <a:pt x="0" y="0"/>
                  </a:moveTo>
                  <a:lnTo>
                    <a:pt x="0" y="2740"/>
                  </a:lnTo>
                  <a:lnTo>
                    <a:pt x="5667" y="2740"/>
                  </a:lnTo>
                  <a:lnTo>
                    <a:pt x="5667" y="0"/>
                  </a:lnTo>
                  <a:close/>
                </a:path>
              </a:pathLst>
            </a:custGeom>
            <a:solidFill>
              <a:srgbClr val="0E3B4E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2898682" y="2282809"/>
              <a:ext cx="313161" cy="149659"/>
            </a:xfrm>
            <a:custGeom>
              <a:avLst/>
              <a:gdLst/>
              <a:ahLst/>
              <a:cxnLst/>
              <a:rect l="l" t="t" r="r" b="b"/>
              <a:pathLst>
                <a:path w="5667" h="2741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0" y="2682"/>
                  </a:lnTo>
                  <a:cubicBezTo>
                    <a:pt x="0" y="2713"/>
                    <a:pt x="24" y="2740"/>
                    <a:pt x="55" y="2740"/>
                  </a:cubicBezTo>
                  <a:lnTo>
                    <a:pt x="5609" y="2740"/>
                  </a:lnTo>
                  <a:cubicBezTo>
                    <a:pt x="5643" y="2740"/>
                    <a:pt x="5667" y="2713"/>
                    <a:pt x="5667" y="2682"/>
                  </a:cubicBezTo>
                  <a:lnTo>
                    <a:pt x="5667" y="55"/>
                  </a:lnTo>
                  <a:cubicBezTo>
                    <a:pt x="5667" y="24"/>
                    <a:pt x="5643" y="0"/>
                    <a:pt x="5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2588702" y="1633779"/>
              <a:ext cx="920404" cy="736078"/>
            </a:xfrm>
            <a:custGeom>
              <a:avLst/>
              <a:gdLst/>
              <a:ahLst/>
              <a:cxnLst/>
              <a:rect l="l" t="t" r="r" b="b"/>
              <a:pathLst>
                <a:path w="16705" h="13364" extrusionOk="0">
                  <a:moveTo>
                    <a:pt x="8352" y="1"/>
                  </a:moveTo>
                  <a:cubicBezTo>
                    <a:pt x="3741" y="1"/>
                    <a:pt x="1" y="2993"/>
                    <a:pt x="1" y="6682"/>
                  </a:cubicBezTo>
                  <a:cubicBezTo>
                    <a:pt x="1" y="10372"/>
                    <a:pt x="3741" y="13363"/>
                    <a:pt x="8352" y="13363"/>
                  </a:cubicBezTo>
                  <a:cubicBezTo>
                    <a:pt x="12963" y="13363"/>
                    <a:pt x="16704" y="10372"/>
                    <a:pt x="16704" y="6682"/>
                  </a:cubicBezTo>
                  <a:cubicBezTo>
                    <a:pt x="16704" y="2993"/>
                    <a:pt x="12963" y="1"/>
                    <a:pt x="8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2746076" y="1633779"/>
              <a:ext cx="607244" cy="736078"/>
            </a:xfrm>
            <a:custGeom>
              <a:avLst/>
              <a:gdLst/>
              <a:ahLst/>
              <a:cxnLst/>
              <a:rect l="l" t="t" r="r" b="b"/>
              <a:pathLst>
                <a:path w="11027" h="13364" extrusionOk="0">
                  <a:moveTo>
                    <a:pt x="5515" y="1"/>
                  </a:moveTo>
                  <a:cubicBezTo>
                    <a:pt x="2468" y="1"/>
                    <a:pt x="1" y="2993"/>
                    <a:pt x="1" y="6682"/>
                  </a:cubicBezTo>
                  <a:cubicBezTo>
                    <a:pt x="1" y="10372"/>
                    <a:pt x="2468" y="13363"/>
                    <a:pt x="5515" y="13363"/>
                  </a:cubicBezTo>
                  <a:cubicBezTo>
                    <a:pt x="8559" y="13363"/>
                    <a:pt x="11027" y="10372"/>
                    <a:pt x="11027" y="6682"/>
                  </a:cubicBezTo>
                  <a:cubicBezTo>
                    <a:pt x="11027" y="2993"/>
                    <a:pt x="8559" y="1"/>
                    <a:pt x="5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2879607" y="1633779"/>
              <a:ext cx="344953" cy="736078"/>
            </a:xfrm>
            <a:custGeom>
              <a:avLst/>
              <a:gdLst/>
              <a:ahLst/>
              <a:cxnLst/>
              <a:rect l="l" t="t" r="r" b="b"/>
              <a:pathLst>
                <a:path w="6262" h="13364" extrusionOk="0">
                  <a:moveTo>
                    <a:pt x="3131" y="1"/>
                  </a:moveTo>
                  <a:cubicBezTo>
                    <a:pt x="1402" y="1"/>
                    <a:pt x="1" y="2993"/>
                    <a:pt x="1" y="6682"/>
                  </a:cubicBezTo>
                  <a:cubicBezTo>
                    <a:pt x="1" y="10372"/>
                    <a:pt x="1402" y="13363"/>
                    <a:pt x="3131" y="13363"/>
                  </a:cubicBezTo>
                  <a:cubicBezTo>
                    <a:pt x="4861" y="13363"/>
                    <a:pt x="6261" y="10372"/>
                    <a:pt x="6261" y="6682"/>
                  </a:cubicBezTo>
                  <a:cubicBezTo>
                    <a:pt x="6261" y="2993"/>
                    <a:pt x="4861" y="1"/>
                    <a:pt x="3131" y="1"/>
                  </a:cubicBezTo>
                  <a:close/>
                </a:path>
              </a:pathLst>
            </a:custGeom>
            <a:solidFill>
              <a:srgbClr val="FF0015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2944782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5" y="3552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2986113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5" y="3552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3027444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9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8" y="355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3068775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4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3110106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4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3151436" y="2453848"/>
              <a:ext cx="22255" cy="195473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79" name="Google Shape;273;p20"/>
          <p:cNvGrpSpPr/>
          <p:nvPr/>
        </p:nvGrpSpPr>
        <p:grpSpPr>
          <a:xfrm>
            <a:off x="16341727" y="2974976"/>
            <a:ext cx="1841501" cy="1939925"/>
            <a:chOff x="5587290" y="2037368"/>
            <a:chExt cx="920404" cy="1094953"/>
          </a:xfrm>
        </p:grpSpPr>
        <p:sp>
          <p:nvSpPr>
            <p:cNvPr id="274" name="Google Shape;274;p20"/>
            <p:cNvSpPr/>
            <p:nvPr/>
          </p:nvSpPr>
          <p:spPr>
            <a:xfrm>
              <a:off x="5898323" y="2037368"/>
              <a:ext cx="311033" cy="150534"/>
            </a:xfrm>
            <a:custGeom>
              <a:avLst/>
              <a:gdLst/>
              <a:ahLst/>
              <a:cxnLst/>
              <a:rect l="l" t="t" r="r" b="b"/>
              <a:pathLst>
                <a:path w="5667" h="2741" extrusionOk="0">
                  <a:moveTo>
                    <a:pt x="0" y="0"/>
                  </a:moveTo>
                  <a:lnTo>
                    <a:pt x="0" y="2740"/>
                  </a:lnTo>
                  <a:lnTo>
                    <a:pt x="5667" y="2740"/>
                  </a:lnTo>
                  <a:lnTo>
                    <a:pt x="5667" y="0"/>
                  </a:lnTo>
                  <a:close/>
                </a:path>
              </a:pathLst>
            </a:custGeom>
            <a:solidFill>
              <a:srgbClr val="0E3B4E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5898323" y="2764948"/>
              <a:ext cx="311033" cy="150534"/>
            </a:xfrm>
            <a:custGeom>
              <a:avLst/>
              <a:gdLst/>
              <a:ahLst/>
              <a:cxnLst/>
              <a:rect l="l" t="t" r="r" b="b"/>
              <a:pathLst>
                <a:path w="5667" h="2741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0" y="2682"/>
                  </a:lnTo>
                  <a:cubicBezTo>
                    <a:pt x="0" y="2713"/>
                    <a:pt x="24" y="2740"/>
                    <a:pt x="55" y="2740"/>
                  </a:cubicBezTo>
                  <a:lnTo>
                    <a:pt x="5609" y="2740"/>
                  </a:lnTo>
                  <a:cubicBezTo>
                    <a:pt x="5643" y="2740"/>
                    <a:pt x="5667" y="2713"/>
                    <a:pt x="5667" y="2682"/>
                  </a:cubicBezTo>
                  <a:lnTo>
                    <a:pt x="5667" y="55"/>
                  </a:lnTo>
                  <a:cubicBezTo>
                    <a:pt x="5667" y="24"/>
                    <a:pt x="5643" y="0"/>
                    <a:pt x="5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5587290" y="2116219"/>
              <a:ext cx="920404" cy="736539"/>
            </a:xfrm>
            <a:custGeom>
              <a:avLst/>
              <a:gdLst/>
              <a:ahLst/>
              <a:cxnLst/>
              <a:rect l="l" t="t" r="r" b="b"/>
              <a:pathLst>
                <a:path w="16705" h="13364" extrusionOk="0">
                  <a:moveTo>
                    <a:pt x="8352" y="1"/>
                  </a:moveTo>
                  <a:cubicBezTo>
                    <a:pt x="3741" y="1"/>
                    <a:pt x="1" y="2993"/>
                    <a:pt x="1" y="6682"/>
                  </a:cubicBezTo>
                  <a:cubicBezTo>
                    <a:pt x="1" y="10372"/>
                    <a:pt x="3741" y="13363"/>
                    <a:pt x="8352" y="13363"/>
                  </a:cubicBezTo>
                  <a:cubicBezTo>
                    <a:pt x="12963" y="13363"/>
                    <a:pt x="16704" y="10372"/>
                    <a:pt x="16704" y="6682"/>
                  </a:cubicBezTo>
                  <a:cubicBezTo>
                    <a:pt x="16704" y="2993"/>
                    <a:pt x="12963" y="1"/>
                    <a:pt x="8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5744393" y="2116219"/>
              <a:ext cx="607785" cy="736539"/>
            </a:xfrm>
            <a:custGeom>
              <a:avLst/>
              <a:gdLst/>
              <a:ahLst/>
              <a:cxnLst/>
              <a:rect l="l" t="t" r="r" b="b"/>
              <a:pathLst>
                <a:path w="11027" h="13364" extrusionOk="0">
                  <a:moveTo>
                    <a:pt x="5515" y="1"/>
                  </a:moveTo>
                  <a:cubicBezTo>
                    <a:pt x="2468" y="1"/>
                    <a:pt x="1" y="2993"/>
                    <a:pt x="1" y="6682"/>
                  </a:cubicBezTo>
                  <a:cubicBezTo>
                    <a:pt x="1" y="10372"/>
                    <a:pt x="2468" y="13363"/>
                    <a:pt x="5515" y="13363"/>
                  </a:cubicBezTo>
                  <a:cubicBezTo>
                    <a:pt x="8559" y="13363"/>
                    <a:pt x="11027" y="10372"/>
                    <a:pt x="11027" y="6682"/>
                  </a:cubicBezTo>
                  <a:cubicBezTo>
                    <a:pt x="11027" y="2993"/>
                    <a:pt x="8559" y="1"/>
                    <a:pt x="5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5879280" y="2116219"/>
              <a:ext cx="344358" cy="736539"/>
            </a:xfrm>
            <a:custGeom>
              <a:avLst/>
              <a:gdLst/>
              <a:ahLst/>
              <a:cxnLst/>
              <a:rect l="l" t="t" r="r" b="b"/>
              <a:pathLst>
                <a:path w="6262" h="13364" extrusionOk="0">
                  <a:moveTo>
                    <a:pt x="3131" y="1"/>
                  </a:moveTo>
                  <a:cubicBezTo>
                    <a:pt x="1402" y="1"/>
                    <a:pt x="1" y="2993"/>
                    <a:pt x="1" y="6682"/>
                  </a:cubicBezTo>
                  <a:cubicBezTo>
                    <a:pt x="1" y="10372"/>
                    <a:pt x="1402" y="13363"/>
                    <a:pt x="3131" y="13363"/>
                  </a:cubicBezTo>
                  <a:cubicBezTo>
                    <a:pt x="4861" y="13363"/>
                    <a:pt x="6261" y="10372"/>
                    <a:pt x="6261" y="6682"/>
                  </a:cubicBezTo>
                  <a:cubicBezTo>
                    <a:pt x="6261" y="2993"/>
                    <a:pt x="4861" y="1"/>
                    <a:pt x="3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5944343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5" y="3552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5985602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5" y="3552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6026862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9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8" y="355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6068121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4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6109381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4" h="3552" extrusionOk="0">
                  <a:moveTo>
                    <a:pt x="0" y="0"/>
                  </a:moveTo>
                  <a:lnTo>
                    <a:pt x="0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6150640" y="2936986"/>
              <a:ext cx="22217" cy="195335"/>
            </a:xfrm>
            <a:custGeom>
              <a:avLst/>
              <a:gdLst/>
              <a:ahLst/>
              <a:cxnLst/>
              <a:rect l="l" t="t" r="r" b="b"/>
              <a:pathLst>
                <a:path w="405" h="3552" extrusionOk="0">
                  <a:moveTo>
                    <a:pt x="1" y="0"/>
                  </a:moveTo>
                  <a:lnTo>
                    <a:pt x="1" y="3552"/>
                  </a:lnTo>
                  <a:lnTo>
                    <a:pt x="404" y="3552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0" name="Google Shape;285;p20"/>
          <p:cNvGrpSpPr/>
          <p:nvPr/>
        </p:nvGrpSpPr>
        <p:grpSpPr>
          <a:xfrm>
            <a:off x="13557251" y="7813676"/>
            <a:ext cx="558800" cy="530225"/>
            <a:chOff x="6580427" y="1656414"/>
            <a:chExt cx="1269422" cy="1209154"/>
          </a:xfrm>
        </p:grpSpPr>
        <p:sp>
          <p:nvSpPr>
            <p:cNvPr id="286" name="Google Shape;286;p20"/>
            <p:cNvSpPr/>
            <p:nvPr/>
          </p:nvSpPr>
          <p:spPr>
            <a:xfrm>
              <a:off x="6580427" y="1656414"/>
              <a:ext cx="1269422" cy="1209154"/>
            </a:xfrm>
            <a:custGeom>
              <a:avLst/>
              <a:gdLst/>
              <a:ahLst/>
              <a:cxnLst/>
              <a:rect l="l" t="t" r="r" b="b"/>
              <a:pathLst>
                <a:path w="6874" h="6548" extrusionOk="0">
                  <a:moveTo>
                    <a:pt x="3438" y="0"/>
                  </a:moveTo>
                  <a:cubicBezTo>
                    <a:pt x="3313" y="251"/>
                    <a:pt x="2189" y="350"/>
                    <a:pt x="2024" y="1282"/>
                  </a:cubicBezTo>
                  <a:cubicBezTo>
                    <a:pt x="2004" y="1381"/>
                    <a:pt x="2004" y="1488"/>
                    <a:pt x="2010" y="1593"/>
                  </a:cubicBezTo>
                  <a:cubicBezTo>
                    <a:pt x="1911" y="1553"/>
                    <a:pt x="1809" y="1524"/>
                    <a:pt x="1710" y="1511"/>
                  </a:cubicBezTo>
                  <a:cubicBezTo>
                    <a:pt x="1655" y="1503"/>
                    <a:pt x="1601" y="1499"/>
                    <a:pt x="1550" y="1499"/>
                  </a:cubicBezTo>
                  <a:cubicBezTo>
                    <a:pt x="720" y="1499"/>
                    <a:pt x="315" y="2422"/>
                    <a:pt x="54" y="2459"/>
                  </a:cubicBezTo>
                  <a:cubicBezTo>
                    <a:pt x="255" y="2658"/>
                    <a:pt x="1" y="3755"/>
                    <a:pt x="837" y="4202"/>
                  </a:cubicBezTo>
                  <a:cubicBezTo>
                    <a:pt x="927" y="4248"/>
                    <a:pt x="1026" y="4284"/>
                    <a:pt x="1128" y="4310"/>
                  </a:cubicBezTo>
                  <a:cubicBezTo>
                    <a:pt x="1058" y="4390"/>
                    <a:pt x="1003" y="4475"/>
                    <a:pt x="956" y="4568"/>
                  </a:cubicBezTo>
                  <a:cubicBezTo>
                    <a:pt x="543" y="5421"/>
                    <a:pt x="1395" y="6158"/>
                    <a:pt x="1349" y="6436"/>
                  </a:cubicBezTo>
                  <a:cubicBezTo>
                    <a:pt x="1376" y="6421"/>
                    <a:pt x="1412" y="6415"/>
                    <a:pt x="1454" y="6415"/>
                  </a:cubicBezTo>
                  <a:cubicBezTo>
                    <a:pt x="1656" y="6415"/>
                    <a:pt x="2019" y="6548"/>
                    <a:pt x="2406" y="6548"/>
                  </a:cubicBezTo>
                  <a:cubicBezTo>
                    <a:pt x="2691" y="6548"/>
                    <a:pt x="2990" y="6476"/>
                    <a:pt x="3247" y="6228"/>
                  </a:cubicBezTo>
                  <a:cubicBezTo>
                    <a:pt x="3319" y="6158"/>
                    <a:pt x="3383" y="6075"/>
                    <a:pt x="3438" y="5987"/>
                  </a:cubicBezTo>
                  <a:cubicBezTo>
                    <a:pt x="3495" y="6075"/>
                    <a:pt x="3557" y="6158"/>
                    <a:pt x="3630" y="6228"/>
                  </a:cubicBezTo>
                  <a:cubicBezTo>
                    <a:pt x="3889" y="6476"/>
                    <a:pt x="4187" y="6548"/>
                    <a:pt x="4472" y="6548"/>
                  </a:cubicBezTo>
                  <a:cubicBezTo>
                    <a:pt x="4861" y="6548"/>
                    <a:pt x="5226" y="6413"/>
                    <a:pt x="5428" y="6413"/>
                  </a:cubicBezTo>
                  <a:cubicBezTo>
                    <a:pt x="5470" y="6413"/>
                    <a:pt x="5504" y="6419"/>
                    <a:pt x="5531" y="6432"/>
                  </a:cubicBezTo>
                  <a:cubicBezTo>
                    <a:pt x="5481" y="6155"/>
                    <a:pt x="6334" y="5418"/>
                    <a:pt x="5917" y="4565"/>
                  </a:cubicBezTo>
                  <a:cubicBezTo>
                    <a:pt x="5875" y="4472"/>
                    <a:pt x="5815" y="4386"/>
                    <a:pt x="5749" y="4307"/>
                  </a:cubicBezTo>
                  <a:cubicBezTo>
                    <a:pt x="5852" y="4281"/>
                    <a:pt x="5948" y="4244"/>
                    <a:pt x="6036" y="4198"/>
                  </a:cubicBezTo>
                  <a:cubicBezTo>
                    <a:pt x="6873" y="3752"/>
                    <a:pt x="6619" y="2655"/>
                    <a:pt x="6820" y="2456"/>
                  </a:cubicBezTo>
                  <a:cubicBezTo>
                    <a:pt x="6559" y="2419"/>
                    <a:pt x="6154" y="1496"/>
                    <a:pt x="5324" y="1496"/>
                  </a:cubicBezTo>
                  <a:cubicBezTo>
                    <a:pt x="5272" y="1496"/>
                    <a:pt x="5219" y="1500"/>
                    <a:pt x="5164" y="1507"/>
                  </a:cubicBezTo>
                  <a:cubicBezTo>
                    <a:pt x="5065" y="1520"/>
                    <a:pt x="4962" y="1550"/>
                    <a:pt x="4866" y="1590"/>
                  </a:cubicBezTo>
                  <a:cubicBezTo>
                    <a:pt x="4873" y="1484"/>
                    <a:pt x="4870" y="1381"/>
                    <a:pt x="4854" y="1282"/>
                  </a:cubicBezTo>
                  <a:cubicBezTo>
                    <a:pt x="4685" y="350"/>
                    <a:pt x="3561" y="251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6933848" y="2018437"/>
              <a:ext cx="562585" cy="579237"/>
            </a:xfrm>
            <a:custGeom>
              <a:avLst/>
              <a:gdLst/>
              <a:ahLst/>
              <a:cxnLst/>
              <a:rect l="l" t="t" r="r" b="b"/>
              <a:pathLst>
                <a:path w="3059" h="3131" extrusionOk="0">
                  <a:moveTo>
                    <a:pt x="1531" y="1"/>
                  </a:moveTo>
                  <a:cubicBezTo>
                    <a:pt x="1406" y="1"/>
                    <a:pt x="1304" y="103"/>
                    <a:pt x="1304" y="225"/>
                  </a:cubicBezTo>
                  <a:cubicBezTo>
                    <a:pt x="1304" y="321"/>
                    <a:pt x="1363" y="400"/>
                    <a:pt x="1442" y="433"/>
                  </a:cubicBezTo>
                  <a:lnTo>
                    <a:pt x="1442" y="1041"/>
                  </a:lnTo>
                  <a:cubicBezTo>
                    <a:pt x="1439" y="1045"/>
                    <a:pt x="1436" y="1045"/>
                    <a:pt x="1432" y="1045"/>
                  </a:cubicBezTo>
                  <a:cubicBezTo>
                    <a:pt x="1406" y="1052"/>
                    <a:pt x="1380" y="1058"/>
                    <a:pt x="1353" y="1068"/>
                  </a:cubicBezTo>
                  <a:cubicBezTo>
                    <a:pt x="1340" y="1075"/>
                    <a:pt x="1323" y="1078"/>
                    <a:pt x="1310" y="1084"/>
                  </a:cubicBezTo>
                  <a:cubicBezTo>
                    <a:pt x="1304" y="1087"/>
                    <a:pt x="1300" y="1087"/>
                    <a:pt x="1293" y="1091"/>
                  </a:cubicBezTo>
                  <a:lnTo>
                    <a:pt x="936" y="599"/>
                  </a:lnTo>
                  <a:cubicBezTo>
                    <a:pt x="983" y="523"/>
                    <a:pt x="983" y="423"/>
                    <a:pt x="927" y="347"/>
                  </a:cubicBezTo>
                  <a:cubicBezTo>
                    <a:pt x="883" y="287"/>
                    <a:pt x="813" y="255"/>
                    <a:pt x="744" y="255"/>
                  </a:cubicBezTo>
                  <a:cubicBezTo>
                    <a:pt x="698" y="255"/>
                    <a:pt x="652" y="269"/>
                    <a:pt x="613" y="298"/>
                  </a:cubicBezTo>
                  <a:cubicBezTo>
                    <a:pt x="510" y="370"/>
                    <a:pt x="487" y="512"/>
                    <a:pt x="563" y="611"/>
                  </a:cubicBezTo>
                  <a:cubicBezTo>
                    <a:pt x="606" y="673"/>
                    <a:pt x="675" y="707"/>
                    <a:pt x="745" y="707"/>
                  </a:cubicBezTo>
                  <a:cubicBezTo>
                    <a:pt x="761" y="707"/>
                    <a:pt x="778" y="705"/>
                    <a:pt x="794" y="701"/>
                  </a:cubicBezTo>
                  <a:lnTo>
                    <a:pt x="1151" y="1194"/>
                  </a:lnTo>
                  <a:cubicBezTo>
                    <a:pt x="1115" y="1230"/>
                    <a:pt x="1085" y="1276"/>
                    <a:pt x="1059" y="1322"/>
                  </a:cubicBezTo>
                  <a:lnTo>
                    <a:pt x="480" y="1137"/>
                  </a:lnTo>
                  <a:cubicBezTo>
                    <a:pt x="474" y="1048"/>
                    <a:pt x="414" y="968"/>
                    <a:pt x="325" y="939"/>
                  </a:cubicBezTo>
                  <a:cubicBezTo>
                    <a:pt x="303" y="932"/>
                    <a:pt x="279" y="929"/>
                    <a:pt x="256" y="929"/>
                  </a:cubicBezTo>
                  <a:cubicBezTo>
                    <a:pt x="160" y="929"/>
                    <a:pt x="70" y="988"/>
                    <a:pt x="41" y="1084"/>
                  </a:cubicBezTo>
                  <a:cubicBezTo>
                    <a:pt x="1" y="1203"/>
                    <a:pt x="68" y="1333"/>
                    <a:pt x="187" y="1369"/>
                  </a:cubicBezTo>
                  <a:cubicBezTo>
                    <a:pt x="210" y="1377"/>
                    <a:pt x="233" y="1380"/>
                    <a:pt x="257" y="1380"/>
                  </a:cubicBezTo>
                  <a:cubicBezTo>
                    <a:pt x="322" y="1380"/>
                    <a:pt x="384" y="1352"/>
                    <a:pt x="428" y="1302"/>
                  </a:cubicBezTo>
                  <a:lnTo>
                    <a:pt x="1006" y="1488"/>
                  </a:lnTo>
                  <a:cubicBezTo>
                    <a:pt x="1003" y="1514"/>
                    <a:pt x="1000" y="1540"/>
                    <a:pt x="1000" y="1567"/>
                  </a:cubicBezTo>
                  <a:cubicBezTo>
                    <a:pt x="1000" y="1594"/>
                    <a:pt x="1003" y="1620"/>
                    <a:pt x="1006" y="1643"/>
                  </a:cubicBezTo>
                  <a:lnTo>
                    <a:pt x="428" y="1832"/>
                  </a:lnTo>
                  <a:cubicBezTo>
                    <a:pt x="383" y="1782"/>
                    <a:pt x="319" y="1752"/>
                    <a:pt x="252" y="1752"/>
                  </a:cubicBezTo>
                  <a:cubicBezTo>
                    <a:pt x="230" y="1752"/>
                    <a:pt x="208" y="1755"/>
                    <a:pt x="187" y="1762"/>
                  </a:cubicBezTo>
                  <a:cubicBezTo>
                    <a:pt x="68" y="1801"/>
                    <a:pt x="1" y="1928"/>
                    <a:pt x="41" y="2047"/>
                  </a:cubicBezTo>
                  <a:cubicBezTo>
                    <a:pt x="70" y="2142"/>
                    <a:pt x="159" y="2203"/>
                    <a:pt x="254" y="2203"/>
                  </a:cubicBezTo>
                  <a:cubicBezTo>
                    <a:pt x="278" y="2203"/>
                    <a:pt x="302" y="2200"/>
                    <a:pt x="325" y="2192"/>
                  </a:cubicBezTo>
                  <a:cubicBezTo>
                    <a:pt x="414" y="2166"/>
                    <a:pt x="474" y="2086"/>
                    <a:pt x="480" y="1997"/>
                  </a:cubicBezTo>
                  <a:lnTo>
                    <a:pt x="1059" y="1809"/>
                  </a:lnTo>
                  <a:cubicBezTo>
                    <a:pt x="1085" y="1858"/>
                    <a:pt x="1115" y="1905"/>
                    <a:pt x="1151" y="1940"/>
                  </a:cubicBezTo>
                  <a:lnTo>
                    <a:pt x="794" y="2433"/>
                  </a:lnTo>
                  <a:cubicBezTo>
                    <a:pt x="777" y="2429"/>
                    <a:pt x="760" y="2427"/>
                    <a:pt x="742" y="2427"/>
                  </a:cubicBezTo>
                  <a:cubicBezTo>
                    <a:pt x="673" y="2427"/>
                    <a:pt x="605" y="2458"/>
                    <a:pt x="563" y="2519"/>
                  </a:cubicBezTo>
                  <a:cubicBezTo>
                    <a:pt x="487" y="2622"/>
                    <a:pt x="510" y="2761"/>
                    <a:pt x="613" y="2837"/>
                  </a:cubicBezTo>
                  <a:cubicBezTo>
                    <a:pt x="651" y="2865"/>
                    <a:pt x="697" y="2879"/>
                    <a:pt x="742" y="2879"/>
                  </a:cubicBezTo>
                  <a:cubicBezTo>
                    <a:pt x="812" y="2879"/>
                    <a:pt x="882" y="2846"/>
                    <a:pt x="927" y="2784"/>
                  </a:cubicBezTo>
                  <a:cubicBezTo>
                    <a:pt x="983" y="2707"/>
                    <a:pt x="983" y="2611"/>
                    <a:pt x="936" y="2535"/>
                  </a:cubicBezTo>
                  <a:lnTo>
                    <a:pt x="1293" y="2043"/>
                  </a:lnTo>
                  <a:cubicBezTo>
                    <a:pt x="1300" y="2043"/>
                    <a:pt x="1304" y="2047"/>
                    <a:pt x="1310" y="2047"/>
                  </a:cubicBezTo>
                  <a:cubicBezTo>
                    <a:pt x="1323" y="2053"/>
                    <a:pt x="1340" y="2059"/>
                    <a:pt x="1353" y="2063"/>
                  </a:cubicBezTo>
                  <a:cubicBezTo>
                    <a:pt x="1380" y="2073"/>
                    <a:pt x="1406" y="2083"/>
                    <a:pt x="1432" y="2086"/>
                  </a:cubicBezTo>
                  <a:cubicBezTo>
                    <a:pt x="1436" y="2086"/>
                    <a:pt x="1439" y="2089"/>
                    <a:pt x="1442" y="2089"/>
                  </a:cubicBezTo>
                  <a:lnTo>
                    <a:pt x="1442" y="2698"/>
                  </a:lnTo>
                  <a:cubicBezTo>
                    <a:pt x="1363" y="2734"/>
                    <a:pt x="1304" y="2813"/>
                    <a:pt x="1304" y="2906"/>
                  </a:cubicBezTo>
                  <a:cubicBezTo>
                    <a:pt x="1304" y="3031"/>
                    <a:pt x="1406" y="3130"/>
                    <a:pt x="1531" y="3130"/>
                  </a:cubicBezTo>
                  <a:cubicBezTo>
                    <a:pt x="1654" y="3130"/>
                    <a:pt x="1757" y="3031"/>
                    <a:pt x="1757" y="2906"/>
                  </a:cubicBezTo>
                  <a:cubicBezTo>
                    <a:pt x="1757" y="2813"/>
                    <a:pt x="1700" y="2734"/>
                    <a:pt x="1618" y="2698"/>
                  </a:cubicBezTo>
                  <a:lnTo>
                    <a:pt x="1618" y="2089"/>
                  </a:lnTo>
                  <a:cubicBezTo>
                    <a:pt x="1621" y="2089"/>
                    <a:pt x="1624" y="2086"/>
                    <a:pt x="1627" y="2086"/>
                  </a:cubicBezTo>
                  <a:cubicBezTo>
                    <a:pt x="1654" y="2083"/>
                    <a:pt x="1680" y="2073"/>
                    <a:pt x="1707" y="2063"/>
                  </a:cubicBezTo>
                  <a:cubicBezTo>
                    <a:pt x="1720" y="2059"/>
                    <a:pt x="1737" y="2053"/>
                    <a:pt x="1749" y="2047"/>
                  </a:cubicBezTo>
                  <a:cubicBezTo>
                    <a:pt x="1757" y="2047"/>
                    <a:pt x="1763" y="2043"/>
                    <a:pt x="1766" y="2039"/>
                  </a:cubicBezTo>
                  <a:lnTo>
                    <a:pt x="2126" y="2532"/>
                  </a:lnTo>
                  <a:cubicBezTo>
                    <a:pt x="2080" y="2608"/>
                    <a:pt x="2080" y="2707"/>
                    <a:pt x="2137" y="2784"/>
                  </a:cubicBezTo>
                  <a:cubicBezTo>
                    <a:pt x="2181" y="2843"/>
                    <a:pt x="2250" y="2876"/>
                    <a:pt x="2320" y="2876"/>
                  </a:cubicBezTo>
                  <a:cubicBezTo>
                    <a:pt x="2365" y="2876"/>
                    <a:pt x="2411" y="2862"/>
                    <a:pt x="2451" y="2833"/>
                  </a:cubicBezTo>
                  <a:cubicBezTo>
                    <a:pt x="2553" y="2761"/>
                    <a:pt x="2576" y="2619"/>
                    <a:pt x="2500" y="2519"/>
                  </a:cubicBezTo>
                  <a:cubicBezTo>
                    <a:pt x="2457" y="2458"/>
                    <a:pt x="2389" y="2424"/>
                    <a:pt x="2318" y="2424"/>
                  </a:cubicBezTo>
                  <a:cubicBezTo>
                    <a:pt x="2302" y="2424"/>
                    <a:pt x="2285" y="2426"/>
                    <a:pt x="2269" y="2430"/>
                  </a:cubicBezTo>
                  <a:lnTo>
                    <a:pt x="1908" y="1940"/>
                  </a:lnTo>
                  <a:cubicBezTo>
                    <a:pt x="1918" y="1931"/>
                    <a:pt x="1925" y="1920"/>
                    <a:pt x="1932" y="1911"/>
                  </a:cubicBezTo>
                  <a:cubicBezTo>
                    <a:pt x="1958" y="1881"/>
                    <a:pt x="1981" y="1848"/>
                    <a:pt x="2001" y="1812"/>
                  </a:cubicBezTo>
                  <a:lnTo>
                    <a:pt x="2579" y="2000"/>
                  </a:lnTo>
                  <a:cubicBezTo>
                    <a:pt x="2586" y="2086"/>
                    <a:pt x="2646" y="2166"/>
                    <a:pt x="2735" y="2195"/>
                  </a:cubicBezTo>
                  <a:cubicBezTo>
                    <a:pt x="2758" y="2203"/>
                    <a:pt x="2782" y="2206"/>
                    <a:pt x="2805" y="2206"/>
                  </a:cubicBezTo>
                  <a:cubicBezTo>
                    <a:pt x="2900" y="2206"/>
                    <a:pt x="2987" y="2145"/>
                    <a:pt x="3019" y="2050"/>
                  </a:cubicBezTo>
                  <a:cubicBezTo>
                    <a:pt x="3058" y="1931"/>
                    <a:pt x="2993" y="1805"/>
                    <a:pt x="2874" y="1766"/>
                  </a:cubicBezTo>
                  <a:cubicBezTo>
                    <a:pt x="2851" y="1759"/>
                    <a:pt x="2828" y="1755"/>
                    <a:pt x="2805" y="1755"/>
                  </a:cubicBezTo>
                  <a:cubicBezTo>
                    <a:pt x="2739" y="1755"/>
                    <a:pt x="2677" y="1783"/>
                    <a:pt x="2636" y="1835"/>
                  </a:cubicBezTo>
                  <a:lnTo>
                    <a:pt x="2054" y="1647"/>
                  </a:lnTo>
                  <a:cubicBezTo>
                    <a:pt x="2060" y="1620"/>
                    <a:pt x="2064" y="1594"/>
                    <a:pt x="2064" y="1567"/>
                  </a:cubicBezTo>
                  <a:cubicBezTo>
                    <a:pt x="2064" y="1540"/>
                    <a:pt x="2060" y="1514"/>
                    <a:pt x="2054" y="1488"/>
                  </a:cubicBezTo>
                  <a:lnTo>
                    <a:pt x="2636" y="1299"/>
                  </a:lnTo>
                  <a:cubicBezTo>
                    <a:pt x="2677" y="1348"/>
                    <a:pt x="2738" y="1377"/>
                    <a:pt x="2803" y="1377"/>
                  </a:cubicBezTo>
                  <a:cubicBezTo>
                    <a:pt x="2826" y="1377"/>
                    <a:pt x="2850" y="1373"/>
                    <a:pt x="2874" y="1365"/>
                  </a:cubicBezTo>
                  <a:cubicBezTo>
                    <a:pt x="2993" y="1329"/>
                    <a:pt x="3058" y="1200"/>
                    <a:pt x="3019" y="1081"/>
                  </a:cubicBezTo>
                  <a:cubicBezTo>
                    <a:pt x="2987" y="986"/>
                    <a:pt x="2901" y="927"/>
                    <a:pt x="2807" y="927"/>
                  </a:cubicBezTo>
                  <a:cubicBezTo>
                    <a:pt x="2783" y="927"/>
                    <a:pt x="2759" y="931"/>
                    <a:pt x="2735" y="939"/>
                  </a:cubicBezTo>
                  <a:cubicBezTo>
                    <a:pt x="2646" y="965"/>
                    <a:pt x="2586" y="1045"/>
                    <a:pt x="2579" y="1134"/>
                  </a:cubicBezTo>
                  <a:lnTo>
                    <a:pt x="2001" y="1322"/>
                  </a:lnTo>
                  <a:cubicBezTo>
                    <a:pt x="1981" y="1286"/>
                    <a:pt x="1958" y="1253"/>
                    <a:pt x="1932" y="1220"/>
                  </a:cubicBezTo>
                  <a:cubicBezTo>
                    <a:pt x="1925" y="1214"/>
                    <a:pt x="1918" y="1200"/>
                    <a:pt x="1908" y="1194"/>
                  </a:cubicBezTo>
                  <a:lnTo>
                    <a:pt x="2269" y="701"/>
                  </a:lnTo>
                  <a:cubicBezTo>
                    <a:pt x="2286" y="705"/>
                    <a:pt x="2304" y="707"/>
                    <a:pt x="2321" y="707"/>
                  </a:cubicBezTo>
                  <a:cubicBezTo>
                    <a:pt x="2390" y="707"/>
                    <a:pt x="2458" y="676"/>
                    <a:pt x="2500" y="615"/>
                  </a:cubicBezTo>
                  <a:cubicBezTo>
                    <a:pt x="2576" y="516"/>
                    <a:pt x="2553" y="373"/>
                    <a:pt x="2451" y="301"/>
                  </a:cubicBezTo>
                  <a:cubicBezTo>
                    <a:pt x="2411" y="272"/>
                    <a:pt x="2364" y="258"/>
                    <a:pt x="2318" y="258"/>
                  </a:cubicBezTo>
                  <a:cubicBezTo>
                    <a:pt x="2248" y="258"/>
                    <a:pt x="2180" y="289"/>
                    <a:pt x="2137" y="350"/>
                  </a:cubicBezTo>
                  <a:cubicBezTo>
                    <a:pt x="2080" y="427"/>
                    <a:pt x="2080" y="523"/>
                    <a:pt x="2126" y="599"/>
                  </a:cubicBezTo>
                  <a:lnTo>
                    <a:pt x="1766" y="1091"/>
                  </a:lnTo>
                  <a:cubicBezTo>
                    <a:pt x="1763" y="1087"/>
                    <a:pt x="1757" y="1087"/>
                    <a:pt x="1749" y="1084"/>
                  </a:cubicBezTo>
                  <a:cubicBezTo>
                    <a:pt x="1737" y="1078"/>
                    <a:pt x="1720" y="1075"/>
                    <a:pt x="1707" y="1068"/>
                  </a:cubicBezTo>
                  <a:cubicBezTo>
                    <a:pt x="1680" y="1058"/>
                    <a:pt x="1654" y="1052"/>
                    <a:pt x="1627" y="1045"/>
                  </a:cubicBezTo>
                  <a:cubicBezTo>
                    <a:pt x="1624" y="1045"/>
                    <a:pt x="1621" y="1045"/>
                    <a:pt x="1618" y="1041"/>
                  </a:cubicBezTo>
                  <a:lnTo>
                    <a:pt x="1618" y="433"/>
                  </a:lnTo>
                  <a:cubicBezTo>
                    <a:pt x="1700" y="400"/>
                    <a:pt x="1757" y="321"/>
                    <a:pt x="1757" y="225"/>
                  </a:cubicBezTo>
                  <a:cubicBezTo>
                    <a:pt x="1757" y="103"/>
                    <a:pt x="1654" y="1"/>
                    <a:pt x="1531" y="1"/>
                  </a:cubicBezTo>
                  <a:close/>
                </a:path>
              </a:pathLst>
            </a:custGeom>
            <a:gradFill>
              <a:gsLst>
                <a:gs pos="0">
                  <a:srgbClr val="FFC874"/>
                </a:gs>
                <a:gs pos="100000">
                  <a:schemeClr val="accent1"/>
                </a:gs>
              </a:gsLst>
              <a:lin ang="2700006" scaled="0"/>
            </a:gra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1" name="Google Shape;321;p20"/>
          <p:cNvGrpSpPr/>
          <p:nvPr/>
        </p:nvGrpSpPr>
        <p:grpSpPr>
          <a:xfrm rot="-2700000">
            <a:off x="13579476" y="6480176"/>
            <a:ext cx="304800" cy="301625"/>
            <a:chOff x="6515239" y="4421248"/>
            <a:chExt cx="110029" cy="110029"/>
          </a:xfrm>
        </p:grpSpPr>
        <p:sp>
          <p:nvSpPr>
            <p:cNvPr id="322" name="Google Shape;322;p20"/>
            <p:cNvSpPr/>
            <p:nvPr/>
          </p:nvSpPr>
          <p:spPr>
            <a:xfrm>
              <a:off x="6542508" y="4405399"/>
              <a:ext cx="53869" cy="53277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6572900" y="4451407"/>
              <a:ext cx="53869" cy="2432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6542508" y="4461089"/>
              <a:ext cx="53869" cy="53277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6517790" y="4461235"/>
              <a:ext cx="53869" cy="2432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" name="Google Shape;214;p20"/>
          <p:cNvSpPr txBox="1"/>
          <p:nvPr/>
        </p:nvSpPr>
        <p:spPr>
          <a:xfrm>
            <a:off x="2301877" y="746126"/>
            <a:ext cx="13801724" cy="606425"/>
          </a:xfrm>
          <a:prstGeom prst="rect">
            <a:avLst/>
          </a:prstGeom>
          <a:noFill/>
          <a:ln w="9525">
            <a:noFill/>
          </a:ln>
        </p:spPr>
        <p:txBody>
          <a:bodyPr lIns="182850" tIns="182850" rIns="182850" bIns="182850"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5pPr>
          </a:lstStyle>
          <a:p>
            <a:pPr algn="ctr" defTabSz="1371600" eaLnBrk="1" hangingPunct="1">
              <a:lnSpc>
                <a:spcPct val="250000"/>
              </a:lnSpc>
              <a:buClr>
                <a:srgbClr val="F3F3F3"/>
              </a:buClr>
            </a:pP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Bahiana"/>
                <a:sym typeface="Bahiana"/>
              </a:rPr>
              <a:t>TRƯỜNG TIỂU HỌC NGUYỄN ĐỐC TÍN</a:t>
            </a:r>
            <a:endParaRPr lang="en-US" altLang="zh-CN" sz="4000" b="1" dirty="0">
              <a:solidFill>
                <a:srgbClr val="FFFF00"/>
              </a:solidFill>
              <a:latin typeface="Times New Roman" panose="02020603050405020304" pitchFamily="18" charset="0"/>
              <a:ea typeface="Bahiana"/>
              <a:sym typeface="Bahiana"/>
            </a:endParaRPr>
          </a:p>
        </p:txBody>
      </p:sp>
      <p:sp>
        <p:nvSpPr>
          <p:cNvPr id="125" name="Google Shape;214;p20"/>
          <p:cNvSpPr txBox="1"/>
          <p:nvPr/>
        </p:nvSpPr>
        <p:spPr>
          <a:xfrm>
            <a:off x="2717802" y="5282974"/>
            <a:ext cx="13525500" cy="1304927"/>
          </a:xfrm>
          <a:prstGeom prst="rect">
            <a:avLst/>
          </a:prstGeom>
          <a:noFill/>
          <a:ln w="9525">
            <a:noFill/>
          </a:ln>
        </p:spPr>
        <p:txBody>
          <a:bodyPr lIns="182850" tIns="182850" rIns="182850" bIns="182850"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5pPr>
          </a:lstStyle>
          <a:p>
            <a:pPr algn="ctr" defTabSz="1371600" eaLnBrk="1" hangingPunct="1">
              <a:lnSpc>
                <a:spcPct val="250000"/>
              </a:lnSpc>
              <a:buClr>
                <a:srgbClr val="F3F3F3"/>
              </a:buClr>
            </a:pPr>
            <a:r>
              <a:rPr lang="en-US" altLang="zh-CN" sz="9000" b="1" dirty="0">
                <a:solidFill>
                  <a:srgbClr val="FFFF00"/>
                </a:solidFill>
                <a:latin typeface="Times New Roman" panose="02020603050405020304" pitchFamily="18" charset="0"/>
                <a:ea typeface="Bahiana"/>
                <a:sym typeface="Bahiana"/>
              </a:rPr>
              <a:t>RUNG CHUÔNG VÀNG</a:t>
            </a:r>
            <a:endParaRPr lang="en-US" altLang="zh-CN" sz="9000" b="1" dirty="0">
              <a:solidFill>
                <a:srgbClr val="FFFF00"/>
              </a:solidFill>
              <a:latin typeface="Times New Roman" panose="02020603050405020304" pitchFamily="18" charset="0"/>
              <a:ea typeface="Bahiana"/>
              <a:sym typeface="Bahiana"/>
            </a:endParaRPr>
          </a:p>
        </p:txBody>
      </p:sp>
      <p:grpSp>
        <p:nvGrpSpPr>
          <p:cNvPr id="28686" name="Google Shape;285;p20"/>
          <p:cNvGrpSpPr/>
          <p:nvPr/>
        </p:nvGrpSpPr>
        <p:grpSpPr>
          <a:xfrm>
            <a:off x="4095752" y="7848600"/>
            <a:ext cx="555626" cy="533400"/>
            <a:chOff x="6580427" y="1656414"/>
            <a:chExt cx="1269422" cy="1209154"/>
          </a:xfrm>
        </p:grpSpPr>
        <p:sp>
          <p:nvSpPr>
            <p:cNvPr id="133" name="Google Shape;286;p20"/>
            <p:cNvSpPr/>
            <p:nvPr/>
          </p:nvSpPr>
          <p:spPr>
            <a:xfrm>
              <a:off x="6580427" y="1656414"/>
              <a:ext cx="1269422" cy="1209154"/>
            </a:xfrm>
            <a:custGeom>
              <a:avLst/>
              <a:gdLst/>
              <a:ahLst/>
              <a:cxnLst/>
              <a:rect l="l" t="t" r="r" b="b"/>
              <a:pathLst>
                <a:path w="6874" h="6548" extrusionOk="0">
                  <a:moveTo>
                    <a:pt x="3438" y="0"/>
                  </a:moveTo>
                  <a:cubicBezTo>
                    <a:pt x="3313" y="251"/>
                    <a:pt x="2189" y="350"/>
                    <a:pt x="2024" y="1282"/>
                  </a:cubicBezTo>
                  <a:cubicBezTo>
                    <a:pt x="2004" y="1381"/>
                    <a:pt x="2004" y="1488"/>
                    <a:pt x="2010" y="1593"/>
                  </a:cubicBezTo>
                  <a:cubicBezTo>
                    <a:pt x="1911" y="1553"/>
                    <a:pt x="1809" y="1524"/>
                    <a:pt x="1710" y="1511"/>
                  </a:cubicBezTo>
                  <a:cubicBezTo>
                    <a:pt x="1655" y="1503"/>
                    <a:pt x="1601" y="1499"/>
                    <a:pt x="1550" y="1499"/>
                  </a:cubicBezTo>
                  <a:cubicBezTo>
                    <a:pt x="720" y="1499"/>
                    <a:pt x="315" y="2422"/>
                    <a:pt x="54" y="2459"/>
                  </a:cubicBezTo>
                  <a:cubicBezTo>
                    <a:pt x="255" y="2658"/>
                    <a:pt x="1" y="3755"/>
                    <a:pt x="837" y="4202"/>
                  </a:cubicBezTo>
                  <a:cubicBezTo>
                    <a:pt x="927" y="4248"/>
                    <a:pt x="1026" y="4284"/>
                    <a:pt x="1128" y="4310"/>
                  </a:cubicBezTo>
                  <a:cubicBezTo>
                    <a:pt x="1058" y="4390"/>
                    <a:pt x="1003" y="4475"/>
                    <a:pt x="956" y="4568"/>
                  </a:cubicBezTo>
                  <a:cubicBezTo>
                    <a:pt x="543" y="5421"/>
                    <a:pt x="1395" y="6158"/>
                    <a:pt x="1349" y="6436"/>
                  </a:cubicBezTo>
                  <a:cubicBezTo>
                    <a:pt x="1376" y="6421"/>
                    <a:pt x="1412" y="6415"/>
                    <a:pt x="1454" y="6415"/>
                  </a:cubicBezTo>
                  <a:cubicBezTo>
                    <a:pt x="1656" y="6415"/>
                    <a:pt x="2019" y="6548"/>
                    <a:pt x="2406" y="6548"/>
                  </a:cubicBezTo>
                  <a:cubicBezTo>
                    <a:pt x="2691" y="6548"/>
                    <a:pt x="2990" y="6476"/>
                    <a:pt x="3247" y="6228"/>
                  </a:cubicBezTo>
                  <a:cubicBezTo>
                    <a:pt x="3319" y="6158"/>
                    <a:pt x="3383" y="6075"/>
                    <a:pt x="3438" y="5987"/>
                  </a:cubicBezTo>
                  <a:cubicBezTo>
                    <a:pt x="3495" y="6075"/>
                    <a:pt x="3557" y="6158"/>
                    <a:pt x="3630" y="6228"/>
                  </a:cubicBezTo>
                  <a:cubicBezTo>
                    <a:pt x="3889" y="6476"/>
                    <a:pt x="4187" y="6548"/>
                    <a:pt x="4472" y="6548"/>
                  </a:cubicBezTo>
                  <a:cubicBezTo>
                    <a:pt x="4861" y="6548"/>
                    <a:pt x="5226" y="6413"/>
                    <a:pt x="5428" y="6413"/>
                  </a:cubicBezTo>
                  <a:cubicBezTo>
                    <a:pt x="5470" y="6413"/>
                    <a:pt x="5504" y="6419"/>
                    <a:pt x="5531" y="6432"/>
                  </a:cubicBezTo>
                  <a:cubicBezTo>
                    <a:pt x="5481" y="6155"/>
                    <a:pt x="6334" y="5418"/>
                    <a:pt x="5917" y="4565"/>
                  </a:cubicBezTo>
                  <a:cubicBezTo>
                    <a:pt x="5875" y="4472"/>
                    <a:pt x="5815" y="4386"/>
                    <a:pt x="5749" y="4307"/>
                  </a:cubicBezTo>
                  <a:cubicBezTo>
                    <a:pt x="5852" y="4281"/>
                    <a:pt x="5948" y="4244"/>
                    <a:pt x="6036" y="4198"/>
                  </a:cubicBezTo>
                  <a:cubicBezTo>
                    <a:pt x="6873" y="3752"/>
                    <a:pt x="6619" y="2655"/>
                    <a:pt x="6820" y="2456"/>
                  </a:cubicBezTo>
                  <a:cubicBezTo>
                    <a:pt x="6559" y="2419"/>
                    <a:pt x="6154" y="1496"/>
                    <a:pt x="5324" y="1496"/>
                  </a:cubicBezTo>
                  <a:cubicBezTo>
                    <a:pt x="5272" y="1496"/>
                    <a:pt x="5219" y="1500"/>
                    <a:pt x="5164" y="1507"/>
                  </a:cubicBezTo>
                  <a:cubicBezTo>
                    <a:pt x="5065" y="1520"/>
                    <a:pt x="4962" y="1550"/>
                    <a:pt x="4866" y="1590"/>
                  </a:cubicBezTo>
                  <a:cubicBezTo>
                    <a:pt x="4873" y="1484"/>
                    <a:pt x="4870" y="1381"/>
                    <a:pt x="4854" y="1282"/>
                  </a:cubicBezTo>
                  <a:cubicBezTo>
                    <a:pt x="4685" y="350"/>
                    <a:pt x="3561" y="251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287;p20"/>
            <p:cNvSpPr/>
            <p:nvPr/>
          </p:nvSpPr>
          <p:spPr>
            <a:xfrm>
              <a:off x="6935867" y="2023481"/>
              <a:ext cx="558542" cy="575788"/>
            </a:xfrm>
            <a:custGeom>
              <a:avLst/>
              <a:gdLst/>
              <a:ahLst/>
              <a:cxnLst/>
              <a:rect l="l" t="t" r="r" b="b"/>
              <a:pathLst>
                <a:path w="3059" h="3131" extrusionOk="0">
                  <a:moveTo>
                    <a:pt x="1531" y="1"/>
                  </a:moveTo>
                  <a:cubicBezTo>
                    <a:pt x="1406" y="1"/>
                    <a:pt x="1304" y="103"/>
                    <a:pt x="1304" y="225"/>
                  </a:cubicBezTo>
                  <a:cubicBezTo>
                    <a:pt x="1304" y="321"/>
                    <a:pt x="1363" y="400"/>
                    <a:pt x="1442" y="433"/>
                  </a:cubicBezTo>
                  <a:lnTo>
                    <a:pt x="1442" y="1041"/>
                  </a:lnTo>
                  <a:cubicBezTo>
                    <a:pt x="1439" y="1045"/>
                    <a:pt x="1436" y="1045"/>
                    <a:pt x="1432" y="1045"/>
                  </a:cubicBezTo>
                  <a:cubicBezTo>
                    <a:pt x="1406" y="1052"/>
                    <a:pt x="1380" y="1058"/>
                    <a:pt x="1353" y="1068"/>
                  </a:cubicBezTo>
                  <a:cubicBezTo>
                    <a:pt x="1340" y="1075"/>
                    <a:pt x="1323" y="1078"/>
                    <a:pt x="1310" y="1084"/>
                  </a:cubicBezTo>
                  <a:cubicBezTo>
                    <a:pt x="1304" y="1087"/>
                    <a:pt x="1300" y="1087"/>
                    <a:pt x="1293" y="1091"/>
                  </a:cubicBezTo>
                  <a:lnTo>
                    <a:pt x="936" y="599"/>
                  </a:lnTo>
                  <a:cubicBezTo>
                    <a:pt x="983" y="523"/>
                    <a:pt x="983" y="423"/>
                    <a:pt x="927" y="347"/>
                  </a:cubicBezTo>
                  <a:cubicBezTo>
                    <a:pt x="883" y="287"/>
                    <a:pt x="813" y="255"/>
                    <a:pt x="744" y="255"/>
                  </a:cubicBezTo>
                  <a:cubicBezTo>
                    <a:pt x="698" y="255"/>
                    <a:pt x="652" y="269"/>
                    <a:pt x="613" y="298"/>
                  </a:cubicBezTo>
                  <a:cubicBezTo>
                    <a:pt x="510" y="370"/>
                    <a:pt x="487" y="512"/>
                    <a:pt x="563" y="611"/>
                  </a:cubicBezTo>
                  <a:cubicBezTo>
                    <a:pt x="606" y="673"/>
                    <a:pt x="675" y="707"/>
                    <a:pt x="745" y="707"/>
                  </a:cubicBezTo>
                  <a:cubicBezTo>
                    <a:pt x="761" y="707"/>
                    <a:pt x="778" y="705"/>
                    <a:pt x="794" y="701"/>
                  </a:cubicBezTo>
                  <a:lnTo>
                    <a:pt x="1151" y="1194"/>
                  </a:lnTo>
                  <a:cubicBezTo>
                    <a:pt x="1115" y="1230"/>
                    <a:pt x="1085" y="1276"/>
                    <a:pt x="1059" y="1322"/>
                  </a:cubicBezTo>
                  <a:lnTo>
                    <a:pt x="480" y="1137"/>
                  </a:lnTo>
                  <a:cubicBezTo>
                    <a:pt x="474" y="1048"/>
                    <a:pt x="414" y="968"/>
                    <a:pt x="325" y="939"/>
                  </a:cubicBezTo>
                  <a:cubicBezTo>
                    <a:pt x="303" y="932"/>
                    <a:pt x="279" y="929"/>
                    <a:pt x="256" y="929"/>
                  </a:cubicBezTo>
                  <a:cubicBezTo>
                    <a:pt x="160" y="929"/>
                    <a:pt x="70" y="988"/>
                    <a:pt x="41" y="1084"/>
                  </a:cubicBezTo>
                  <a:cubicBezTo>
                    <a:pt x="1" y="1203"/>
                    <a:pt x="68" y="1333"/>
                    <a:pt x="187" y="1369"/>
                  </a:cubicBezTo>
                  <a:cubicBezTo>
                    <a:pt x="210" y="1377"/>
                    <a:pt x="233" y="1380"/>
                    <a:pt x="257" y="1380"/>
                  </a:cubicBezTo>
                  <a:cubicBezTo>
                    <a:pt x="322" y="1380"/>
                    <a:pt x="384" y="1352"/>
                    <a:pt x="428" y="1302"/>
                  </a:cubicBezTo>
                  <a:lnTo>
                    <a:pt x="1006" y="1488"/>
                  </a:lnTo>
                  <a:cubicBezTo>
                    <a:pt x="1003" y="1514"/>
                    <a:pt x="1000" y="1540"/>
                    <a:pt x="1000" y="1567"/>
                  </a:cubicBezTo>
                  <a:cubicBezTo>
                    <a:pt x="1000" y="1594"/>
                    <a:pt x="1003" y="1620"/>
                    <a:pt x="1006" y="1643"/>
                  </a:cubicBezTo>
                  <a:lnTo>
                    <a:pt x="428" y="1832"/>
                  </a:lnTo>
                  <a:cubicBezTo>
                    <a:pt x="383" y="1782"/>
                    <a:pt x="319" y="1752"/>
                    <a:pt x="252" y="1752"/>
                  </a:cubicBezTo>
                  <a:cubicBezTo>
                    <a:pt x="230" y="1752"/>
                    <a:pt x="208" y="1755"/>
                    <a:pt x="187" y="1762"/>
                  </a:cubicBezTo>
                  <a:cubicBezTo>
                    <a:pt x="68" y="1801"/>
                    <a:pt x="1" y="1928"/>
                    <a:pt x="41" y="2047"/>
                  </a:cubicBezTo>
                  <a:cubicBezTo>
                    <a:pt x="70" y="2142"/>
                    <a:pt x="159" y="2203"/>
                    <a:pt x="254" y="2203"/>
                  </a:cubicBezTo>
                  <a:cubicBezTo>
                    <a:pt x="278" y="2203"/>
                    <a:pt x="302" y="2200"/>
                    <a:pt x="325" y="2192"/>
                  </a:cubicBezTo>
                  <a:cubicBezTo>
                    <a:pt x="414" y="2166"/>
                    <a:pt x="474" y="2086"/>
                    <a:pt x="480" y="1997"/>
                  </a:cubicBezTo>
                  <a:lnTo>
                    <a:pt x="1059" y="1809"/>
                  </a:lnTo>
                  <a:cubicBezTo>
                    <a:pt x="1085" y="1858"/>
                    <a:pt x="1115" y="1905"/>
                    <a:pt x="1151" y="1940"/>
                  </a:cubicBezTo>
                  <a:lnTo>
                    <a:pt x="794" y="2433"/>
                  </a:lnTo>
                  <a:cubicBezTo>
                    <a:pt x="777" y="2429"/>
                    <a:pt x="760" y="2427"/>
                    <a:pt x="742" y="2427"/>
                  </a:cubicBezTo>
                  <a:cubicBezTo>
                    <a:pt x="673" y="2427"/>
                    <a:pt x="605" y="2458"/>
                    <a:pt x="563" y="2519"/>
                  </a:cubicBezTo>
                  <a:cubicBezTo>
                    <a:pt x="487" y="2622"/>
                    <a:pt x="510" y="2761"/>
                    <a:pt x="613" y="2837"/>
                  </a:cubicBezTo>
                  <a:cubicBezTo>
                    <a:pt x="651" y="2865"/>
                    <a:pt x="697" y="2879"/>
                    <a:pt x="742" y="2879"/>
                  </a:cubicBezTo>
                  <a:cubicBezTo>
                    <a:pt x="812" y="2879"/>
                    <a:pt x="882" y="2846"/>
                    <a:pt x="927" y="2784"/>
                  </a:cubicBezTo>
                  <a:cubicBezTo>
                    <a:pt x="983" y="2707"/>
                    <a:pt x="983" y="2611"/>
                    <a:pt x="936" y="2535"/>
                  </a:cubicBezTo>
                  <a:lnTo>
                    <a:pt x="1293" y="2043"/>
                  </a:lnTo>
                  <a:cubicBezTo>
                    <a:pt x="1300" y="2043"/>
                    <a:pt x="1304" y="2047"/>
                    <a:pt x="1310" y="2047"/>
                  </a:cubicBezTo>
                  <a:cubicBezTo>
                    <a:pt x="1323" y="2053"/>
                    <a:pt x="1340" y="2059"/>
                    <a:pt x="1353" y="2063"/>
                  </a:cubicBezTo>
                  <a:cubicBezTo>
                    <a:pt x="1380" y="2073"/>
                    <a:pt x="1406" y="2083"/>
                    <a:pt x="1432" y="2086"/>
                  </a:cubicBezTo>
                  <a:cubicBezTo>
                    <a:pt x="1436" y="2086"/>
                    <a:pt x="1439" y="2089"/>
                    <a:pt x="1442" y="2089"/>
                  </a:cubicBezTo>
                  <a:lnTo>
                    <a:pt x="1442" y="2698"/>
                  </a:lnTo>
                  <a:cubicBezTo>
                    <a:pt x="1363" y="2734"/>
                    <a:pt x="1304" y="2813"/>
                    <a:pt x="1304" y="2906"/>
                  </a:cubicBezTo>
                  <a:cubicBezTo>
                    <a:pt x="1304" y="3031"/>
                    <a:pt x="1406" y="3130"/>
                    <a:pt x="1531" y="3130"/>
                  </a:cubicBezTo>
                  <a:cubicBezTo>
                    <a:pt x="1654" y="3130"/>
                    <a:pt x="1757" y="3031"/>
                    <a:pt x="1757" y="2906"/>
                  </a:cubicBezTo>
                  <a:cubicBezTo>
                    <a:pt x="1757" y="2813"/>
                    <a:pt x="1700" y="2734"/>
                    <a:pt x="1618" y="2698"/>
                  </a:cubicBezTo>
                  <a:lnTo>
                    <a:pt x="1618" y="2089"/>
                  </a:lnTo>
                  <a:cubicBezTo>
                    <a:pt x="1621" y="2089"/>
                    <a:pt x="1624" y="2086"/>
                    <a:pt x="1627" y="2086"/>
                  </a:cubicBezTo>
                  <a:cubicBezTo>
                    <a:pt x="1654" y="2083"/>
                    <a:pt x="1680" y="2073"/>
                    <a:pt x="1707" y="2063"/>
                  </a:cubicBezTo>
                  <a:cubicBezTo>
                    <a:pt x="1720" y="2059"/>
                    <a:pt x="1737" y="2053"/>
                    <a:pt x="1749" y="2047"/>
                  </a:cubicBezTo>
                  <a:cubicBezTo>
                    <a:pt x="1757" y="2047"/>
                    <a:pt x="1763" y="2043"/>
                    <a:pt x="1766" y="2039"/>
                  </a:cubicBezTo>
                  <a:lnTo>
                    <a:pt x="2126" y="2532"/>
                  </a:lnTo>
                  <a:cubicBezTo>
                    <a:pt x="2080" y="2608"/>
                    <a:pt x="2080" y="2707"/>
                    <a:pt x="2137" y="2784"/>
                  </a:cubicBezTo>
                  <a:cubicBezTo>
                    <a:pt x="2181" y="2843"/>
                    <a:pt x="2250" y="2876"/>
                    <a:pt x="2320" y="2876"/>
                  </a:cubicBezTo>
                  <a:cubicBezTo>
                    <a:pt x="2365" y="2876"/>
                    <a:pt x="2411" y="2862"/>
                    <a:pt x="2451" y="2833"/>
                  </a:cubicBezTo>
                  <a:cubicBezTo>
                    <a:pt x="2553" y="2761"/>
                    <a:pt x="2576" y="2619"/>
                    <a:pt x="2500" y="2519"/>
                  </a:cubicBezTo>
                  <a:cubicBezTo>
                    <a:pt x="2457" y="2458"/>
                    <a:pt x="2389" y="2424"/>
                    <a:pt x="2318" y="2424"/>
                  </a:cubicBezTo>
                  <a:cubicBezTo>
                    <a:pt x="2302" y="2424"/>
                    <a:pt x="2285" y="2426"/>
                    <a:pt x="2269" y="2430"/>
                  </a:cubicBezTo>
                  <a:lnTo>
                    <a:pt x="1908" y="1940"/>
                  </a:lnTo>
                  <a:cubicBezTo>
                    <a:pt x="1918" y="1931"/>
                    <a:pt x="1925" y="1920"/>
                    <a:pt x="1932" y="1911"/>
                  </a:cubicBezTo>
                  <a:cubicBezTo>
                    <a:pt x="1958" y="1881"/>
                    <a:pt x="1981" y="1848"/>
                    <a:pt x="2001" y="1812"/>
                  </a:cubicBezTo>
                  <a:lnTo>
                    <a:pt x="2579" y="2000"/>
                  </a:lnTo>
                  <a:cubicBezTo>
                    <a:pt x="2586" y="2086"/>
                    <a:pt x="2646" y="2166"/>
                    <a:pt x="2735" y="2195"/>
                  </a:cubicBezTo>
                  <a:cubicBezTo>
                    <a:pt x="2758" y="2203"/>
                    <a:pt x="2782" y="2206"/>
                    <a:pt x="2805" y="2206"/>
                  </a:cubicBezTo>
                  <a:cubicBezTo>
                    <a:pt x="2900" y="2206"/>
                    <a:pt x="2987" y="2145"/>
                    <a:pt x="3019" y="2050"/>
                  </a:cubicBezTo>
                  <a:cubicBezTo>
                    <a:pt x="3058" y="1931"/>
                    <a:pt x="2993" y="1805"/>
                    <a:pt x="2874" y="1766"/>
                  </a:cubicBezTo>
                  <a:cubicBezTo>
                    <a:pt x="2851" y="1759"/>
                    <a:pt x="2828" y="1755"/>
                    <a:pt x="2805" y="1755"/>
                  </a:cubicBezTo>
                  <a:cubicBezTo>
                    <a:pt x="2739" y="1755"/>
                    <a:pt x="2677" y="1783"/>
                    <a:pt x="2636" y="1835"/>
                  </a:cubicBezTo>
                  <a:lnTo>
                    <a:pt x="2054" y="1647"/>
                  </a:lnTo>
                  <a:cubicBezTo>
                    <a:pt x="2060" y="1620"/>
                    <a:pt x="2064" y="1594"/>
                    <a:pt x="2064" y="1567"/>
                  </a:cubicBezTo>
                  <a:cubicBezTo>
                    <a:pt x="2064" y="1540"/>
                    <a:pt x="2060" y="1514"/>
                    <a:pt x="2054" y="1488"/>
                  </a:cubicBezTo>
                  <a:lnTo>
                    <a:pt x="2636" y="1299"/>
                  </a:lnTo>
                  <a:cubicBezTo>
                    <a:pt x="2677" y="1348"/>
                    <a:pt x="2738" y="1377"/>
                    <a:pt x="2803" y="1377"/>
                  </a:cubicBezTo>
                  <a:cubicBezTo>
                    <a:pt x="2826" y="1377"/>
                    <a:pt x="2850" y="1373"/>
                    <a:pt x="2874" y="1365"/>
                  </a:cubicBezTo>
                  <a:cubicBezTo>
                    <a:pt x="2993" y="1329"/>
                    <a:pt x="3058" y="1200"/>
                    <a:pt x="3019" y="1081"/>
                  </a:cubicBezTo>
                  <a:cubicBezTo>
                    <a:pt x="2987" y="986"/>
                    <a:pt x="2901" y="927"/>
                    <a:pt x="2807" y="927"/>
                  </a:cubicBezTo>
                  <a:cubicBezTo>
                    <a:pt x="2783" y="927"/>
                    <a:pt x="2759" y="931"/>
                    <a:pt x="2735" y="939"/>
                  </a:cubicBezTo>
                  <a:cubicBezTo>
                    <a:pt x="2646" y="965"/>
                    <a:pt x="2586" y="1045"/>
                    <a:pt x="2579" y="1134"/>
                  </a:cubicBezTo>
                  <a:lnTo>
                    <a:pt x="2001" y="1322"/>
                  </a:lnTo>
                  <a:cubicBezTo>
                    <a:pt x="1981" y="1286"/>
                    <a:pt x="1958" y="1253"/>
                    <a:pt x="1932" y="1220"/>
                  </a:cubicBezTo>
                  <a:cubicBezTo>
                    <a:pt x="1925" y="1214"/>
                    <a:pt x="1918" y="1200"/>
                    <a:pt x="1908" y="1194"/>
                  </a:cubicBezTo>
                  <a:lnTo>
                    <a:pt x="2269" y="701"/>
                  </a:lnTo>
                  <a:cubicBezTo>
                    <a:pt x="2286" y="705"/>
                    <a:pt x="2304" y="707"/>
                    <a:pt x="2321" y="707"/>
                  </a:cubicBezTo>
                  <a:cubicBezTo>
                    <a:pt x="2390" y="707"/>
                    <a:pt x="2458" y="676"/>
                    <a:pt x="2500" y="615"/>
                  </a:cubicBezTo>
                  <a:cubicBezTo>
                    <a:pt x="2576" y="516"/>
                    <a:pt x="2553" y="373"/>
                    <a:pt x="2451" y="301"/>
                  </a:cubicBezTo>
                  <a:cubicBezTo>
                    <a:pt x="2411" y="272"/>
                    <a:pt x="2364" y="258"/>
                    <a:pt x="2318" y="258"/>
                  </a:cubicBezTo>
                  <a:cubicBezTo>
                    <a:pt x="2248" y="258"/>
                    <a:pt x="2180" y="289"/>
                    <a:pt x="2137" y="350"/>
                  </a:cubicBezTo>
                  <a:cubicBezTo>
                    <a:pt x="2080" y="427"/>
                    <a:pt x="2080" y="523"/>
                    <a:pt x="2126" y="599"/>
                  </a:cubicBezTo>
                  <a:lnTo>
                    <a:pt x="1766" y="1091"/>
                  </a:lnTo>
                  <a:cubicBezTo>
                    <a:pt x="1763" y="1087"/>
                    <a:pt x="1757" y="1087"/>
                    <a:pt x="1749" y="1084"/>
                  </a:cubicBezTo>
                  <a:cubicBezTo>
                    <a:pt x="1737" y="1078"/>
                    <a:pt x="1720" y="1075"/>
                    <a:pt x="1707" y="1068"/>
                  </a:cubicBezTo>
                  <a:cubicBezTo>
                    <a:pt x="1680" y="1058"/>
                    <a:pt x="1654" y="1052"/>
                    <a:pt x="1627" y="1045"/>
                  </a:cubicBezTo>
                  <a:cubicBezTo>
                    <a:pt x="1624" y="1045"/>
                    <a:pt x="1621" y="1045"/>
                    <a:pt x="1618" y="1041"/>
                  </a:cubicBezTo>
                  <a:lnTo>
                    <a:pt x="1618" y="433"/>
                  </a:lnTo>
                  <a:cubicBezTo>
                    <a:pt x="1700" y="400"/>
                    <a:pt x="1757" y="321"/>
                    <a:pt x="1757" y="225"/>
                  </a:cubicBezTo>
                  <a:cubicBezTo>
                    <a:pt x="1757" y="103"/>
                    <a:pt x="1654" y="1"/>
                    <a:pt x="1531" y="1"/>
                  </a:cubicBezTo>
                  <a:close/>
                </a:path>
              </a:pathLst>
            </a:custGeom>
            <a:gradFill>
              <a:gsLst>
                <a:gs pos="0">
                  <a:srgbClr val="FFC874"/>
                </a:gs>
                <a:gs pos="100000">
                  <a:schemeClr val="accent1"/>
                </a:gs>
              </a:gsLst>
              <a:lin ang="2700006" scaled="0"/>
            </a:gradFill>
            <a:ln>
              <a:noFill/>
            </a:ln>
          </p:spPr>
          <p:txBody>
            <a:bodyPr spcFirstLastPara="1" lIns="182850" tIns="182850" rIns="182850" bIns="182850" anchor="ctr"/>
            <a:lstStyle/>
            <a:p>
              <a:pPr defTabSz="1828800">
                <a:buClr>
                  <a:srgbClr val="000000"/>
                </a:buClr>
                <a:buSzPts val="1400"/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5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55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TIMING" val="|6.5|2.4|0.5|0.5|0.5|0.4"/>
</p:tagLst>
</file>

<file path=ppt/tags/tag3.xml><?xml version="1.0" encoding="utf-8"?>
<p:tagLst xmlns:p="http://schemas.openxmlformats.org/presentationml/2006/main">
  <p:tag name="TIMING" val="|6.5|2.4|0.5|0.5|0.5|0.4"/>
</p:tagLst>
</file>

<file path=ppt/tags/tag4.xml><?xml version="1.0" encoding="utf-8"?>
<p:tagLst xmlns:p="http://schemas.openxmlformats.org/presentationml/2006/main">
  <p:tag name="TIMING" val="|6.5|2.4|0.5|0.5|0.5|0.4"/>
</p:tagLst>
</file>

<file path=ppt/tags/tag5.xml><?xml version="1.0" encoding="utf-8"?>
<p:tagLst xmlns:p="http://schemas.openxmlformats.org/presentationml/2006/main">
  <p:tag name="TIMING" val="|6.5|2.4|0.5|0.5|0.5|0.4"/>
</p:tagLst>
</file>

<file path=ppt/tags/tag6.xml><?xml version="1.0" encoding="utf-8"?>
<p:tagLst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1803</Words>
  <Application>WPS Presentation</Application>
  <PresentationFormat>Custom</PresentationFormat>
  <Paragraphs>265</Paragraphs>
  <Slides>15</Slides>
  <Notes>4</Notes>
  <HiddenSlides>0</HiddenSlides>
  <MMClips>6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SimSun</vt:lpstr>
      <vt:lpstr>Wingdings</vt:lpstr>
      <vt:lpstr>印品黑体</vt:lpstr>
      <vt:lpstr>Times New Roman</vt:lpstr>
      <vt:lpstr>HP001 4 hàng</vt:lpstr>
      <vt:lpstr>Calibri</vt:lpstr>
      <vt:lpstr>Arial Black</vt:lpstr>
      <vt:lpstr>Arial</vt:lpstr>
      <vt:lpstr>Bahiana</vt:lpstr>
      <vt:lpstr>Segoe Print</vt:lpstr>
      <vt:lpstr>.VnTimeH</vt:lpstr>
      <vt:lpstr>Impact</vt:lpstr>
      <vt:lpstr>Microsoft YaHei</vt:lpstr>
      <vt:lpstr>Arial Unicode MS</vt:lpstr>
      <vt:lpstr>Calibri</vt:lpstr>
      <vt:lpstr>Office Theme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Thắm Lê</cp:lastModifiedBy>
  <cp:revision>69</cp:revision>
  <dcterms:created xsi:type="dcterms:W3CDTF">2006-08-16T00:00:00Z</dcterms:created>
  <dcterms:modified xsi:type="dcterms:W3CDTF">2024-11-13T09:11:58Z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574D917ECB8943F5B6A93ED839FB0999_13</vt:lpwstr>
  </property>
  <property fmtid="{D5CDD505-2E9C-101B-9397-08002B2CF9AE}" pid="3" name="KSOProductBuildVer">
    <vt:lpwstr>1033-12.2.0.18607</vt:lpwstr>
  </property>
</Properties>
</file>