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007577261" r:id="rId2"/>
    <p:sldId id="256" r:id="rId3"/>
    <p:sldId id="402" r:id="rId4"/>
    <p:sldId id="2007577275" r:id="rId5"/>
    <p:sldId id="2007577281" r:id="rId6"/>
    <p:sldId id="2007577277" r:id="rId7"/>
    <p:sldId id="2007577276" r:id="rId8"/>
    <p:sldId id="2007577278" r:id="rId9"/>
    <p:sldId id="2007577280" r:id="rId10"/>
    <p:sldId id="452" r:id="rId11"/>
    <p:sldId id="460" r:id="rId12"/>
    <p:sldId id="2007577272" r:id="rId13"/>
    <p:sldId id="2007577274" r:id="rId14"/>
    <p:sldId id="2007577263" r:id="rId15"/>
    <p:sldId id="2007577262" r:id="rId16"/>
    <p:sldId id="2007577264" r:id="rId17"/>
    <p:sldId id="2007577265" r:id="rId18"/>
    <p:sldId id="491" r:id="rId19"/>
  </p:sldIdLst>
  <p:sldSz cx="18288000" cy="1028700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.VnBlack" panose="020B7200000000000000" pitchFamily="34" charset="0"/>
      <p:regular r:id="rId25"/>
    </p:embeddedFont>
    <p:embeddedFont>
      <p:font typeface=".VnBodoni" panose="020B7200000000000000" pitchFamily="34" charset="0"/>
      <p:regular r:id="rId26"/>
    </p:embeddedFont>
    <p:embeddedFont>
      <p:font typeface="Cooper Black" panose="0208090404030B0204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B"/>
    <a:srgbClr val="FF0066"/>
    <a:srgbClr val="CCFFFF"/>
    <a:srgbClr val="FFFFFF"/>
    <a:srgbClr val="AF665A"/>
    <a:srgbClr val="FFF2E7"/>
    <a:srgbClr val="FFDBBE"/>
    <a:srgbClr val="FFFFFE"/>
    <a:srgbClr val="FFEB88"/>
    <a:srgbClr val="FFB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8" d="100"/>
          <a:sy n="48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3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3FD73E9-D513-7CF6-2E60-8716AC94580A}"/>
              </a:ext>
            </a:extLst>
          </p:cNvPr>
          <p:cNvSpPr txBox="1"/>
          <p:nvPr/>
        </p:nvSpPr>
        <p:spPr>
          <a:xfrm>
            <a:off x="1295400" y="711844"/>
            <a:ext cx="15849600" cy="893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 </a:t>
            </a:r>
          </a:p>
          <a:p>
            <a:pPr algn="just">
              <a:lnSpc>
                <a:spcPts val="5100"/>
              </a:lnSpc>
            </a:pPr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xin gửi lời cảm ơn chân thành tới quý thầy cô đã tin tưởng và sử dụng bộ bài giảng 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Sucess 4 được soạn bởi MsPham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là tâm huyết và công sức lao động của MsPham. Kính mong quý thầy cô trân trọng và sử dụng bài giảng đúng mục đích. Quý thầy cô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chỉnh sửa bài giảng 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ý đồ dạy học của mình. Tuy nhiên,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hình thức sao chép, mua bán, chia sẻ bộ bài giảng này đều là "ĂN CẮP".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MsPham tin rằng quý thầy cô đều là những NGƯỜI LÀM GIÁO DỤC CHÂN CHÍNH.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thông tin phản hồi hoặc cần hỗ trợ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lòng liên hệ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MsPham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(zalo).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xin kính chúc quý thầy cô sức khỏe để 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 lửa và lan tỏa tri thức tốt đẹp tới phụ huynh và học sinh của mình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love, MsPham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8413A093-1C91-5CE9-3E06-983F9ED47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flipH="1" flipV="1">
            <a:off x="-55092" y="-25036"/>
            <a:ext cx="3645321" cy="3408375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60020">
            <a:off x="14576659" y="3008703"/>
            <a:ext cx="1277805" cy="75946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930113">
            <a:off x="-894565" y="800432"/>
            <a:ext cx="4405465" cy="319946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46873" y="3771555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745656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5444" y="5619047"/>
            <a:ext cx="8720945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 – Period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D376CC-667D-1712-F01A-4F87DC7024EB}"/>
              </a:ext>
            </a:extLst>
          </p:cNvPr>
          <p:cNvGrpSpPr/>
          <p:nvPr/>
        </p:nvGrpSpPr>
        <p:grpSpPr>
          <a:xfrm>
            <a:off x="-66815" y="8631352"/>
            <a:ext cx="5476876" cy="1935874"/>
            <a:chOff x="0" y="7576517"/>
            <a:chExt cx="8174343" cy="2889330"/>
          </a:xfrm>
        </p:grpSpPr>
        <p:sp>
          <p:nvSpPr>
            <p:cNvPr id="7" name="Freeform 7"/>
            <p:cNvSpPr/>
            <p:nvPr/>
          </p:nvSpPr>
          <p:spPr>
            <a:xfrm>
              <a:off x="0" y="7576517"/>
              <a:ext cx="5763206" cy="2768451"/>
            </a:xfrm>
            <a:custGeom>
              <a:avLst/>
              <a:gdLst/>
              <a:ahLst/>
              <a:cxnLst/>
              <a:rect l="l" t="t" r="r" b="b"/>
              <a:pathLst>
                <a:path w="5763206" h="2768451">
                  <a:moveTo>
                    <a:pt x="0" y="0"/>
                  </a:moveTo>
                  <a:lnTo>
                    <a:pt x="5763206" y="0"/>
                  </a:lnTo>
                  <a:lnTo>
                    <a:pt x="5763206" y="2768451"/>
                  </a:lnTo>
                  <a:lnTo>
                    <a:pt x="0" y="2768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028736" flipH="1">
              <a:off x="3957581" y="8503136"/>
              <a:ext cx="4216762" cy="1962711"/>
            </a:xfrm>
            <a:custGeom>
              <a:avLst/>
              <a:gdLst/>
              <a:ahLst/>
              <a:cxnLst/>
              <a:rect l="l" t="t" r="r" b="b"/>
              <a:pathLst>
                <a:path w="4216762" h="1962711">
                  <a:moveTo>
                    <a:pt x="4216762" y="0"/>
                  </a:moveTo>
                  <a:lnTo>
                    <a:pt x="0" y="0"/>
                  </a:lnTo>
                  <a:lnTo>
                    <a:pt x="0" y="1962711"/>
                  </a:lnTo>
                  <a:lnTo>
                    <a:pt x="4216762" y="1962711"/>
                  </a:lnTo>
                  <a:lnTo>
                    <a:pt x="4216762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1601235">
            <a:off x="7286084" y="705732"/>
            <a:ext cx="1360851" cy="1247034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4191631" y="2088361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273"/>
              </a:lnSpc>
              <a:defRPr sz="3921">
                <a:solidFill>
                  <a:srgbClr val="4B4B4B"/>
                </a:solidFill>
                <a:latin typeface="One Little Fo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  <p:pic>
        <p:nvPicPr>
          <p:cNvPr id="14" name="Picture 13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BBFB7B79-931B-EEA1-345A-9F60C2039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1" y="5656897"/>
            <a:ext cx="5476875" cy="4133850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DDFF06-CFD7-A012-6B81-DB9D162234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3516" y="727961"/>
            <a:ext cx="3389594" cy="1169410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A1F4A9-5F0F-251C-1446-C85EF4BBB1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688" y="820853"/>
            <a:ext cx="1445531" cy="934995"/>
          </a:xfrm>
          <a:prstGeom prst="rect">
            <a:avLst/>
          </a:prstGeom>
        </p:spPr>
      </p:pic>
      <p:sp>
        <p:nvSpPr>
          <p:cNvPr id="19" name="Freeform 4">
            <a:extLst>
              <a:ext uri="{FF2B5EF4-FFF2-40B4-BE49-F238E27FC236}">
                <a16:creationId xmlns:a16="http://schemas.microsoft.com/office/drawing/2014/main" id="{26E434A0-A32C-EBAE-5A4B-A1C8FF68FB26}"/>
              </a:ext>
            </a:extLst>
          </p:cNvPr>
          <p:cNvSpPr/>
          <p:nvPr/>
        </p:nvSpPr>
        <p:spPr>
          <a:xfrm rot="5400000" flipV="1">
            <a:off x="16014386" y="8038787"/>
            <a:ext cx="2334986" cy="2183212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58EA2C-1216-F443-7D84-D823CFB83E82}"/>
              </a:ext>
            </a:extLst>
          </p:cNvPr>
          <p:cNvGrpSpPr/>
          <p:nvPr/>
        </p:nvGrpSpPr>
        <p:grpSpPr>
          <a:xfrm>
            <a:off x="13654963" y="7318056"/>
            <a:ext cx="1467068" cy="1591172"/>
            <a:chOff x="3709758" y="2872126"/>
            <a:chExt cx="1337580" cy="1450729"/>
          </a:xfrm>
        </p:grpSpPr>
        <p:sp>
          <p:nvSpPr>
            <p:cNvPr id="20" name="Mspham-0936082789">
              <a:extLst>
                <a:ext uri="{FF2B5EF4-FFF2-40B4-BE49-F238E27FC236}">
                  <a16:creationId xmlns:a16="http://schemas.microsoft.com/office/drawing/2014/main" id="{AD0C2235-CDED-D41B-5E68-98F272989ECE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1" name="MsPham-0936082789">
              <a:extLst>
                <a:ext uri="{FF2B5EF4-FFF2-40B4-BE49-F238E27FC236}">
                  <a16:creationId xmlns:a16="http://schemas.microsoft.com/office/drawing/2014/main" id="{36849649-968C-697E-B738-F298140D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5FC8DD8-6164-B35A-22F0-E68FF7F0AC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68" y="5656897"/>
            <a:ext cx="8490378" cy="45564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92BBBA4-9516-CF15-20D1-5B0B30364300}"/>
              </a:ext>
            </a:extLst>
          </p:cNvPr>
          <p:cNvGrpSpPr/>
          <p:nvPr/>
        </p:nvGrpSpPr>
        <p:grpSpPr>
          <a:xfrm>
            <a:off x="16603343" y="-394160"/>
            <a:ext cx="1467068" cy="1591172"/>
            <a:chOff x="3709758" y="2872126"/>
            <a:chExt cx="1337580" cy="1450729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85FE182-7B81-F30A-6581-47D2B30DAD8F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C30943B5-2629-2431-100C-B8E84E1C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E1CA748-22F9-3310-0546-BD3EE94493E3}"/>
              </a:ext>
            </a:extLst>
          </p:cNvPr>
          <p:cNvSpPr/>
          <p:nvPr/>
        </p:nvSpPr>
        <p:spPr>
          <a:xfrm>
            <a:off x="16154400" y="-876300"/>
            <a:ext cx="2364954" cy="2555452"/>
          </a:xfrm>
          <a:custGeom>
            <a:avLst/>
            <a:gdLst/>
            <a:ahLst/>
            <a:cxnLst/>
            <a:rect l="l" t="t" r="r" b="b"/>
            <a:pathLst>
              <a:path w="2452121" h="2649640">
                <a:moveTo>
                  <a:pt x="0" y="0"/>
                </a:moveTo>
                <a:lnTo>
                  <a:pt x="2452121" y="0"/>
                </a:lnTo>
                <a:lnTo>
                  <a:pt x="2452121" y="2649640"/>
                </a:lnTo>
                <a:lnTo>
                  <a:pt x="0" y="264964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MsPham-MsPhuong-0936082789">
            <a:extLst>
              <a:ext uri="{FF2B5EF4-FFF2-40B4-BE49-F238E27FC236}">
                <a16:creationId xmlns:a16="http://schemas.microsoft.com/office/drawing/2014/main" id="{FA36BA98-7C10-4186-92EC-BBB9E5F21E9B}"/>
              </a:ext>
            </a:extLst>
          </p:cNvPr>
          <p:cNvSpPr/>
          <p:nvPr/>
        </p:nvSpPr>
        <p:spPr>
          <a:xfrm>
            <a:off x="742950" y="792959"/>
            <a:ext cx="16802100" cy="8701085"/>
          </a:xfrm>
          <a:custGeom>
            <a:avLst/>
            <a:gdLst>
              <a:gd name="connsiteX0" fmla="*/ 0 w 16802100"/>
              <a:gd name="connsiteY0" fmla="*/ 312804 h 8701085"/>
              <a:gd name="connsiteX1" fmla="*/ 312804 w 16802100"/>
              <a:gd name="connsiteY1" fmla="*/ 0 h 8701085"/>
              <a:gd name="connsiteX2" fmla="*/ 1235463 w 16802100"/>
              <a:gd name="connsiteY2" fmla="*/ 0 h 8701085"/>
              <a:gd name="connsiteX3" fmla="*/ 1349298 w 16802100"/>
              <a:gd name="connsiteY3" fmla="*/ 0 h 8701085"/>
              <a:gd name="connsiteX4" fmla="*/ 1624897 w 16802100"/>
              <a:gd name="connsiteY4" fmla="*/ 0 h 8701085"/>
              <a:gd name="connsiteX5" fmla="*/ 2385791 w 16802100"/>
              <a:gd name="connsiteY5" fmla="*/ 0 h 8701085"/>
              <a:gd name="connsiteX6" fmla="*/ 3146686 w 16802100"/>
              <a:gd name="connsiteY6" fmla="*/ 0 h 8701085"/>
              <a:gd name="connsiteX7" fmla="*/ 3745815 w 16802100"/>
              <a:gd name="connsiteY7" fmla="*/ 0 h 8701085"/>
              <a:gd name="connsiteX8" fmla="*/ 4021415 w 16802100"/>
              <a:gd name="connsiteY8" fmla="*/ 0 h 8701085"/>
              <a:gd name="connsiteX9" fmla="*/ 4135249 w 16802100"/>
              <a:gd name="connsiteY9" fmla="*/ 0 h 8701085"/>
              <a:gd name="connsiteX10" fmla="*/ 4249084 w 16802100"/>
              <a:gd name="connsiteY10" fmla="*/ 0 h 8701085"/>
              <a:gd name="connsiteX11" fmla="*/ 5171743 w 16802100"/>
              <a:gd name="connsiteY11" fmla="*/ 0 h 8701085"/>
              <a:gd name="connsiteX12" fmla="*/ 5609107 w 16802100"/>
              <a:gd name="connsiteY12" fmla="*/ 0 h 8701085"/>
              <a:gd name="connsiteX13" fmla="*/ 5722942 w 16802100"/>
              <a:gd name="connsiteY13" fmla="*/ 0 h 8701085"/>
              <a:gd name="connsiteX14" fmla="*/ 6645601 w 16802100"/>
              <a:gd name="connsiteY14" fmla="*/ 0 h 8701085"/>
              <a:gd name="connsiteX15" fmla="*/ 7406495 w 16802100"/>
              <a:gd name="connsiteY15" fmla="*/ 0 h 8701085"/>
              <a:gd name="connsiteX16" fmla="*/ 8005625 w 16802100"/>
              <a:gd name="connsiteY16" fmla="*/ 0 h 8701085"/>
              <a:gd name="connsiteX17" fmla="*/ 8766519 w 16802100"/>
              <a:gd name="connsiteY17" fmla="*/ 0 h 8701085"/>
              <a:gd name="connsiteX18" fmla="*/ 9203883 w 16802100"/>
              <a:gd name="connsiteY18" fmla="*/ 0 h 8701085"/>
              <a:gd name="connsiteX19" fmla="*/ 9479483 w 16802100"/>
              <a:gd name="connsiteY19" fmla="*/ 0 h 8701085"/>
              <a:gd name="connsiteX20" fmla="*/ 10078612 w 16802100"/>
              <a:gd name="connsiteY20" fmla="*/ 0 h 8701085"/>
              <a:gd name="connsiteX21" fmla="*/ 10354212 w 16802100"/>
              <a:gd name="connsiteY21" fmla="*/ 0 h 8701085"/>
              <a:gd name="connsiteX22" fmla="*/ 11276871 w 16802100"/>
              <a:gd name="connsiteY22" fmla="*/ 0 h 8701085"/>
              <a:gd name="connsiteX23" fmla="*/ 11876000 w 16802100"/>
              <a:gd name="connsiteY23" fmla="*/ 0 h 8701085"/>
              <a:gd name="connsiteX24" fmla="*/ 12636894 w 16802100"/>
              <a:gd name="connsiteY24" fmla="*/ 0 h 8701085"/>
              <a:gd name="connsiteX25" fmla="*/ 13397789 w 16802100"/>
              <a:gd name="connsiteY25" fmla="*/ 0 h 8701085"/>
              <a:gd name="connsiteX26" fmla="*/ 13996918 w 16802100"/>
              <a:gd name="connsiteY26" fmla="*/ 0 h 8701085"/>
              <a:gd name="connsiteX27" fmla="*/ 14757812 w 16802100"/>
              <a:gd name="connsiteY27" fmla="*/ 0 h 8701085"/>
              <a:gd name="connsiteX28" fmla="*/ 15518706 w 16802100"/>
              <a:gd name="connsiteY28" fmla="*/ 0 h 8701085"/>
              <a:gd name="connsiteX29" fmla="*/ 16489296 w 16802100"/>
              <a:gd name="connsiteY29" fmla="*/ 0 h 8701085"/>
              <a:gd name="connsiteX30" fmla="*/ 16802100 w 16802100"/>
              <a:gd name="connsiteY30" fmla="*/ 312804 h 8701085"/>
              <a:gd name="connsiteX31" fmla="*/ 16802100 w 16802100"/>
              <a:gd name="connsiteY31" fmla="*/ 808869 h 8701085"/>
              <a:gd name="connsiteX32" fmla="*/ 16802100 w 16802100"/>
              <a:gd name="connsiteY32" fmla="*/ 1547198 h 8701085"/>
              <a:gd name="connsiteX33" fmla="*/ 16802100 w 16802100"/>
              <a:gd name="connsiteY33" fmla="*/ 1962509 h 8701085"/>
              <a:gd name="connsiteX34" fmla="*/ 16802100 w 16802100"/>
              <a:gd name="connsiteY34" fmla="*/ 2539328 h 8701085"/>
              <a:gd name="connsiteX35" fmla="*/ 16802100 w 16802100"/>
              <a:gd name="connsiteY35" fmla="*/ 2873884 h 8701085"/>
              <a:gd name="connsiteX36" fmla="*/ 16802100 w 16802100"/>
              <a:gd name="connsiteY36" fmla="*/ 3369949 h 8701085"/>
              <a:gd name="connsiteX37" fmla="*/ 16802100 w 16802100"/>
              <a:gd name="connsiteY37" fmla="*/ 4027523 h 8701085"/>
              <a:gd name="connsiteX38" fmla="*/ 16802100 w 16802100"/>
              <a:gd name="connsiteY38" fmla="*/ 4765853 h 8701085"/>
              <a:gd name="connsiteX39" fmla="*/ 16802100 w 16802100"/>
              <a:gd name="connsiteY39" fmla="*/ 5261918 h 8701085"/>
              <a:gd name="connsiteX40" fmla="*/ 16802100 w 16802100"/>
              <a:gd name="connsiteY40" fmla="*/ 5677228 h 8701085"/>
              <a:gd name="connsiteX41" fmla="*/ 16802100 w 16802100"/>
              <a:gd name="connsiteY41" fmla="*/ 6011783 h 8701085"/>
              <a:gd name="connsiteX42" fmla="*/ 16802100 w 16802100"/>
              <a:gd name="connsiteY42" fmla="*/ 6427094 h 8701085"/>
              <a:gd name="connsiteX43" fmla="*/ 16802100 w 16802100"/>
              <a:gd name="connsiteY43" fmla="*/ 7003914 h 8701085"/>
              <a:gd name="connsiteX44" fmla="*/ 16802100 w 16802100"/>
              <a:gd name="connsiteY44" fmla="*/ 7661488 h 8701085"/>
              <a:gd name="connsiteX45" fmla="*/ 16802100 w 16802100"/>
              <a:gd name="connsiteY45" fmla="*/ 8388281 h 8701085"/>
              <a:gd name="connsiteX46" fmla="*/ 16489296 w 16802100"/>
              <a:gd name="connsiteY46" fmla="*/ 8701085 h 8701085"/>
              <a:gd name="connsiteX47" fmla="*/ 15890167 w 16802100"/>
              <a:gd name="connsiteY47" fmla="*/ 8701085 h 8701085"/>
              <a:gd name="connsiteX48" fmla="*/ 15452802 w 16802100"/>
              <a:gd name="connsiteY48" fmla="*/ 8701085 h 8701085"/>
              <a:gd name="connsiteX49" fmla="*/ 14691908 w 16802100"/>
              <a:gd name="connsiteY49" fmla="*/ 8701085 h 8701085"/>
              <a:gd name="connsiteX50" fmla="*/ 14416309 w 16802100"/>
              <a:gd name="connsiteY50" fmla="*/ 8701085 h 8701085"/>
              <a:gd name="connsiteX51" fmla="*/ 13817179 w 16802100"/>
              <a:gd name="connsiteY51" fmla="*/ 8701085 h 8701085"/>
              <a:gd name="connsiteX52" fmla="*/ 12894520 w 16802100"/>
              <a:gd name="connsiteY52" fmla="*/ 8701085 h 8701085"/>
              <a:gd name="connsiteX53" fmla="*/ 12780685 w 16802100"/>
              <a:gd name="connsiteY53" fmla="*/ 8701085 h 8701085"/>
              <a:gd name="connsiteX54" fmla="*/ 12505086 w 16802100"/>
              <a:gd name="connsiteY54" fmla="*/ 8701085 h 8701085"/>
              <a:gd name="connsiteX55" fmla="*/ 11744192 w 16802100"/>
              <a:gd name="connsiteY55" fmla="*/ 8701085 h 8701085"/>
              <a:gd name="connsiteX56" fmla="*/ 10821533 w 16802100"/>
              <a:gd name="connsiteY56" fmla="*/ 8701085 h 8701085"/>
              <a:gd name="connsiteX57" fmla="*/ 9898873 w 16802100"/>
              <a:gd name="connsiteY57" fmla="*/ 8701085 h 8701085"/>
              <a:gd name="connsiteX58" fmla="*/ 9137979 w 16802100"/>
              <a:gd name="connsiteY58" fmla="*/ 8701085 h 8701085"/>
              <a:gd name="connsiteX59" fmla="*/ 8700615 w 16802100"/>
              <a:gd name="connsiteY59" fmla="*/ 8701085 h 8701085"/>
              <a:gd name="connsiteX60" fmla="*/ 8263250 w 16802100"/>
              <a:gd name="connsiteY60" fmla="*/ 8701085 h 8701085"/>
              <a:gd name="connsiteX61" fmla="*/ 7825886 w 16802100"/>
              <a:gd name="connsiteY61" fmla="*/ 8701085 h 8701085"/>
              <a:gd name="connsiteX62" fmla="*/ 6903227 w 16802100"/>
              <a:gd name="connsiteY62" fmla="*/ 8701085 h 8701085"/>
              <a:gd name="connsiteX63" fmla="*/ 6789392 w 16802100"/>
              <a:gd name="connsiteY63" fmla="*/ 8701085 h 8701085"/>
              <a:gd name="connsiteX64" fmla="*/ 6028498 w 16802100"/>
              <a:gd name="connsiteY64" fmla="*/ 8701085 h 8701085"/>
              <a:gd name="connsiteX65" fmla="*/ 5591133 w 16802100"/>
              <a:gd name="connsiteY65" fmla="*/ 8701085 h 8701085"/>
              <a:gd name="connsiteX66" fmla="*/ 5153769 w 16802100"/>
              <a:gd name="connsiteY66" fmla="*/ 8701085 h 8701085"/>
              <a:gd name="connsiteX67" fmla="*/ 4716405 w 16802100"/>
              <a:gd name="connsiteY67" fmla="*/ 8701085 h 8701085"/>
              <a:gd name="connsiteX68" fmla="*/ 4602570 w 16802100"/>
              <a:gd name="connsiteY68" fmla="*/ 8701085 h 8701085"/>
              <a:gd name="connsiteX69" fmla="*/ 3841676 w 16802100"/>
              <a:gd name="connsiteY69" fmla="*/ 8701085 h 8701085"/>
              <a:gd name="connsiteX70" fmla="*/ 2919017 w 16802100"/>
              <a:gd name="connsiteY70" fmla="*/ 8701085 h 8701085"/>
              <a:gd name="connsiteX71" fmla="*/ 2481652 w 16802100"/>
              <a:gd name="connsiteY71" fmla="*/ 8701085 h 8701085"/>
              <a:gd name="connsiteX72" fmla="*/ 1882523 w 16802100"/>
              <a:gd name="connsiteY72" fmla="*/ 8701085 h 8701085"/>
              <a:gd name="connsiteX73" fmla="*/ 959864 w 16802100"/>
              <a:gd name="connsiteY73" fmla="*/ 8701085 h 8701085"/>
              <a:gd name="connsiteX74" fmla="*/ 312804 w 16802100"/>
              <a:gd name="connsiteY74" fmla="*/ 8701085 h 8701085"/>
              <a:gd name="connsiteX75" fmla="*/ 0 w 16802100"/>
              <a:gd name="connsiteY75" fmla="*/ 8388281 h 8701085"/>
              <a:gd name="connsiteX76" fmla="*/ 0 w 16802100"/>
              <a:gd name="connsiteY76" fmla="*/ 7649952 h 8701085"/>
              <a:gd name="connsiteX77" fmla="*/ 0 w 16802100"/>
              <a:gd name="connsiteY77" fmla="*/ 7315396 h 8701085"/>
              <a:gd name="connsiteX78" fmla="*/ 0 w 16802100"/>
              <a:gd name="connsiteY78" fmla="*/ 6577067 h 8701085"/>
              <a:gd name="connsiteX79" fmla="*/ 0 w 16802100"/>
              <a:gd name="connsiteY79" fmla="*/ 5919492 h 8701085"/>
              <a:gd name="connsiteX80" fmla="*/ 0 w 16802100"/>
              <a:gd name="connsiteY80" fmla="*/ 5423427 h 8701085"/>
              <a:gd name="connsiteX81" fmla="*/ 0 w 16802100"/>
              <a:gd name="connsiteY81" fmla="*/ 4927362 h 8701085"/>
              <a:gd name="connsiteX82" fmla="*/ 0 w 16802100"/>
              <a:gd name="connsiteY82" fmla="*/ 4512052 h 8701085"/>
              <a:gd name="connsiteX83" fmla="*/ 0 w 16802100"/>
              <a:gd name="connsiteY83" fmla="*/ 4015987 h 8701085"/>
              <a:gd name="connsiteX84" fmla="*/ 0 w 16802100"/>
              <a:gd name="connsiteY84" fmla="*/ 3358412 h 8701085"/>
              <a:gd name="connsiteX85" fmla="*/ 0 w 16802100"/>
              <a:gd name="connsiteY85" fmla="*/ 2943102 h 8701085"/>
              <a:gd name="connsiteX86" fmla="*/ 0 w 16802100"/>
              <a:gd name="connsiteY86" fmla="*/ 2285528 h 8701085"/>
              <a:gd name="connsiteX87" fmla="*/ 0 w 16802100"/>
              <a:gd name="connsiteY87" fmla="*/ 1789463 h 8701085"/>
              <a:gd name="connsiteX88" fmla="*/ 0 w 16802100"/>
              <a:gd name="connsiteY88" fmla="*/ 1374152 h 8701085"/>
              <a:gd name="connsiteX89" fmla="*/ 0 w 16802100"/>
              <a:gd name="connsiteY89" fmla="*/ 312804 h 870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802100" h="8701085" fill="none" extrusionOk="0">
                <a:moveTo>
                  <a:pt x="0" y="312804"/>
                </a:moveTo>
                <a:cubicBezTo>
                  <a:pt x="-31971" y="137292"/>
                  <a:pt x="131000" y="-24222"/>
                  <a:pt x="312804" y="0"/>
                </a:cubicBezTo>
                <a:cubicBezTo>
                  <a:pt x="544198" y="-73374"/>
                  <a:pt x="865884" y="75346"/>
                  <a:pt x="1235463" y="0"/>
                </a:cubicBezTo>
                <a:cubicBezTo>
                  <a:pt x="1605042" y="-75346"/>
                  <a:pt x="1296414" y="4130"/>
                  <a:pt x="1349298" y="0"/>
                </a:cubicBezTo>
                <a:cubicBezTo>
                  <a:pt x="1402183" y="-4130"/>
                  <a:pt x="1562232" y="2818"/>
                  <a:pt x="1624897" y="0"/>
                </a:cubicBezTo>
                <a:cubicBezTo>
                  <a:pt x="1687562" y="-2818"/>
                  <a:pt x="2153195" y="30446"/>
                  <a:pt x="2385791" y="0"/>
                </a:cubicBezTo>
                <a:cubicBezTo>
                  <a:pt x="2618387" y="-30446"/>
                  <a:pt x="2925633" y="75521"/>
                  <a:pt x="3146686" y="0"/>
                </a:cubicBezTo>
                <a:cubicBezTo>
                  <a:pt x="3367739" y="-75521"/>
                  <a:pt x="3593059" y="34808"/>
                  <a:pt x="3745815" y="0"/>
                </a:cubicBezTo>
                <a:cubicBezTo>
                  <a:pt x="3898571" y="-34808"/>
                  <a:pt x="3962355" y="16546"/>
                  <a:pt x="4021415" y="0"/>
                </a:cubicBezTo>
                <a:cubicBezTo>
                  <a:pt x="4080475" y="-16546"/>
                  <a:pt x="4099349" y="12187"/>
                  <a:pt x="4135249" y="0"/>
                </a:cubicBezTo>
                <a:cubicBezTo>
                  <a:pt x="4171149" y="-12187"/>
                  <a:pt x="4205015" y="5413"/>
                  <a:pt x="4249084" y="0"/>
                </a:cubicBezTo>
                <a:cubicBezTo>
                  <a:pt x="4293153" y="-5413"/>
                  <a:pt x="4763537" y="84985"/>
                  <a:pt x="5171743" y="0"/>
                </a:cubicBezTo>
                <a:cubicBezTo>
                  <a:pt x="5579949" y="-84985"/>
                  <a:pt x="5394665" y="4995"/>
                  <a:pt x="5609107" y="0"/>
                </a:cubicBezTo>
                <a:cubicBezTo>
                  <a:pt x="5823549" y="-4995"/>
                  <a:pt x="5690886" y="10362"/>
                  <a:pt x="5722942" y="0"/>
                </a:cubicBezTo>
                <a:cubicBezTo>
                  <a:pt x="5754999" y="-10362"/>
                  <a:pt x="6275178" y="15145"/>
                  <a:pt x="6645601" y="0"/>
                </a:cubicBezTo>
                <a:cubicBezTo>
                  <a:pt x="7016024" y="-15145"/>
                  <a:pt x="7073116" y="77161"/>
                  <a:pt x="7406495" y="0"/>
                </a:cubicBezTo>
                <a:cubicBezTo>
                  <a:pt x="7739874" y="-77161"/>
                  <a:pt x="7804232" y="53419"/>
                  <a:pt x="8005625" y="0"/>
                </a:cubicBezTo>
                <a:cubicBezTo>
                  <a:pt x="8207018" y="-53419"/>
                  <a:pt x="8507148" y="50834"/>
                  <a:pt x="8766519" y="0"/>
                </a:cubicBezTo>
                <a:cubicBezTo>
                  <a:pt x="9025890" y="-50834"/>
                  <a:pt x="9017533" y="36266"/>
                  <a:pt x="9203883" y="0"/>
                </a:cubicBezTo>
                <a:cubicBezTo>
                  <a:pt x="9390233" y="-36266"/>
                  <a:pt x="9388134" y="19022"/>
                  <a:pt x="9479483" y="0"/>
                </a:cubicBezTo>
                <a:cubicBezTo>
                  <a:pt x="9570832" y="-19022"/>
                  <a:pt x="9792795" y="66368"/>
                  <a:pt x="10078612" y="0"/>
                </a:cubicBezTo>
                <a:cubicBezTo>
                  <a:pt x="10364429" y="-66368"/>
                  <a:pt x="10266097" y="21100"/>
                  <a:pt x="10354212" y="0"/>
                </a:cubicBezTo>
                <a:cubicBezTo>
                  <a:pt x="10442327" y="-21100"/>
                  <a:pt x="10990319" y="25504"/>
                  <a:pt x="11276871" y="0"/>
                </a:cubicBezTo>
                <a:cubicBezTo>
                  <a:pt x="11563423" y="-25504"/>
                  <a:pt x="11713953" y="62819"/>
                  <a:pt x="11876000" y="0"/>
                </a:cubicBezTo>
                <a:cubicBezTo>
                  <a:pt x="12038047" y="-62819"/>
                  <a:pt x="12442659" y="37434"/>
                  <a:pt x="12636894" y="0"/>
                </a:cubicBezTo>
                <a:cubicBezTo>
                  <a:pt x="12831129" y="-37434"/>
                  <a:pt x="13112130" y="56630"/>
                  <a:pt x="13397789" y="0"/>
                </a:cubicBezTo>
                <a:cubicBezTo>
                  <a:pt x="13683448" y="-56630"/>
                  <a:pt x="13798796" y="39209"/>
                  <a:pt x="13996918" y="0"/>
                </a:cubicBezTo>
                <a:cubicBezTo>
                  <a:pt x="14195040" y="-39209"/>
                  <a:pt x="14415806" y="85042"/>
                  <a:pt x="14757812" y="0"/>
                </a:cubicBezTo>
                <a:cubicBezTo>
                  <a:pt x="15099818" y="-85042"/>
                  <a:pt x="15300759" y="70819"/>
                  <a:pt x="15518706" y="0"/>
                </a:cubicBezTo>
                <a:cubicBezTo>
                  <a:pt x="15736653" y="-70819"/>
                  <a:pt x="16264834" y="104598"/>
                  <a:pt x="16489296" y="0"/>
                </a:cubicBezTo>
                <a:cubicBezTo>
                  <a:pt x="16651258" y="-31243"/>
                  <a:pt x="16801033" y="178845"/>
                  <a:pt x="16802100" y="312804"/>
                </a:cubicBezTo>
                <a:cubicBezTo>
                  <a:pt x="16824127" y="495827"/>
                  <a:pt x="16772994" y="663853"/>
                  <a:pt x="16802100" y="808869"/>
                </a:cubicBezTo>
                <a:cubicBezTo>
                  <a:pt x="16831206" y="953886"/>
                  <a:pt x="16771840" y="1229674"/>
                  <a:pt x="16802100" y="1547198"/>
                </a:cubicBezTo>
                <a:cubicBezTo>
                  <a:pt x="16832360" y="1864722"/>
                  <a:pt x="16788095" y="1871804"/>
                  <a:pt x="16802100" y="1962509"/>
                </a:cubicBezTo>
                <a:cubicBezTo>
                  <a:pt x="16816105" y="2053214"/>
                  <a:pt x="16744004" y="2266719"/>
                  <a:pt x="16802100" y="2539328"/>
                </a:cubicBezTo>
                <a:cubicBezTo>
                  <a:pt x="16860196" y="2811937"/>
                  <a:pt x="16797287" y="2749020"/>
                  <a:pt x="16802100" y="2873884"/>
                </a:cubicBezTo>
                <a:cubicBezTo>
                  <a:pt x="16806913" y="2998748"/>
                  <a:pt x="16778346" y="3250127"/>
                  <a:pt x="16802100" y="3369949"/>
                </a:cubicBezTo>
                <a:cubicBezTo>
                  <a:pt x="16825854" y="3489772"/>
                  <a:pt x="16793832" y="3809003"/>
                  <a:pt x="16802100" y="4027523"/>
                </a:cubicBezTo>
                <a:cubicBezTo>
                  <a:pt x="16810368" y="4246043"/>
                  <a:pt x="16792486" y="4584266"/>
                  <a:pt x="16802100" y="4765853"/>
                </a:cubicBezTo>
                <a:cubicBezTo>
                  <a:pt x="16811714" y="4947440"/>
                  <a:pt x="16785817" y="5044748"/>
                  <a:pt x="16802100" y="5261918"/>
                </a:cubicBezTo>
                <a:cubicBezTo>
                  <a:pt x="16818383" y="5479089"/>
                  <a:pt x="16752471" y="5550833"/>
                  <a:pt x="16802100" y="5677228"/>
                </a:cubicBezTo>
                <a:cubicBezTo>
                  <a:pt x="16851729" y="5803623"/>
                  <a:pt x="16774854" y="5936751"/>
                  <a:pt x="16802100" y="6011783"/>
                </a:cubicBezTo>
                <a:cubicBezTo>
                  <a:pt x="16829346" y="6086816"/>
                  <a:pt x="16801960" y="6340005"/>
                  <a:pt x="16802100" y="6427094"/>
                </a:cubicBezTo>
                <a:cubicBezTo>
                  <a:pt x="16802240" y="6514183"/>
                  <a:pt x="16749641" y="6788688"/>
                  <a:pt x="16802100" y="7003914"/>
                </a:cubicBezTo>
                <a:cubicBezTo>
                  <a:pt x="16854559" y="7219140"/>
                  <a:pt x="16760384" y="7511923"/>
                  <a:pt x="16802100" y="7661488"/>
                </a:cubicBezTo>
                <a:cubicBezTo>
                  <a:pt x="16843816" y="7811053"/>
                  <a:pt x="16721512" y="8120107"/>
                  <a:pt x="16802100" y="8388281"/>
                </a:cubicBezTo>
                <a:cubicBezTo>
                  <a:pt x="16761817" y="8541760"/>
                  <a:pt x="16672023" y="8708902"/>
                  <a:pt x="16489296" y="8701085"/>
                </a:cubicBezTo>
                <a:cubicBezTo>
                  <a:pt x="16296824" y="8732048"/>
                  <a:pt x="16021523" y="8659236"/>
                  <a:pt x="15890167" y="8701085"/>
                </a:cubicBezTo>
                <a:cubicBezTo>
                  <a:pt x="15758811" y="8742934"/>
                  <a:pt x="15575289" y="8650350"/>
                  <a:pt x="15452802" y="8701085"/>
                </a:cubicBezTo>
                <a:cubicBezTo>
                  <a:pt x="15330316" y="8751820"/>
                  <a:pt x="14914123" y="8636663"/>
                  <a:pt x="14691908" y="8701085"/>
                </a:cubicBezTo>
                <a:cubicBezTo>
                  <a:pt x="14469693" y="8765507"/>
                  <a:pt x="14523867" y="8673542"/>
                  <a:pt x="14416309" y="8701085"/>
                </a:cubicBezTo>
                <a:cubicBezTo>
                  <a:pt x="14308751" y="8728628"/>
                  <a:pt x="14094588" y="8698531"/>
                  <a:pt x="13817179" y="8701085"/>
                </a:cubicBezTo>
                <a:cubicBezTo>
                  <a:pt x="13539770" y="8703639"/>
                  <a:pt x="13188411" y="8641107"/>
                  <a:pt x="12894520" y="8701085"/>
                </a:cubicBezTo>
                <a:cubicBezTo>
                  <a:pt x="12600629" y="8761063"/>
                  <a:pt x="12826629" y="8698843"/>
                  <a:pt x="12780685" y="8701085"/>
                </a:cubicBezTo>
                <a:cubicBezTo>
                  <a:pt x="12734741" y="8703327"/>
                  <a:pt x="12607882" y="8686751"/>
                  <a:pt x="12505086" y="8701085"/>
                </a:cubicBezTo>
                <a:cubicBezTo>
                  <a:pt x="12402290" y="8715419"/>
                  <a:pt x="11906503" y="8680944"/>
                  <a:pt x="11744192" y="8701085"/>
                </a:cubicBezTo>
                <a:cubicBezTo>
                  <a:pt x="11581881" y="8721226"/>
                  <a:pt x="11281303" y="8688336"/>
                  <a:pt x="10821533" y="8701085"/>
                </a:cubicBezTo>
                <a:cubicBezTo>
                  <a:pt x="10361763" y="8713834"/>
                  <a:pt x="10189871" y="8618436"/>
                  <a:pt x="9898873" y="8701085"/>
                </a:cubicBezTo>
                <a:cubicBezTo>
                  <a:pt x="9607875" y="8783734"/>
                  <a:pt x="9391773" y="8698674"/>
                  <a:pt x="9137979" y="8701085"/>
                </a:cubicBezTo>
                <a:cubicBezTo>
                  <a:pt x="8884185" y="8703496"/>
                  <a:pt x="8876042" y="8671031"/>
                  <a:pt x="8700615" y="8701085"/>
                </a:cubicBezTo>
                <a:cubicBezTo>
                  <a:pt x="8525188" y="8731139"/>
                  <a:pt x="8435311" y="8694486"/>
                  <a:pt x="8263250" y="8701085"/>
                </a:cubicBezTo>
                <a:cubicBezTo>
                  <a:pt x="8091189" y="8707684"/>
                  <a:pt x="8036428" y="8698700"/>
                  <a:pt x="7825886" y="8701085"/>
                </a:cubicBezTo>
                <a:cubicBezTo>
                  <a:pt x="7615344" y="8703470"/>
                  <a:pt x="7219217" y="8604990"/>
                  <a:pt x="6903227" y="8701085"/>
                </a:cubicBezTo>
                <a:cubicBezTo>
                  <a:pt x="6587237" y="8797180"/>
                  <a:pt x="6833210" y="8690136"/>
                  <a:pt x="6789392" y="8701085"/>
                </a:cubicBezTo>
                <a:cubicBezTo>
                  <a:pt x="6745575" y="8712034"/>
                  <a:pt x="6402147" y="8672014"/>
                  <a:pt x="6028498" y="8701085"/>
                </a:cubicBezTo>
                <a:cubicBezTo>
                  <a:pt x="5654849" y="8730156"/>
                  <a:pt x="5788566" y="8671191"/>
                  <a:pt x="5591133" y="8701085"/>
                </a:cubicBezTo>
                <a:cubicBezTo>
                  <a:pt x="5393700" y="8730979"/>
                  <a:pt x="5273943" y="8670116"/>
                  <a:pt x="5153769" y="8701085"/>
                </a:cubicBezTo>
                <a:cubicBezTo>
                  <a:pt x="5033595" y="8732054"/>
                  <a:pt x="4929972" y="8657584"/>
                  <a:pt x="4716405" y="8701085"/>
                </a:cubicBezTo>
                <a:cubicBezTo>
                  <a:pt x="4502838" y="8744586"/>
                  <a:pt x="4648347" y="8700827"/>
                  <a:pt x="4602570" y="8701085"/>
                </a:cubicBezTo>
                <a:cubicBezTo>
                  <a:pt x="4556794" y="8701343"/>
                  <a:pt x="4173001" y="8646265"/>
                  <a:pt x="3841676" y="8701085"/>
                </a:cubicBezTo>
                <a:cubicBezTo>
                  <a:pt x="3510351" y="8755905"/>
                  <a:pt x="3294654" y="8633461"/>
                  <a:pt x="2919017" y="8701085"/>
                </a:cubicBezTo>
                <a:cubicBezTo>
                  <a:pt x="2543380" y="8768709"/>
                  <a:pt x="2690608" y="8652009"/>
                  <a:pt x="2481652" y="8701085"/>
                </a:cubicBezTo>
                <a:cubicBezTo>
                  <a:pt x="2272697" y="8750161"/>
                  <a:pt x="2045359" y="8647686"/>
                  <a:pt x="1882523" y="8701085"/>
                </a:cubicBezTo>
                <a:cubicBezTo>
                  <a:pt x="1719687" y="8754484"/>
                  <a:pt x="1205531" y="8651881"/>
                  <a:pt x="959864" y="8701085"/>
                </a:cubicBezTo>
                <a:cubicBezTo>
                  <a:pt x="714197" y="8750289"/>
                  <a:pt x="577208" y="8672068"/>
                  <a:pt x="312804" y="8701085"/>
                </a:cubicBezTo>
                <a:cubicBezTo>
                  <a:pt x="149575" y="8704657"/>
                  <a:pt x="-34334" y="8551225"/>
                  <a:pt x="0" y="8388281"/>
                </a:cubicBezTo>
                <a:cubicBezTo>
                  <a:pt x="-42790" y="8212044"/>
                  <a:pt x="11488" y="7900647"/>
                  <a:pt x="0" y="7649952"/>
                </a:cubicBezTo>
                <a:cubicBezTo>
                  <a:pt x="-11488" y="7399257"/>
                  <a:pt x="25947" y="7451544"/>
                  <a:pt x="0" y="7315396"/>
                </a:cubicBezTo>
                <a:cubicBezTo>
                  <a:pt x="-25947" y="7179248"/>
                  <a:pt x="43852" y="6895498"/>
                  <a:pt x="0" y="6577067"/>
                </a:cubicBezTo>
                <a:cubicBezTo>
                  <a:pt x="-43852" y="6258636"/>
                  <a:pt x="33347" y="6057827"/>
                  <a:pt x="0" y="5919492"/>
                </a:cubicBezTo>
                <a:cubicBezTo>
                  <a:pt x="-33347" y="5781158"/>
                  <a:pt x="50432" y="5629143"/>
                  <a:pt x="0" y="5423427"/>
                </a:cubicBezTo>
                <a:cubicBezTo>
                  <a:pt x="-50432" y="5217712"/>
                  <a:pt x="10430" y="5099028"/>
                  <a:pt x="0" y="4927362"/>
                </a:cubicBezTo>
                <a:cubicBezTo>
                  <a:pt x="-10430" y="4755696"/>
                  <a:pt x="20803" y="4704888"/>
                  <a:pt x="0" y="4512052"/>
                </a:cubicBezTo>
                <a:cubicBezTo>
                  <a:pt x="-20803" y="4319216"/>
                  <a:pt x="17569" y="4207762"/>
                  <a:pt x="0" y="4015987"/>
                </a:cubicBezTo>
                <a:cubicBezTo>
                  <a:pt x="-17569" y="3824213"/>
                  <a:pt x="57217" y="3583490"/>
                  <a:pt x="0" y="3358412"/>
                </a:cubicBezTo>
                <a:cubicBezTo>
                  <a:pt x="-57217" y="3133334"/>
                  <a:pt x="30002" y="3119504"/>
                  <a:pt x="0" y="2943102"/>
                </a:cubicBezTo>
                <a:cubicBezTo>
                  <a:pt x="-30002" y="2766700"/>
                  <a:pt x="36692" y="2601994"/>
                  <a:pt x="0" y="2285528"/>
                </a:cubicBezTo>
                <a:cubicBezTo>
                  <a:pt x="-36692" y="1969062"/>
                  <a:pt x="15818" y="1977134"/>
                  <a:pt x="0" y="1789463"/>
                </a:cubicBezTo>
                <a:cubicBezTo>
                  <a:pt x="-15818" y="1601792"/>
                  <a:pt x="45789" y="1573525"/>
                  <a:pt x="0" y="1374152"/>
                </a:cubicBezTo>
                <a:cubicBezTo>
                  <a:pt x="-45789" y="1174779"/>
                  <a:pt x="21247" y="558144"/>
                  <a:pt x="0" y="312804"/>
                </a:cubicBezTo>
                <a:close/>
              </a:path>
              <a:path w="16802100" h="8701085" stroke="0" extrusionOk="0">
                <a:moveTo>
                  <a:pt x="0" y="312804"/>
                </a:moveTo>
                <a:cubicBezTo>
                  <a:pt x="-2940" y="126614"/>
                  <a:pt x="138455" y="-46644"/>
                  <a:pt x="312804" y="0"/>
                </a:cubicBezTo>
                <a:cubicBezTo>
                  <a:pt x="765021" y="-38914"/>
                  <a:pt x="987638" y="40902"/>
                  <a:pt x="1235463" y="0"/>
                </a:cubicBezTo>
                <a:cubicBezTo>
                  <a:pt x="1483288" y="-40902"/>
                  <a:pt x="1959971" y="43348"/>
                  <a:pt x="2158122" y="0"/>
                </a:cubicBezTo>
                <a:cubicBezTo>
                  <a:pt x="2356273" y="-43348"/>
                  <a:pt x="2624538" y="40832"/>
                  <a:pt x="2757252" y="0"/>
                </a:cubicBezTo>
                <a:cubicBezTo>
                  <a:pt x="2889966" y="-40832"/>
                  <a:pt x="2993109" y="36322"/>
                  <a:pt x="3194616" y="0"/>
                </a:cubicBezTo>
                <a:cubicBezTo>
                  <a:pt x="3396123" y="-36322"/>
                  <a:pt x="3372276" y="7192"/>
                  <a:pt x="3470216" y="0"/>
                </a:cubicBezTo>
                <a:cubicBezTo>
                  <a:pt x="3568156" y="-7192"/>
                  <a:pt x="3712155" y="42975"/>
                  <a:pt x="3907580" y="0"/>
                </a:cubicBezTo>
                <a:cubicBezTo>
                  <a:pt x="4103005" y="-42975"/>
                  <a:pt x="3974136" y="5881"/>
                  <a:pt x="4021415" y="0"/>
                </a:cubicBezTo>
                <a:cubicBezTo>
                  <a:pt x="4068695" y="-5881"/>
                  <a:pt x="4112466" y="13513"/>
                  <a:pt x="4135249" y="0"/>
                </a:cubicBezTo>
                <a:cubicBezTo>
                  <a:pt x="4158032" y="-13513"/>
                  <a:pt x="4709054" y="84284"/>
                  <a:pt x="5057908" y="0"/>
                </a:cubicBezTo>
                <a:cubicBezTo>
                  <a:pt x="5406762" y="-84284"/>
                  <a:pt x="5375941" y="48061"/>
                  <a:pt x="5495273" y="0"/>
                </a:cubicBezTo>
                <a:cubicBezTo>
                  <a:pt x="5614605" y="-48061"/>
                  <a:pt x="5563151" y="4257"/>
                  <a:pt x="5609107" y="0"/>
                </a:cubicBezTo>
                <a:cubicBezTo>
                  <a:pt x="5655063" y="-4257"/>
                  <a:pt x="6293506" y="96451"/>
                  <a:pt x="6531766" y="0"/>
                </a:cubicBezTo>
                <a:cubicBezTo>
                  <a:pt x="6770026" y="-96451"/>
                  <a:pt x="7203609" y="76879"/>
                  <a:pt x="7454426" y="0"/>
                </a:cubicBezTo>
                <a:cubicBezTo>
                  <a:pt x="7705243" y="-76879"/>
                  <a:pt x="7518274" y="1642"/>
                  <a:pt x="7568260" y="0"/>
                </a:cubicBezTo>
                <a:cubicBezTo>
                  <a:pt x="7618246" y="-1642"/>
                  <a:pt x="8027530" y="6556"/>
                  <a:pt x="8329154" y="0"/>
                </a:cubicBezTo>
                <a:cubicBezTo>
                  <a:pt x="8630778" y="-6556"/>
                  <a:pt x="8714777" y="7795"/>
                  <a:pt x="9090049" y="0"/>
                </a:cubicBezTo>
                <a:cubicBezTo>
                  <a:pt x="9465321" y="-7795"/>
                  <a:pt x="9272444" y="31742"/>
                  <a:pt x="9365648" y="0"/>
                </a:cubicBezTo>
                <a:cubicBezTo>
                  <a:pt x="9458852" y="-31742"/>
                  <a:pt x="9747590" y="43268"/>
                  <a:pt x="9964778" y="0"/>
                </a:cubicBezTo>
                <a:cubicBezTo>
                  <a:pt x="10181966" y="-43268"/>
                  <a:pt x="10025148" y="12907"/>
                  <a:pt x="10078612" y="0"/>
                </a:cubicBezTo>
                <a:cubicBezTo>
                  <a:pt x="10132076" y="-12907"/>
                  <a:pt x="10357883" y="10535"/>
                  <a:pt x="10515977" y="0"/>
                </a:cubicBezTo>
                <a:cubicBezTo>
                  <a:pt x="10674072" y="-10535"/>
                  <a:pt x="10602223" y="2291"/>
                  <a:pt x="10629811" y="0"/>
                </a:cubicBezTo>
                <a:cubicBezTo>
                  <a:pt x="10657399" y="-2291"/>
                  <a:pt x="10995394" y="1127"/>
                  <a:pt x="11228940" y="0"/>
                </a:cubicBezTo>
                <a:cubicBezTo>
                  <a:pt x="11462486" y="-1127"/>
                  <a:pt x="11295514" y="9329"/>
                  <a:pt x="11342775" y="0"/>
                </a:cubicBezTo>
                <a:cubicBezTo>
                  <a:pt x="11390036" y="-9329"/>
                  <a:pt x="11511958" y="10288"/>
                  <a:pt x="11618375" y="0"/>
                </a:cubicBezTo>
                <a:cubicBezTo>
                  <a:pt x="11724792" y="-10288"/>
                  <a:pt x="11778212" y="5873"/>
                  <a:pt x="11893974" y="0"/>
                </a:cubicBezTo>
                <a:cubicBezTo>
                  <a:pt x="12009736" y="-5873"/>
                  <a:pt x="12039346" y="20168"/>
                  <a:pt x="12169574" y="0"/>
                </a:cubicBezTo>
                <a:cubicBezTo>
                  <a:pt x="12299802" y="-20168"/>
                  <a:pt x="12707766" y="48589"/>
                  <a:pt x="12930468" y="0"/>
                </a:cubicBezTo>
                <a:cubicBezTo>
                  <a:pt x="13153170" y="-48589"/>
                  <a:pt x="13294890" y="62102"/>
                  <a:pt x="13529597" y="0"/>
                </a:cubicBezTo>
                <a:cubicBezTo>
                  <a:pt x="13764304" y="-62102"/>
                  <a:pt x="13783778" y="49069"/>
                  <a:pt x="13966962" y="0"/>
                </a:cubicBezTo>
                <a:cubicBezTo>
                  <a:pt x="14150147" y="-49069"/>
                  <a:pt x="14481480" y="34945"/>
                  <a:pt x="14889621" y="0"/>
                </a:cubicBezTo>
                <a:cubicBezTo>
                  <a:pt x="15297762" y="-34945"/>
                  <a:pt x="15046697" y="3323"/>
                  <a:pt x="15165220" y="0"/>
                </a:cubicBezTo>
                <a:cubicBezTo>
                  <a:pt x="15283743" y="-3323"/>
                  <a:pt x="15248638" y="8137"/>
                  <a:pt x="15279055" y="0"/>
                </a:cubicBezTo>
                <a:cubicBezTo>
                  <a:pt x="15309473" y="-8137"/>
                  <a:pt x="16096874" y="82695"/>
                  <a:pt x="16489296" y="0"/>
                </a:cubicBezTo>
                <a:cubicBezTo>
                  <a:pt x="16650828" y="445"/>
                  <a:pt x="16844240" y="159646"/>
                  <a:pt x="16802100" y="312804"/>
                </a:cubicBezTo>
                <a:cubicBezTo>
                  <a:pt x="16850029" y="587746"/>
                  <a:pt x="16754514" y="738782"/>
                  <a:pt x="16802100" y="1051133"/>
                </a:cubicBezTo>
                <a:cubicBezTo>
                  <a:pt x="16849686" y="1363484"/>
                  <a:pt x="16762309" y="1280388"/>
                  <a:pt x="16802100" y="1466444"/>
                </a:cubicBezTo>
                <a:cubicBezTo>
                  <a:pt x="16841891" y="1652500"/>
                  <a:pt x="16771660" y="1721150"/>
                  <a:pt x="16802100" y="1800999"/>
                </a:cubicBezTo>
                <a:cubicBezTo>
                  <a:pt x="16832540" y="1880849"/>
                  <a:pt x="16745407" y="2180669"/>
                  <a:pt x="16802100" y="2539328"/>
                </a:cubicBezTo>
                <a:cubicBezTo>
                  <a:pt x="16858793" y="2897987"/>
                  <a:pt x="16773799" y="2914661"/>
                  <a:pt x="16802100" y="3196903"/>
                </a:cubicBezTo>
                <a:cubicBezTo>
                  <a:pt x="16830401" y="3479146"/>
                  <a:pt x="16744815" y="3515548"/>
                  <a:pt x="16802100" y="3773723"/>
                </a:cubicBezTo>
                <a:cubicBezTo>
                  <a:pt x="16859385" y="4031898"/>
                  <a:pt x="16755766" y="4171244"/>
                  <a:pt x="16802100" y="4431297"/>
                </a:cubicBezTo>
                <a:cubicBezTo>
                  <a:pt x="16848434" y="4691350"/>
                  <a:pt x="16781675" y="4634962"/>
                  <a:pt x="16802100" y="4765853"/>
                </a:cubicBezTo>
                <a:cubicBezTo>
                  <a:pt x="16822525" y="4896744"/>
                  <a:pt x="16781011" y="5225590"/>
                  <a:pt x="16802100" y="5342673"/>
                </a:cubicBezTo>
                <a:cubicBezTo>
                  <a:pt x="16823189" y="5459756"/>
                  <a:pt x="16801924" y="5592860"/>
                  <a:pt x="16802100" y="5677228"/>
                </a:cubicBezTo>
                <a:cubicBezTo>
                  <a:pt x="16802276" y="5761597"/>
                  <a:pt x="16764529" y="5899174"/>
                  <a:pt x="16802100" y="6092538"/>
                </a:cubicBezTo>
                <a:cubicBezTo>
                  <a:pt x="16839671" y="6285902"/>
                  <a:pt x="16788282" y="6331346"/>
                  <a:pt x="16802100" y="6427094"/>
                </a:cubicBezTo>
                <a:cubicBezTo>
                  <a:pt x="16815918" y="6522842"/>
                  <a:pt x="16778675" y="6729686"/>
                  <a:pt x="16802100" y="6923159"/>
                </a:cubicBezTo>
                <a:cubicBezTo>
                  <a:pt x="16825525" y="7116633"/>
                  <a:pt x="16758528" y="7175113"/>
                  <a:pt x="16802100" y="7419224"/>
                </a:cubicBezTo>
                <a:cubicBezTo>
                  <a:pt x="16845672" y="7663335"/>
                  <a:pt x="16778791" y="7953496"/>
                  <a:pt x="16802100" y="8388281"/>
                </a:cubicBezTo>
                <a:cubicBezTo>
                  <a:pt x="16839815" y="8584925"/>
                  <a:pt x="16670452" y="8675393"/>
                  <a:pt x="16489296" y="8701085"/>
                </a:cubicBezTo>
                <a:cubicBezTo>
                  <a:pt x="16269149" y="8798715"/>
                  <a:pt x="15930376" y="8621223"/>
                  <a:pt x="15566637" y="8701085"/>
                </a:cubicBezTo>
                <a:cubicBezTo>
                  <a:pt x="15202898" y="8780947"/>
                  <a:pt x="15371543" y="8672325"/>
                  <a:pt x="15291037" y="8701085"/>
                </a:cubicBezTo>
                <a:cubicBezTo>
                  <a:pt x="15210531" y="8729845"/>
                  <a:pt x="14959804" y="8641741"/>
                  <a:pt x="14691908" y="8701085"/>
                </a:cubicBezTo>
                <a:cubicBezTo>
                  <a:pt x="14424012" y="8760429"/>
                  <a:pt x="14411019" y="8690011"/>
                  <a:pt x="14254544" y="8701085"/>
                </a:cubicBezTo>
                <a:cubicBezTo>
                  <a:pt x="14098069" y="8712159"/>
                  <a:pt x="13961935" y="8668634"/>
                  <a:pt x="13817179" y="8701085"/>
                </a:cubicBezTo>
                <a:cubicBezTo>
                  <a:pt x="13672424" y="8733536"/>
                  <a:pt x="13183153" y="8679116"/>
                  <a:pt x="12894520" y="8701085"/>
                </a:cubicBezTo>
                <a:cubicBezTo>
                  <a:pt x="12605887" y="8723054"/>
                  <a:pt x="12299675" y="8689091"/>
                  <a:pt x="11971861" y="8701085"/>
                </a:cubicBezTo>
                <a:cubicBezTo>
                  <a:pt x="11644047" y="8713079"/>
                  <a:pt x="11671621" y="8662776"/>
                  <a:pt x="11372731" y="8701085"/>
                </a:cubicBezTo>
                <a:cubicBezTo>
                  <a:pt x="11073841" y="8739394"/>
                  <a:pt x="11165788" y="8692592"/>
                  <a:pt x="11097132" y="8701085"/>
                </a:cubicBezTo>
                <a:cubicBezTo>
                  <a:pt x="11028476" y="8709578"/>
                  <a:pt x="10792357" y="8665678"/>
                  <a:pt x="10498003" y="8701085"/>
                </a:cubicBezTo>
                <a:cubicBezTo>
                  <a:pt x="10203649" y="8736492"/>
                  <a:pt x="10421289" y="8697188"/>
                  <a:pt x="10384168" y="8701085"/>
                </a:cubicBezTo>
                <a:cubicBezTo>
                  <a:pt x="10347047" y="8704982"/>
                  <a:pt x="9909803" y="8690326"/>
                  <a:pt x="9785039" y="8701085"/>
                </a:cubicBezTo>
                <a:cubicBezTo>
                  <a:pt x="9660275" y="8711844"/>
                  <a:pt x="9623564" y="8693819"/>
                  <a:pt x="9509439" y="8701085"/>
                </a:cubicBezTo>
                <a:cubicBezTo>
                  <a:pt x="9395314" y="8708351"/>
                  <a:pt x="9105963" y="8697266"/>
                  <a:pt x="8748545" y="8701085"/>
                </a:cubicBezTo>
                <a:cubicBezTo>
                  <a:pt x="8391127" y="8704904"/>
                  <a:pt x="8562298" y="8690571"/>
                  <a:pt x="8472946" y="8701085"/>
                </a:cubicBezTo>
                <a:cubicBezTo>
                  <a:pt x="8383594" y="8711599"/>
                  <a:pt x="7900336" y="8644843"/>
                  <a:pt x="7712051" y="8701085"/>
                </a:cubicBezTo>
                <a:cubicBezTo>
                  <a:pt x="7523766" y="8757327"/>
                  <a:pt x="7512163" y="8690053"/>
                  <a:pt x="7436452" y="8701085"/>
                </a:cubicBezTo>
                <a:cubicBezTo>
                  <a:pt x="7360741" y="8712117"/>
                  <a:pt x="6837997" y="8657219"/>
                  <a:pt x="6675558" y="8701085"/>
                </a:cubicBezTo>
                <a:cubicBezTo>
                  <a:pt x="6513119" y="8744951"/>
                  <a:pt x="6464962" y="8674461"/>
                  <a:pt x="6399958" y="8701085"/>
                </a:cubicBezTo>
                <a:cubicBezTo>
                  <a:pt x="6334954" y="8727709"/>
                  <a:pt x="6067136" y="8651204"/>
                  <a:pt x="5800829" y="8701085"/>
                </a:cubicBezTo>
                <a:cubicBezTo>
                  <a:pt x="5534522" y="8750966"/>
                  <a:pt x="5214998" y="8646200"/>
                  <a:pt x="4878170" y="8701085"/>
                </a:cubicBezTo>
                <a:cubicBezTo>
                  <a:pt x="4541342" y="8755970"/>
                  <a:pt x="4487350" y="8659705"/>
                  <a:pt x="4279040" y="8701085"/>
                </a:cubicBezTo>
                <a:cubicBezTo>
                  <a:pt x="4070730" y="8742465"/>
                  <a:pt x="4027663" y="8692629"/>
                  <a:pt x="3841676" y="8701085"/>
                </a:cubicBezTo>
                <a:cubicBezTo>
                  <a:pt x="3655689" y="8709541"/>
                  <a:pt x="3513898" y="8677899"/>
                  <a:pt x="3404311" y="8701085"/>
                </a:cubicBezTo>
                <a:cubicBezTo>
                  <a:pt x="3294725" y="8724271"/>
                  <a:pt x="2798572" y="8691043"/>
                  <a:pt x="2481652" y="8701085"/>
                </a:cubicBezTo>
                <a:cubicBezTo>
                  <a:pt x="2164732" y="8711127"/>
                  <a:pt x="2168513" y="8666878"/>
                  <a:pt x="1882523" y="8701085"/>
                </a:cubicBezTo>
                <a:cubicBezTo>
                  <a:pt x="1596533" y="8735292"/>
                  <a:pt x="1813222" y="8692183"/>
                  <a:pt x="1768688" y="8701085"/>
                </a:cubicBezTo>
                <a:cubicBezTo>
                  <a:pt x="1724155" y="8709987"/>
                  <a:pt x="1037388" y="8612038"/>
                  <a:pt x="846029" y="8701085"/>
                </a:cubicBezTo>
                <a:cubicBezTo>
                  <a:pt x="654670" y="8790132"/>
                  <a:pt x="558122" y="8666690"/>
                  <a:pt x="312804" y="8701085"/>
                </a:cubicBezTo>
                <a:cubicBezTo>
                  <a:pt x="149376" y="8749379"/>
                  <a:pt x="-1636" y="8554092"/>
                  <a:pt x="0" y="8388281"/>
                </a:cubicBezTo>
                <a:cubicBezTo>
                  <a:pt x="-50861" y="8082941"/>
                  <a:pt x="33792" y="7866486"/>
                  <a:pt x="0" y="7730706"/>
                </a:cubicBezTo>
                <a:cubicBezTo>
                  <a:pt x="-33792" y="7594926"/>
                  <a:pt x="39750" y="7362293"/>
                  <a:pt x="0" y="7234641"/>
                </a:cubicBezTo>
                <a:cubicBezTo>
                  <a:pt x="-39750" y="7106989"/>
                  <a:pt x="19343" y="6711450"/>
                  <a:pt x="0" y="6496312"/>
                </a:cubicBezTo>
                <a:cubicBezTo>
                  <a:pt x="-19343" y="6281174"/>
                  <a:pt x="15178" y="6312154"/>
                  <a:pt x="0" y="6161757"/>
                </a:cubicBezTo>
                <a:cubicBezTo>
                  <a:pt x="-15178" y="6011360"/>
                  <a:pt x="6493" y="5866464"/>
                  <a:pt x="0" y="5746446"/>
                </a:cubicBezTo>
                <a:cubicBezTo>
                  <a:pt x="-6493" y="5626428"/>
                  <a:pt x="1967" y="5294804"/>
                  <a:pt x="0" y="5169627"/>
                </a:cubicBezTo>
                <a:cubicBezTo>
                  <a:pt x="-1967" y="5044450"/>
                  <a:pt x="22217" y="4600651"/>
                  <a:pt x="0" y="4431297"/>
                </a:cubicBezTo>
                <a:cubicBezTo>
                  <a:pt x="-22217" y="4261943"/>
                  <a:pt x="9421" y="4021464"/>
                  <a:pt x="0" y="3692968"/>
                </a:cubicBezTo>
                <a:cubicBezTo>
                  <a:pt x="-9421" y="3364472"/>
                  <a:pt x="12316" y="3411774"/>
                  <a:pt x="0" y="3196903"/>
                </a:cubicBezTo>
                <a:cubicBezTo>
                  <a:pt x="-12316" y="2982033"/>
                  <a:pt x="25306" y="2820034"/>
                  <a:pt x="0" y="2458574"/>
                </a:cubicBezTo>
                <a:cubicBezTo>
                  <a:pt x="-25306" y="2097114"/>
                  <a:pt x="21011" y="2144126"/>
                  <a:pt x="0" y="2043263"/>
                </a:cubicBezTo>
                <a:cubicBezTo>
                  <a:pt x="-21011" y="1942400"/>
                  <a:pt x="2201" y="1810480"/>
                  <a:pt x="0" y="1708708"/>
                </a:cubicBezTo>
                <a:cubicBezTo>
                  <a:pt x="-2201" y="1606937"/>
                  <a:pt x="8905" y="1340270"/>
                  <a:pt x="0" y="1212643"/>
                </a:cubicBezTo>
                <a:cubicBezTo>
                  <a:pt x="-8905" y="1085017"/>
                  <a:pt x="15281" y="577204"/>
                  <a:pt x="0" y="3128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A7E79"/>
            </a:solidFill>
            <a:extLst>
              <a:ext uri="{C807C97D-BFC1-408E-A445-0C87EB9F89A2}">
                <ask:lineSketchStyleProps xmlns:ask="http://schemas.microsoft.com/office/drawing/2018/sketchyshapes" sd="524268939">
                  <a:prstGeom prst="roundRect">
                    <a:avLst>
                      <a:gd name="adj" fmla="val 35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/>
          </p:cNvSpPr>
          <p:nvPr/>
        </p:nvSpPr>
        <p:spPr>
          <a:xfrm>
            <a:off x="13098780" y="8146655"/>
            <a:ext cx="2720340" cy="1108863"/>
          </a:xfrm>
          <a:prstGeom prst="roundRect">
            <a:avLst>
              <a:gd name="adj" fmla="val 50000"/>
            </a:avLst>
          </a:prstGeom>
          <a:solidFill>
            <a:srgbClr val="FF2F2F"/>
          </a:solidFill>
          <a:ln w="38100" cap="rnd" cmpd="thickThin">
            <a:solidFill>
              <a:schemeClr val="accent2">
                <a:lumMod val="75000"/>
              </a:schemeClr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Bodoni" panose="020B7200000000000000" pitchFamily="34" charset="0"/>
              </a:rPr>
              <a:t>End</a:t>
            </a:r>
          </a:p>
        </p:txBody>
      </p:sp>
      <p:pic>
        <p:nvPicPr>
          <p:cNvPr id="4" name="MsPham-MsPhuong-0936082789" descr="Logo&#10;&#10;Description automatically generated">
            <a:extLst>
              <a:ext uri="{FF2B5EF4-FFF2-40B4-BE49-F238E27FC236}">
                <a16:creationId xmlns:a16="http://schemas.microsoft.com/office/drawing/2014/main" id="{1C191C6B-65E0-4F26-A3BF-840985C76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2" y="831531"/>
            <a:ext cx="6995160" cy="78695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8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AEBE4DB8-C426-7973-E868-3599A867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3F73C8-2736-1FAC-4798-CC4D1150E276}"/>
              </a:ext>
            </a:extLst>
          </p:cNvPr>
          <p:cNvSpPr/>
          <p:nvPr/>
        </p:nvSpPr>
        <p:spPr>
          <a:xfrm>
            <a:off x="0" y="32238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F33E8-BFDB-5355-3063-02B360D08227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17300">
                <a:solidFill>
                  <a:srgbClr val="AF66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Review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F5AE0-9995-E2EF-5860-C50B7D971619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178B28F4-C7ED-512C-1B67-C3209E5646A4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0" name="MsPham-0936082789">
              <a:extLst>
                <a:ext uri="{FF2B5EF4-FFF2-40B4-BE49-F238E27FC236}">
                  <a16:creationId xmlns:a16="http://schemas.microsoft.com/office/drawing/2014/main" id="{C0D0FAD3-2219-5352-22F4-2012E39C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32">
            <a:extLst>
              <a:ext uri="{FF2B5EF4-FFF2-40B4-BE49-F238E27FC236}">
                <a16:creationId xmlns:a16="http://schemas.microsoft.com/office/drawing/2014/main" id="{85537CB6-336A-6D72-BF3F-B8928126D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18666" y="5529828"/>
            <a:ext cx="4605818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slim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6338431" y="7131908"/>
            <a:ext cx="3272806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8704287" y="8479561"/>
            <a:ext cx="524179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3690102" y="3948227"/>
            <a:ext cx="355596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tall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D265FE0B-AD28-31F3-1A2E-DA3FAD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0"/>
          <a:stretch/>
        </p:blipFill>
        <p:spPr>
          <a:xfrm>
            <a:off x="11443860" y="3877724"/>
            <a:ext cx="3272805" cy="5590112"/>
          </a:xfrm>
          <a:prstGeom prst="rect">
            <a:avLst/>
          </a:prstGeom>
        </p:spPr>
      </p:pic>
      <p:pic>
        <p:nvPicPr>
          <p:cNvPr id="7" name="Mspham-0936082789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C3A49925-42C7-D388-5C74-A704739C4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72" y="4379116"/>
            <a:ext cx="4327489" cy="5268409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609375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2552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13904" y="2255295"/>
            <a:ext cx="4695465" cy="2156437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162800" y="2255295"/>
            <a:ext cx="1946569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2504921" cy="2755022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3932628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482331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He’s/She’s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8382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53340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hair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9144001" y="8780539"/>
            <a:ext cx="4191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4325600" y="8899513"/>
            <a:ext cx="2743199" cy="9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eyes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D6A53-CFC5-CE2D-444B-B3041BBA1B5C}"/>
              </a:ext>
            </a:extLst>
          </p:cNvPr>
          <p:cNvGrpSpPr/>
          <p:nvPr/>
        </p:nvGrpSpPr>
        <p:grpSpPr>
          <a:xfrm>
            <a:off x="2057807" y="7081310"/>
            <a:ext cx="5181193" cy="1045899"/>
            <a:chOff x="3955953" y="2763731"/>
            <a:chExt cx="4723885" cy="953584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DCA2A3D8-F11E-B318-E321-1F42FA49B5D5}"/>
                </a:ext>
              </a:extLst>
            </p:cNvPr>
            <p:cNvSpPr txBox="1"/>
            <p:nvPr/>
          </p:nvSpPr>
          <p:spPr>
            <a:xfrm>
              <a:off x="7342258" y="276373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3" name="MsPham-0936082789">
              <a:extLst>
                <a:ext uri="{FF2B5EF4-FFF2-40B4-BE49-F238E27FC236}">
                  <a16:creationId xmlns:a16="http://schemas.microsoft.com/office/drawing/2014/main" id="{50FF650D-0DA8-DD92-3CAD-C9105A33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4079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635029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 has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492" y="1028700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382A6-0D50-A5F6-A89E-0FFF1D761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46"/>
          <a:stretch/>
        </p:blipFill>
        <p:spPr>
          <a:xfrm>
            <a:off x="470310" y="6134100"/>
            <a:ext cx="17347380" cy="2755022"/>
          </a:xfrm>
          <a:prstGeom prst="rect">
            <a:avLst/>
          </a:prstGeom>
        </p:spPr>
      </p:pic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819400" y="2407993"/>
            <a:ext cx="6289969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39000" y="2407993"/>
            <a:ext cx="1870369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1827540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6029233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C599DC-619D-796A-7B9B-9239876043F2}"/>
              </a:ext>
            </a:extLst>
          </p:cNvPr>
          <p:cNvGrpSpPr/>
          <p:nvPr/>
        </p:nvGrpSpPr>
        <p:grpSpPr>
          <a:xfrm>
            <a:off x="4362298" y="723427"/>
            <a:ext cx="5181193" cy="927010"/>
            <a:chOff x="3955953" y="2872126"/>
            <a:chExt cx="4723885" cy="845189"/>
          </a:xfrm>
        </p:grpSpPr>
        <p:sp>
          <p:nvSpPr>
            <p:cNvPr id="33" name="Mspham-0936082789">
              <a:extLst>
                <a:ext uri="{FF2B5EF4-FFF2-40B4-BE49-F238E27FC236}">
                  <a16:creationId xmlns:a16="http://schemas.microsoft.com/office/drawing/2014/main" id="{7A0ABE06-8FC9-5295-5FB3-384D67039446}"/>
                </a:ext>
              </a:extLst>
            </p:cNvPr>
            <p:cNvSpPr txBox="1"/>
            <p:nvPr/>
          </p:nvSpPr>
          <p:spPr>
            <a:xfrm>
              <a:off x="7342258" y="2954185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34" name="MsPham-0936082789">
              <a:extLst>
                <a:ext uri="{FF2B5EF4-FFF2-40B4-BE49-F238E27FC236}">
                  <a16:creationId xmlns:a16="http://schemas.microsoft.com/office/drawing/2014/main" id="{0BB3C679-99F4-8F7B-E1F9-D12DB33A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762073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AEBE4DB8-C426-7973-E868-3599A867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3F73C8-2736-1FAC-4798-CC4D1150E276}"/>
              </a:ext>
            </a:extLst>
          </p:cNvPr>
          <p:cNvSpPr/>
          <p:nvPr/>
        </p:nvSpPr>
        <p:spPr>
          <a:xfrm>
            <a:off x="-15240" y="0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F33E8-BFDB-5355-3063-02B360D08227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17300">
                <a:solidFill>
                  <a:srgbClr val="AF66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F5AE0-9995-E2EF-5860-C50B7D971619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178B28F4-C7ED-512C-1B67-C3209E5646A4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0" name="MsPham-0936082789">
              <a:extLst>
                <a:ext uri="{FF2B5EF4-FFF2-40B4-BE49-F238E27FC236}">
                  <a16:creationId xmlns:a16="http://schemas.microsoft.com/office/drawing/2014/main" id="{C0D0FAD3-2219-5352-22F4-2012E39C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32">
            <a:extLst>
              <a:ext uri="{FF2B5EF4-FFF2-40B4-BE49-F238E27FC236}">
                <a16:creationId xmlns:a16="http://schemas.microsoft.com/office/drawing/2014/main" id="{85537CB6-336A-6D72-BF3F-B8928126D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Read and complete.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468B1D-B0AD-9E36-136A-D197FDAF17AC}"/>
              </a:ext>
            </a:extLst>
          </p:cNvPr>
          <p:cNvGrpSpPr/>
          <p:nvPr/>
        </p:nvGrpSpPr>
        <p:grpSpPr>
          <a:xfrm>
            <a:off x="5124451" y="2522512"/>
            <a:ext cx="1467068" cy="3108375"/>
            <a:chOff x="3674183" y="2872126"/>
            <a:chExt cx="1337580" cy="2834018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2F8FFD37-567E-B09F-0034-0800F1628AE3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3" name="MsPham-0936082789">
              <a:extLst>
                <a:ext uri="{FF2B5EF4-FFF2-40B4-BE49-F238E27FC236}">
                  <a16:creationId xmlns:a16="http://schemas.microsoft.com/office/drawing/2014/main" id="{19CB4371-9AF0-0170-CA3D-4040AF52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172F651-9A71-3558-5FDE-549B54938D8B}"/>
              </a:ext>
            </a:extLst>
          </p:cNvPr>
          <p:cNvSpPr txBox="1"/>
          <p:nvPr/>
        </p:nvSpPr>
        <p:spPr>
          <a:xfrm>
            <a:off x="1676400" y="4977278"/>
            <a:ext cx="12516310" cy="4260333"/>
          </a:xfrm>
          <a:prstGeom prst="rect">
            <a:avLst/>
          </a:prstGeom>
          <a:solidFill>
            <a:srgbClr val="FFFDF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1. My grandfather and grandmother are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2. My father is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tall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3. My mother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hair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4. My sister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 and big eyes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6D93596-93F6-1852-CF91-6A5743483438}"/>
              </a:ext>
            </a:extLst>
          </p:cNvPr>
          <p:cNvSpPr txBox="1"/>
          <p:nvPr/>
        </p:nvSpPr>
        <p:spPr>
          <a:xfrm>
            <a:off x="800100" y="1232577"/>
            <a:ext cx="16687800" cy="3425769"/>
          </a:xfrm>
          <a:prstGeom prst="roundRect">
            <a:avLst>
              <a:gd name="adj" fmla="val 9301"/>
            </a:avLst>
          </a:prstGeom>
          <a:solidFill>
            <a:srgbClr val="CCFFFF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400"/>
              <a:t>I have a big family: my grandfather, my grandmother, my father, my mother, my sister and me. My grandfather is big. My grandmother is big, too. My father is very tall. My mother is slim. She has long hair. My sister has a round face and big eyes.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DB58AC-DC9E-0B02-73EF-1C7E9B0B7228}"/>
              </a:ext>
            </a:extLst>
          </p:cNvPr>
          <p:cNvGrpSpPr/>
          <p:nvPr/>
        </p:nvGrpSpPr>
        <p:grpSpPr>
          <a:xfrm>
            <a:off x="14773287" y="7666954"/>
            <a:ext cx="1467068" cy="1591172"/>
            <a:chOff x="3709758" y="2872126"/>
            <a:chExt cx="1337580" cy="145072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957420BD-6D89-FBD8-8A15-364A15F04A50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628F0B21-2AE2-8496-5546-B4342D51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3167219A-5DAA-CEF2-7B14-5608BDA4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819900"/>
            <a:ext cx="4389500" cy="2735817"/>
          </a:xfrm>
          <a:prstGeom prst="rect">
            <a:avLst/>
          </a:prstGeom>
        </p:spPr>
      </p:pic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10C9673B-4365-DFF7-98E1-7C48945019CF}"/>
              </a:ext>
            </a:extLst>
          </p:cNvPr>
          <p:cNvSpPr/>
          <p:nvPr/>
        </p:nvSpPr>
        <p:spPr>
          <a:xfrm>
            <a:off x="11582400" y="5100637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10EF3BB-0DEC-3B63-3FD8-5C2FEB30BBD7}"/>
              </a:ext>
            </a:extLst>
          </p:cNvPr>
          <p:cNvSpPr/>
          <p:nvPr/>
        </p:nvSpPr>
        <p:spPr>
          <a:xfrm>
            <a:off x="5375815" y="6183585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B5383289-49D4-4784-B7BB-AF0AA0408A46}"/>
              </a:ext>
            </a:extLst>
          </p:cNvPr>
          <p:cNvSpPr/>
          <p:nvPr/>
        </p:nvSpPr>
        <p:spPr>
          <a:xfrm>
            <a:off x="6124576" y="7246783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E9DC6EF6-5BF5-71B9-FBA0-7D0C2A24ED2F}"/>
              </a:ext>
            </a:extLst>
          </p:cNvPr>
          <p:cNvSpPr/>
          <p:nvPr/>
        </p:nvSpPr>
        <p:spPr>
          <a:xfrm>
            <a:off x="5776912" y="8338956"/>
            <a:ext cx="6739398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2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27A8367-398E-BED3-AF4D-DC7F52A50067}"/>
              </a:ext>
            </a:extLst>
          </p:cNvPr>
          <p:cNvGrpSpPr/>
          <p:nvPr/>
        </p:nvGrpSpPr>
        <p:grpSpPr>
          <a:xfrm>
            <a:off x="653306" y="2291305"/>
            <a:ext cx="1467068" cy="3108375"/>
            <a:chOff x="3674183" y="2872126"/>
            <a:chExt cx="1337580" cy="2834018"/>
          </a:xfrm>
        </p:grpSpPr>
        <p:sp>
          <p:nvSpPr>
            <p:cNvPr id="24" name="Mspham-0936082789">
              <a:extLst>
                <a:ext uri="{FF2B5EF4-FFF2-40B4-BE49-F238E27FC236}">
                  <a16:creationId xmlns:a16="http://schemas.microsoft.com/office/drawing/2014/main" id="{3998DFAE-8EC0-BD3D-4380-9C430E896B43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5" name="MsPham-0936082789">
              <a:extLst>
                <a:ext uri="{FF2B5EF4-FFF2-40B4-BE49-F238E27FC236}">
                  <a16:creationId xmlns:a16="http://schemas.microsoft.com/office/drawing/2014/main" id="{E80CBA3E-EC8A-A232-BD49-8316F1C9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Let’s write.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6C20C-B54B-C69A-2CB6-59BFF37D9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6" y="2919683"/>
            <a:ext cx="16637463" cy="36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Project.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614E-80FC-6E72-AA06-3961750886A2}"/>
              </a:ext>
            </a:extLst>
          </p:cNvPr>
          <p:cNvGrpSpPr/>
          <p:nvPr/>
        </p:nvGrpSpPr>
        <p:grpSpPr>
          <a:xfrm>
            <a:off x="2971800" y="2460075"/>
            <a:ext cx="1467068" cy="3108375"/>
            <a:chOff x="3674183" y="2872126"/>
            <a:chExt cx="1337580" cy="2834018"/>
          </a:xfrm>
        </p:grpSpPr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8FE0956E-9EF4-5824-93D2-8FF12870904C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8" name="MsPham-0936082789">
              <a:extLst>
                <a:ext uri="{FF2B5EF4-FFF2-40B4-BE49-F238E27FC236}">
                  <a16:creationId xmlns:a16="http://schemas.microsoft.com/office/drawing/2014/main" id="{9586C1DC-5F82-3D21-88F3-774D2031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C8D601-5A51-8240-BBEF-50AF3F12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08299"/>
            <a:ext cx="16230600" cy="83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FD1D62EF-C430-A38D-E1DA-789269DBA5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EAAE08-84FB-F836-5401-89CA852E19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EFBE8-224F-275A-421B-93E044446DA3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E161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>
                <a:solidFill>
                  <a:srgbClr val="AF665A"/>
                </a:solidFill>
              </a:rPr>
              <a:t>Thank</a:t>
            </a:r>
            <a:r>
              <a:rPr lang="en-US"/>
              <a:t> </a:t>
            </a:r>
            <a:r>
              <a:rPr lang="en-US">
                <a:solidFill>
                  <a:srgbClr val="AF665A"/>
                </a:solidFill>
              </a:rPr>
              <a:t>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5F8B6-DA85-0B31-8642-83D27ED4822F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750F9A3A-B9A9-64B3-FDBB-ED9EA9073D8A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5" name="MsPham-0936082789">
              <a:extLst>
                <a:ext uri="{FF2B5EF4-FFF2-40B4-BE49-F238E27FC236}">
                  <a16:creationId xmlns:a16="http://schemas.microsoft.com/office/drawing/2014/main" id="{FAC43F48-E33E-3C43-1DAC-C52949BE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32">
            <a:extLst>
              <a:ext uri="{FF2B5EF4-FFF2-40B4-BE49-F238E27FC236}">
                <a16:creationId xmlns:a16="http://schemas.microsoft.com/office/drawing/2014/main" id="{3F92EB17-21C6-D30A-1FF1-6C79762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kids jumping on a rock&#10;&#10;Description automatically generated with low confidence">
            <a:extLst>
              <a:ext uri="{FF2B5EF4-FFF2-40B4-BE49-F238E27FC236}">
                <a16:creationId xmlns:a16="http://schemas.microsoft.com/office/drawing/2014/main" id="{D873D46D-8FDF-46F7-48AE-147556F6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A2BD459E-90BF-0AC1-83C9-8D61F40A8D8A}"/>
              </a:ext>
            </a:extLst>
          </p:cNvPr>
          <p:cNvSpPr txBox="1"/>
          <p:nvPr/>
        </p:nvSpPr>
        <p:spPr>
          <a:xfrm>
            <a:off x="2133600" y="3467100"/>
            <a:ext cx="14173200" cy="5154039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10541"/>
              </a:lnSpc>
            </a:pPr>
            <a:r>
              <a:rPr lang="en-US" sz="1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4461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Warm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9063F-52DA-CB61-F114-B8844094CD0F}"/>
              </a:ext>
            </a:extLst>
          </p:cNvPr>
          <p:cNvSpPr txBox="1">
            <a:spLocks/>
          </p:cNvSpPr>
          <p:nvPr/>
        </p:nvSpPr>
        <p:spPr>
          <a:xfrm>
            <a:off x="8410958" y="2772524"/>
            <a:ext cx="8229600" cy="242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The monster has </a:t>
            </a:r>
          </a:p>
          <a:p>
            <a:pPr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a _____ mouth.</a:t>
            </a:r>
          </a:p>
        </p:txBody>
      </p:sp>
      <p:pic>
        <p:nvPicPr>
          <p:cNvPr id="4" name="Picture 2" descr="Free Monster Big Mouth Clipart in AI, SVG, EPS or PSD">
            <a:extLst>
              <a:ext uri="{FF2B5EF4-FFF2-40B4-BE49-F238E27FC236}">
                <a16:creationId xmlns:a16="http://schemas.microsoft.com/office/drawing/2014/main" id="{F8386250-54D6-4AEC-D0AE-E9D40CD7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42" y="1401908"/>
            <a:ext cx="5427899" cy="54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A6257-AE82-3AE3-1C97-5B4E3ACF7AC7}"/>
              </a:ext>
            </a:extLst>
          </p:cNvPr>
          <p:cNvSpPr txBox="1">
            <a:spLocks/>
          </p:cNvSpPr>
          <p:nvPr/>
        </p:nvSpPr>
        <p:spPr>
          <a:xfrm>
            <a:off x="8605511" y="3043657"/>
            <a:ext cx="7928161" cy="10744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Doraemon ____ short.</a:t>
            </a:r>
          </a:p>
        </p:txBody>
      </p:sp>
      <p:pic>
        <p:nvPicPr>
          <p:cNvPr id="7" name="Picture 2" descr="Doraemon | Doraemon Wiki | Fandom">
            <a:extLst>
              <a:ext uri="{FF2B5EF4-FFF2-40B4-BE49-F238E27FC236}">
                <a16:creationId xmlns:a16="http://schemas.microsoft.com/office/drawing/2014/main" id="{216B235D-74CE-9007-EA25-5B74B47D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4" y="1839207"/>
            <a:ext cx="2915580" cy="41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Elephant Clipart Images – Browse 18,526 Stock Photos, Vectors, and Video |  Adobe Stock">
            <a:extLst>
              <a:ext uri="{FF2B5EF4-FFF2-40B4-BE49-F238E27FC236}">
                <a16:creationId xmlns:a16="http://schemas.microsoft.com/office/drawing/2014/main" id="{2C44CA78-E928-D6EC-7838-1156C4E6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89" y="1981702"/>
            <a:ext cx="5290953" cy="39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67098C-7AB1-1B35-9BD6-2BAD94B6B760}"/>
              </a:ext>
            </a:extLst>
          </p:cNvPr>
          <p:cNvSpPr txBox="1"/>
          <p:nvPr/>
        </p:nvSpPr>
        <p:spPr>
          <a:xfrm>
            <a:off x="9496755" y="2656768"/>
            <a:ext cx="6267450" cy="2431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The elephant is</a:t>
            </a:r>
            <a:br>
              <a:rPr lang="en-US"/>
            </a:br>
            <a:r>
              <a:rPr lang="en-US"/>
              <a:t>______.</a:t>
            </a:r>
          </a:p>
        </p:txBody>
      </p:sp>
    </p:spTree>
    <p:extLst>
      <p:ext uri="{BB962C8B-B14F-4D97-AF65-F5344CB8AC3E}">
        <p14:creationId xmlns:p14="http://schemas.microsoft.com/office/powerpoint/2010/main" val="17852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Pinocchio PNG Images, Transparent Pinocchio Image Download - PNGitem">
            <a:extLst>
              <a:ext uri="{FF2B5EF4-FFF2-40B4-BE49-F238E27FC236}">
                <a16:creationId xmlns:a16="http://schemas.microsoft.com/office/drawing/2014/main" id="{771FB533-EA3A-5BFD-C5C1-B25785A2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06" y="1330173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EBC263-B849-7311-F568-9AF6CFDF1CCF}"/>
              </a:ext>
            </a:extLst>
          </p:cNvPr>
          <p:cNvSpPr txBox="1">
            <a:spLocks/>
          </p:cNvSpPr>
          <p:nvPr/>
        </p:nvSpPr>
        <p:spPr>
          <a:xfrm>
            <a:off x="8488832" y="2599075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Pinocchio has </a:t>
            </a:r>
          </a:p>
          <a:p>
            <a:r>
              <a:rPr lang="en-US"/>
              <a:t>a _______ nose.</a:t>
            </a:r>
          </a:p>
        </p:txBody>
      </p:sp>
    </p:spTree>
    <p:extLst>
      <p:ext uri="{BB962C8B-B14F-4D97-AF65-F5344CB8AC3E}">
        <p14:creationId xmlns:p14="http://schemas.microsoft.com/office/powerpoint/2010/main" val="11321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DFCD-DDDE-D505-45B6-BD2DDBE01FAB}"/>
              </a:ext>
            </a:extLst>
          </p:cNvPr>
          <p:cNvSpPr txBox="1">
            <a:spLocks/>
          </p:cNvSpPr>
          <p:nvPr/>
        </p:nvSpPr>
        <p:spPr>
          <a:xfrm>
            <a:off x="8124575" y="3007482"/>
            <a:ext cx="8790579" cy="10014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Jaian _____ big.</a:t>
            </a:r>
          </a:p>
        </p:txBody>
      </p:sp>
      <p:pic>
        <p:nvPicPr>
          <p:cNvPr id="7" name="Picture 4" descr="Jaian/Thư viện ảnh | Wikia Doraemon tiếng Việt | Fandom">
            <a:extLst>
              <a:ext uri="{FF2B5EF4-FFF2-40B4-BE49-F238E27FC236}">
                <a16:creationId xmlns:a16="http://schemas.microsoft.com/office/drawing/2014/main" id="{38CBA033-7E19-F1BB-3F2E-60BB7BC5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12" y="381045"/>
            <a:ext cx="4982898" cy="59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endParaRPr lang="es-E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Edogawa Conan - Vector by RedReepa on DeviantArt">
            <a:extLst>
              <a:ext uri="{FF2B5EF4-FFF2-40B4-BE49-F238E27FC236}">
                <a16:creationId xmlns:a16="http://schemas.microsoft.com/office/drawing/2014/main" id="{D7857DE0-9F33-34A1-2F95-514CF65A8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57088" y="2785474"/>
            <a:ext cx="1708295" cy="25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692149-C50A-0EF4-119C-296D2439A64A}"/>
              </a:ext>
            </a:extLst>
          </p:cNvPr>
          <p:cNvSpPr txBox="1">
            <a:spLocks/>
          </p:cNvSpPr>
          <p:nvPr/>
        </p:nvSpPr>
        <p:spPr>
          <a:xfrm>
            <a:off x="8022385" y="3505193"/>
            <a:ext cx="8890035" cy="122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Conan is _______</a:t>
            </a:r>
          </a:p>
        </p:txBody>
      </p:sp>
    </p:spTree>
    <p:extLst>
      <p:ext uri="{BB962C8B-B14F-4D97-AF65-F5344CB8AC3E}">
        <p14:creationId xmlns:p14="http://schemas.microsoft.com/office/powerpoint/2010/main" val="28593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CEC5F4-2429-78E6-C313-A0F5782A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4" y="1143316"/>
            <a:ext cx="2385723" cy="55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46F0B0-CB1E-0599-55DF-A53D8F0EBEDB}"/>
              </a:ext>
            </a:extLst>
          </p:cNvPr>
          <p:cNvSpPr txBox="1">
            <a:spLocks/>
          </p:cNvSpPr>
          <p:nvPr/>
        </p:nvSpPr>
        <p:spPr>
          <a:xfrm>
            <a:off x="8174302" y="3435282"/>
            <a:ext cx="8790580" cy="122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The giraffe is _______.</a:t>
            </a:r>
          </a:p>
        </p:txBody>
      </p:sp>
    </p:spTree>
    <p:extLst>
      <p:ext uri="{BB962C8B-B14F-4D97-AF65-F5344CB8AC3E}">
        <p14:creationId xmlns:p14="http://schemas.microsoft.com/office/powerpoint/2010/main" val="1465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425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.VnBlack</vt:lpstr>
      <vt:lpstr>.VnAvant</vt:lpstr>
      <vt:lpstr>Arial</vt:lpstr>
      <vt:lpstr>.VnBodoni</vt:lpstr>
      <vt:lpstr>Cooper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Hạnh Ngô Thị</cp:lastModifiedBy>
  <cp:revision>159</cp:revision>
  <dcterms:created xsi:type="dcterms:W3CDTF">2006-08-16T00:00:00Z</dcterms:created>
  <dcterms:modified xsi:type="dcterms:W3CDTF">2025-02-18T02:57:28Z</dcterms:modified>
  <dc:identifier>DAFhFAq5cvQ</dc:identifier>
</cp:coreProperties>
</file>