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  <p:sldMasterId id="2147483675" r:id="rId6"/>
    <p:sldMasterId id="2147483687" r:id="rId7"/>
    <p:sldMasterId id="2147483700" r:id="rId8"/>
    <p:sldMasterId id="2147483712" r:id="rId9"/>
  </p:sldMasterIdLst>
  <p:notesMasterIdLst>
    <p:notesMasterId r:id="rId34"/>
  </p:notesMasterIdLst>
  <p:sldIdLst>
    <p:sldId id="756" r:id="rId10"/>
    <p:sldId id="757" r:id="rId11"/>
    <p:sldId id="259" r:id="rId12"/>
    <p:sldId id="273" r:id="rId13"/>
    <p:sldId id="275" r:id="rId14"/>
    <p:sldId id="747" r:id="rId15"/>
    <p:sldId id="280" r:id="rId16"/>
    <p:sldId id="748" r:id="rId17"/>
    <p:sldId id="295" r:id="rId18"/>
    <p:sldId id="309" r:id="rId19"/>
    <p:sldId id="311" r:id="rId20"/>
    <p:sldId id="749" r:id="rId21"/>
    <p:sldId id="750" r:id="rId22"/>
    <p:sldId id="751" r:id="rId23"/>
    <p:sldId id="331" r:id="rId24"/>
    <p:sldId id="313" r:id="rId25"/>
    <p:sldId id="752" r:id="rId26"/>
    <p:sldId id="310" r:id="rId27"/>
    <p:sldId id="321" r:id="rId28"/>
    <p:sldId id="753" r:id="rId29"/>
    <p:sldId id="754" r:id="rId30"/>
    <p:sldId id="755" r:id="rId31"/>
    <p:sldId id="300" r:id="rId32"/>
    <p:sldId id="32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8585"/>
    <a:srgbClr val="00CC99"/>
    <a:srgbClr val="FF75A0"/>
    <a:srgbClr val="FEF0DB"/>
    <a:srgbClr val="FFFFFF"/>
    <a:srgbClr val="CC9900"/>
    <a:srgbClr val="FF4780"/>
    <a:srgbClr val="FFEEE1"/>
    <a:srgbClr val="FFF89A"/>
    <a:srgbClr val="FF6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3" autoAdjust="0"/>
  </p:normalViewPr>
  <p:slideViewPr>
    <p:cSldViewPr snapToGrid="0" showGuides="1">
      <p:cViewPr>
        <p:scale>
          <a:sx n="48" d="100"/>
          <a:sy n="48" d="100"/>
        </p:scale>
        <p:origin x="852" y="54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94116-FC9B-48C5-976A-9F557E9414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BBC84-7ABE-44DD-8E49-15D2139DE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0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63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79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27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1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65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1698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582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800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097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360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72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6546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100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9760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7974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0074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3564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5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6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6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9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4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7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5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3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43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1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5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2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27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B0FE5B-ABE7-433D-9DA8-603F28189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A7E127-8E23-4A25-8CA4-8551898DE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D3C4D1-DC23-4E12-8473-D02B1293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407852-584B-4011-B47D-AE974D46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77C90E-6184-468E-95F0-BCFC7543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2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60C89D-62C6-4C6B-A1EE-2288428B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F5BBD-1571-462D-BB82-654CF73A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82FAF5-8802-469C-A7D0-DFB7C04C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797325-145F-4D60-8231-170C9EE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B31DC-63CB-4CFD-9EC1-CD8A2148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807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E77686-6C2A-4F38-BAE8-E0F744D2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D9C378-852E-4A6C-857F-4AA8F1EA6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B79A98-73E1-493F-84A3-9FB25DC3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FF0626-5B88-4C63-893C-08CDCA6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969603-0169-438A-80A7-5D167B51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13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0D5384-687F-4A9A-ABD4-7327EE8F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677EC7-EE7E-46F4-9FF8-839BB92CC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C81262-EB37-4A2E-9A44-94E3A5431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D45B27-7134-4583-9CF7-5F103E3F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7DB213-C989-47C2-BA4E-97896292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770503-B3D5-43B4-AF67-5E02702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01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ECC15-7A80-40C4-B462-83010278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4DF5F0-FDBB-4DEE-93FD-D7F0FA9A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C9BAAD-957D-45D6-8DA7-CAFA08D52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94AAEF4-5A59-4CBC-97C3-7F0EC2E87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79EE8A9-27D9-4C3D-A88A-CA4A69944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56CA150-CF6D-428B-BA46-795B59CC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63EA34A-D61F-4A0F-BC42-A07074CA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E3EBA8E-4675-4C3E-A007-A511E70A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41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F6A5AE-BF2D-4D3F-8FF8-56CF1512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EC12041-1F52-416A-8622-2532AB44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3F7A6-3107-4A92-853E-B8AEACF0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74CCBF-75C4-4B1E-8124-8171BA12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F74F226-0950-464D-9A11-F6CE77CA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BB8AD1-3B39-40F8-BC8E-D5D9CD7D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2E75AF-168A-4E00-BFE7-4476A698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94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A8A956-2AE7-4EB0-AF9D-35AC36BE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BBAE08-330B-4B36-BB39-F03098CD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BD9D39-5D8E-4605-AA6E-A85297F7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8CABF3-BE55-472A-978F-6C63E69C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DC14E9-2BFD-474A-BFD6-96BF8B19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6B4079-D027-4094-964E-49F62EA7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78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3E0D8A-AEB1-4BF7-A69A-B81F18F0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423482-D92B-47D8-B59C-F0655EE89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D2553A-501C-442B-9C60-194C5929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F784FC-4630-4131-8C80-F213C623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30F23A-BBCF-48D6-B7F3-3A760572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0069D6-81CA-40F4-ABF8-BFE03A52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25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61196-659B-4952-A831-F6959A85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9A96633-792D-4290-A8BF-C5DDD0BAE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FF0BDB-2A26-4D5D-B647-CFD3F908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1D719C-3BC0-4846-B46E-6FD0FE97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2D3E3B-5BA1-4187-A642-1B8025FC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07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D48AC76-42BF-4C6F-9926-4464B2630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D57D9B-EA17-45C5-A44F-E24EE343B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0C6CFA-BDB8-4F67-A8D6-741559FC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0498AF-00CC-4AC7-821B-83A93FAF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CA0598-697C-42CB-B453-DDC5756B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6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287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320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788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73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448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111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593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862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443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041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89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91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6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xmlns="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2969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93BA1170-C788-EAA4-2672-EEE8D4C360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xmlns="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213521B-D89C-9CB2-9031-2CDEF7ECEC6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8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9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C11AB4DE-D1B5-B036-FF03-B4564E0A130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A8AA6F21-E4B0-F756-4AC0-3AC703152C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6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DCCF645-606A-450E-AD2C-FC28C339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49BCF4-68C3-48D3-9513-ED9F0544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F36062-6E5A-450B-9463-6B521EE47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F93AF9-0D0D-4A45-A38F-434A53CE7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09E0DC-F04C-480F-89B7-BC12FD632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6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file:///D:\giao%20an%20tin%20hoc\NHAC\VUIDEHOC.WAV" TargetMode="External"/><Relationship Id="rId1" Type="http://schemas.microsoft.com/office/2007/relationships/media" Target="file:///D:\giao%20an%20tin%20hoc\NHAC\VUIDEHOC.WAV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5.xml"/><Relationship Id="rId6" Type="http://schemas.microsoft.com/office/2007/relationships/hdphoto" Target="../media/hdphoto10.wdp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11" Type="http://schemas.openxmlformats.org/officeDocument/2006/relationships/image" Target="../media/image21.gif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slide" Target="slide6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1"/>
          <p:cNvSpPr>
            <a:spLocks noChangeArrowheads="1"/>
          </p:cNvSpPr>
          <p:nvPr/>
        </p:nvSpPr>
        <p:spPr bwMode="auto">
          <a:xfrm>
            <a:off x="2088108" y="2294344"/>
            <a:ext cx="8219271" cy="28623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KHOA HỌC LỚP  5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23: CÁC GIA ĐOẠN PHÁT TRIỂN CHÍNH CỦA CON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 ( TIẾT 1)</a:t>
            </a:r>
          </a:p>
        </p:txBody>
      </p:sp>
      <p:pic>
        <p:nvPicPr>
          <p:cNvPr id="30" name="VUIDEHOC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438400" y="5433665"/>
            <a:ext cx="7868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Huyên</a:t>
            </a:r>
            <a:endParaRPr lang="en-US" sz="3600" b="1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2031" y="111868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3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17594" y="111867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3148384" y="69123"/>
            <a:ext cx="6293273" cy="52747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ĐỐC TÍN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D51B99B-5790-74E4-7889-D7FFF5570439}"/>
              </a:ext>
            </a:extLst>
          </p:cNvPr>
          <p:cNvSpPr/>
          <p:nvPr/>
        </p:nvSpPr>
        <p:spPr>
          <a:xfrm>
            <a:off x="1371601" y="958004"/>
            <a:ext cx="9580095" cy="4842722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0732005"/>
              </a:avLst>
            </a:prstTxWarp>
            <a:spAutoFit/>
            <a:scene3d>
              <a:camera prst="obliqueTop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THẦY, CÔ GIÁO ĐẾN VỚI TIẾT HỌC LỚP 5B</a:t>
            </a:r>
          </a:p>
        </p:txBody>
      </p:sp>
    </p:spTree>
    <p:extLst>
      <p:ext uri="{BB962C8B-B14F-4D97-AF65-F5344CB8AC3E}">
        <p14:creationId xmlns:p14="http://schemas.microsoft.com/office/powerpoint/2010/main" val="265815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1, đọc thông tin và cho biết sự phát triển của con người chia làm mấy giai đoạn, độ tuổi của mỗi giai đoạn đó.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866" y="3200399"/>
            <a:ext cx="3831771" cy="3831771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xmlns="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363101" y="759122"/>
            <a:ext cx="2632792" cy="14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7BEDBFB-CA93-0C26-63B9-303FC5185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943" y="1734812"/>
            <a:ext cx="8252051" cy="47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xmlns="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xmlns="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xmlns="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94823C-EBBD-63B0-FD77-76E60113516C}"/>
                </a:ext>
              </a:extLst>
            </p:cNvPr>
            <p:cNvSpPr txBox="1"/>
            <p:nvPr/>
          </p:nvSpPr>
          <p:spPr>
            <a:xfrm>
              <a:off x="2904020" y="816429"/>
              <a:ext cx="62157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Sự phát triển của con người được chia làm mấy giai đoạn?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3483429" y="3810000"/>
            <a:ext cx="8175171" cy="2601686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Sự phát triển của con người được chia làm 4 giai đoạn chính: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Tuổi ấu thơ, tuổi vị thành niên, tuổi trưởng thành, tuổi già.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4936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1D8DC-2386-94D6-FD14-C4BBC68BED04}"/>
              </a:ext>
            </a:extLst>
          </p:cNvPr>
          <p:cNvGrpSpPr/>
          <p:nvPr/>
        </p:nvGrpSpPr>
        <p:grpSpPr>
          <a:xfrm>
            <a:off x="1821739" y="206827"/>
            <a:ext cx="9651804" cy="2133601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xmlns="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xmlns="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xmlns="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94823C-EBBD-63B0-FD77-76E60113516C}"/>
                </a:ext>
              </a:extLst>
            </p:cNvPr>
            <p:cNvSpPr txBox="1"/>
            <p:nvPr/>
          </p:nvSpPr>
          <p:spPr>
            <a:xfrm>
              <a:off x="2886458" y="1099428"/>
              <a:ext cx="62157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Nếu độ tuổi của mỗi giai đoạn?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3483429" y="2743201"/>
            <a:ext cx="8360228" cy="3668486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Tuổi ấu thơ: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lúc mới sinh đến 9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ổ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i vị thành niên: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10 đến 19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uổi trưởng thành: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20 đến 60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uổi già: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trên 60 tuổi.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71277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xmlns="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xmlns="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xmlns="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94823C-EBBD-63B0-FD77-76E60113516C}"/>
                </a:ext>
              </a:extLst>
            </p:cNvPr>
            <p:cNvSpPr txBox="1"/>
            <p:nvPr/>
          </p:nvSpPr>
          <p:spPr>
            <a:xfrm>
              <a:off x="2904020" y="816429"/>
              <a:ext cx="62157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 em đang trong giai đoạn phát triển nào? Vì sao em biết điều đó.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3396343" y="3886199"/>
            <a:ext cx="8175171" cy="2002972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/>
              </a:rPr>
              <a:t>Giai đoạn tuổi vị thành niên, vì dựa vào tuổi. (11 tuổi)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5374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xmlns="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xmlns="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xmlns="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94823C-EBBD-63B0-FD77-76E60113516C}"/>
                </a:ext>
              </a:extLst>
            </p:cNvPr>
            <p:cNvSpPr txBox="1"/>
            <p:nvPr/>
          </p:nvSpPr>
          <p:spPr>
            <a:xfrm>
              <a:off x="2860115" y="696686"/>
              <a:ext cx="62157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 các thành viên trong gia đình các em đang trong giai đoạn phát triển nào?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7791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xmlns="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2925787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034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xmlns="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xmlns="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xmlns="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8D86789-1F8C-44EB-A902-3063F7E80EA9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1994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endParaRPr lang="en-US" sz="5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xmlns="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37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1479389" y="266844"/>
            <a:ext cx="9574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2, đọc thông tin và cho biết: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Tuổi ấu thơ có thể chia thành những giai đoạn nào?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sự thay đổi của trẻ ở tuổi ấu thơ.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85E5BC11-5C9C-44AF-963E-B96E4EFE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170579"/>
            <a:ext cx="1812001" cy="1599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1C4454-B05C-47DE-01DA-CBD3E75D1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44" y="2017245"/>
            <a:ext cx="7790769" cy="452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09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FDE974-CC8D-43BD-93C9-9D662C33A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FCC7738-7ACF-8391-D2A4-50AED2AB2EAA}"/>
              </a:ext>
            </a:extLst>
          </p:cNvPr>
          <p:cNvSpPr/>
          <p:nvPr/>
        </p:nvSpPr>
        <p:spPr>
          <a:xfrm>
            <a:off x="0" y="0"/>
            <a:ext cx="7587343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F25302-A0B0-36EA-2815-8A3988DD5944}"/>
              </a:ext>
            </a:extLst>
          </p:cNvPr>
          <p:cNvSpPr txBox="1"/>
          <p:nvPr/>
        </p:nvSpPr>
        <p:spPr>
          <a:xfrm>
            <a:off x="217714" y="446314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Tuổi ấu thơ có thể chia thành 4 giai đoạn: 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Dưới 1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1 đến dưới 3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3 đến 5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6 đến 9 tuổi.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6B50E8-D3E5-4F72-B2B8-A9E7EED85949}"/>
              </a:ext>
            </a:extLst>
          </p:cNvPr>
          <p:cNvSpPr txBox="1"/>
          <p:nvPr/>
        </p:nvSpPr>
        <p:spPr>
          <a:xfrm>
            <a:off x="195943" y="4408714"/>
            <a:ext cx="7445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sự thay đổi của trẻ ở tuổi ấu thơ: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lứa tuổi này, cơ thể chúng ta lớn lên khá nhanh</a:t>
            </a:r>
          </a:p>
        </p:txBody>
      </p:sp>
    </p:spTree>
    <p:extLst>
      <p:ext uri="{BB962C8B-B14F-4D97-AF65-F5344CB8AC3E}">
        <p14:creationId xmlns:p14="http://schemas.microsoft.com/office/powerpoint/2010/main" val="3218237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4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8" name="Picture 7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DF8FCAF9-F35C-F680-2B97-D207D5E6D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" y="2349434"/>
            <a:ext cx="10307444" cy="2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 ô chữ về các giai đoạn phát triển trong tuổi ấu thơ với mô tả đặc điểm phù hợp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380E80-E50C-1CBC-9EB9-54E5BDBC6AA9}"/>
              </a:ext>
            </a:extLst>
          </p:cNvPr>
          <p:cNvSpPr/>
          <p:nvPr/>
        </p:nvSpPr>
        <p:spPr>
          <a:xfrm>
            <a:off x="740229" y="1850571"/>
            <a:ext cx="3701142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4A1D1C-03A2-305D-AC63-B68D269A80FB}"/>
              </a:ext>
            </a:extLst>
          </p:cNvPr>
          <p:cNvSpPr/>
          <p:nvPr/>
        </p:nvSpPr>
        <p:spPr>
          <a:xfrm>
            <a:off x="762000" y="2928257"/>
            <a:ext cx="3690257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9A71A01-22BA-7A72-1896-E4EDE3C66C75}"/>
              </a:ext>
            </a:extLst>
          </p:cNvPr>
          <p:cNvSpPr/>
          <p:nvPr/>
        </p:nvSpPr>
        <p:spPr>
          <a:xfrm>
            <a:off x="740228" y="3973286"/>
            <a:ext cx="3690258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D218666-28EB-BE67-FE94-BDFA25CE2212}"/>
              </a:ext>
            </a:extLst>
          </p:cNvPr>
          <p:cNvSpPr/>
          <p:nvPr/>
        </p:nvSpPr>
        <p:spPr>
          <a:xfrm>
            <a:off x="740228" y="5040086"/>
            <a:ext cx="3690258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95DB38F-6C5F-9C8A-15E5-768E0BD421EB}"/>
              </a:ext>
            </a:extLst>
          </p:cNvPr>
          <p:cNvSpPr/>
          <p:nvPr/>
        </p:nvSpPr>
        <p:spPr>
          <a:xfrm>
            <a:off x="6019801" y="1883228"/>
            <a:ext cx="5061856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13E5941-E358-026B-A396-4A95AD754755}"/>
              </a:ext>
            </a:extLst>
          </p:cNvPr>
          <p:cNvSpPr/>
          <p:nvPr/>
        </p:nvSpPr>
        <p:spPr>
          <a:xfrm>
            <a:off x="6041572" y="2873828"/>
            <a:ext cx="5061856" cy="859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viễn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7D1ADF-C528-63FD-35B7-1604C4E48188}"/>
              </a:ext>
            </a:extLst>
          </p:cNvPr>
          <p:cNvSpPr/>
          <p:nvPr/>
        </p:nvSpPr>
        <p:spPr>
          <a:xfrm>
            <a:off x="6019801" y="3886198"/>
            <a:ext cx="5061856" cy="827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AA37AB5-3CC1-3C01-F41B-970DC7F20283}"/>
              </a:ext>
            </a:extLst>
          </p:cNvPr>
          <p:cNvSpPr/>
          <p:nvPr/>
        </p:nvSpPr>
        <p:spPr>
          <a:xfrm>
            <a:off x="6008915" y="5018313"/>
            <a:ext cx="5061856" cy="805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FC727EB-D595-E1A0-A6EE-96B7804C5005}"/>
              </a:ext>
            </a:extLst>
          </p:cNvPr>
          <p:cNvCxnSpPr>
            <a:stCxn id="10" idx="3"/>
            <a:endCxn id="17" idx="1"/>
          </p:cNvCxnSpPr>
          <p:nvPr/>
        </p:nvCxnSpPr>
        <p:spPr>
          <a:xfrm>
            <a:off x="4441371" y="2198914"/>
            <a:ext cx="1567544" cy="32221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5941DEC-119B-F9B1-E3DB-74ACFCB5C24B}"/>
              </a:ext>
            </a:extLst>
          </p:cNvPr>
          <p:cNvCxnSpPr>
            <a:cxnSpLocks/>
          </p:cNvCxnSpPr>
          <p:nvPr/>
        </p:nvCxnSpPr>
        <p:spPr>
          <a:xfrm flipV="1">
            <a:off x="4474028" y="2231571"/>
            <a:ext cx="1513115" cy="10885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C3F0C7D-C921-45A6-CEAD-8FCB4475AE0A}"/>
              </a:ext>
            </a:extLst>
          </p:cNvPr>
          <p:cNvCxnSpPr>
            <a:cxnSpLocks/>
          </p:cNvCxnSpPr>
          <p:nvPr/>
        </p:nvCxnSpPr>
        <p:spPr>
          <a:xfrm>
            <a:off x="4408714" y="4408713"/>
            <a:ext cx="15893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79157BE5-3F7A-7471-2F63-33934317F5D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430486" y="3303814"/>
            <a:ext cx="1611086" cy="21825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02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A7E4EC22-7C3F-29A1-80AE-D1D29188C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3" y="2036763"/>
            <a:ext cx="12192000" cy="294059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CC89BCC-D516-A848-D8E8-2CCDC7B0E3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00" y="3678145"/>
            <a:ext cx="4191533" cy="3353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E6137E-A2EB-496F-A744-82AA00D76D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59" y="957942"/>
            <a:ext cx="3568641" cy="3568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28B07F-E293-922F-2D0C-A1721714374F}"/>
              </a:ext>
            </a:extLst>
          </p:cNvPr>
          <p:cNvSpPr txBox="1"/>
          <p:nvPr/>
        </p:nvSpPr>
        <p:spPr>
          <a:xfrm>
            <a:off x="1807029" y="2231571"/>
            <a:ext cx="7532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các giai đoạn về tuổi ấu thơ của bản thân thông qua các bức ảnh được chụp.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1DB5263-9CA8-4B01-B087-93217F98B891}"/>
              </a:ext>
            </a:extLst>
          </p:cNvPr>
          <p:cNvGrpSpPr/>
          <p:nvPr/>
        </p:nvGrpSpPr>
        <p:grpSpPr>
          <a:xfrm>
            <a:off x="617981" y="4127022"/>
            <a:ext cx="2863524" cy="2199367"/>
            <a:chOff x="5817379" y="1082698"/>
            <a:chExt cx="2468320" cy="1941239"/>
          </a:xfrm>
          <a:effectLst>
            <a:outerShdw blurRad="50800" dist="76200" dir="4200000" sx="107000" sy="107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0E71D9D-61EF-47A9-9A3F-8D9049B5E0A7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rgbClr val="F1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DB0F4031-7075-4A14-B26B-6A0BAE173EC5}"/>
                </a:ext>
              </a:extLst>
            </p:cNvPr>
            <p:cNvCxnSpPr>
              <a:cxnSpLocks/>
              <a:stCxn id="3" idx="0"/>
              <a:endCxn id="3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C8340EC8-1007-4A3B-8D78-11A07773015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C22C4E7-F0D5-438C-9413-6E51EA01D982}"/>
                </a:ext>
              </a:extLst>
            </p:cNvPr>
            <p:cNvSpPr/>
            <p:nvPr/>
          </p:nvSpPr>
          <p:spPr>
            <a:xfrm>
              <a:off x="5817379" y="1082698"/>
              <a:ext cx="2468320" cy="13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C149737E-DBA3-447B-9244-E7221B307E55}"/>
                </a:ext>
              </a:extLst>
            </p:cNvPr>
            <p:cNvCxnSpPr>
              <a:cxnSpLocks/>
            </p:cNvCxnSpPr>
            <p:nvPr/>
          </p:nvCxnSpPr>
          <p:spPr>
            <a:xfrm>
              <a:off x="7644064" y="1692442"/>
              <a:ext cx="0" cy="1331495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3805DEB6-6D27-4672-88CF-B06D7134C78E}"/>
                </a:ext>
              </a:extLst>
            </p:cNvPr>
            <p:cNvCxnSpPr>
              <a:cxnSpLocks/>
            </p:cNvCxnSpPr>
            <p:nvPr/>
          </p:nvCxnSpPr>
          <p:spPr>
            <a:xfrm>
              <a:off x="5919537" y="1219200"/>
              <a:ext cx="2261937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6FDF4F91-495A-4C8B-8E45-810793CC381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506" y="1692442"/>
              <a:ext cx="1130968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A20DE561-B5B3-42CA-8638-77BDAF40DFF3}"/>
                </a:ext>
              </a:extLst>
            </p:cNvPr>
            <p:cNvSpPr/>
            <p:nvPr/>
          </p:nvSpPr>
          <p:spPr>
            <a:xfrm>
              <a:off x="7606366" y="1399675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848D3C4-48DF-4730-8572-17C78CE1E348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49CF0D7-1083-4F23-AF22-408917FF28A5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C9613372-6673-458B-AA89-9B572083F935}"/>
                </a:ext>
              </a:extLst>
            </p:cNvPr>
            <p:cNvSpPr/>
            <p:nvPr/>
          </p:nvSpPr>
          <p:spPr>
            <a:xfrm>
              <a:off x="7698083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05D816C-76DE-4BEA-A487-57E2F24E38FE}"/>
                </a:ext>
              </a:extLst>
            </p:cNvPr>
            <p:cNvSpPr/>
            <p:nvPr/>
          </p:nvSpPr>
          <p:spPr>
            <a:xfrm>
              <a:off x="7542717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51826B89-E365-468C-A42F-B2466ED19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13" y="592689"/>
            <a:ext cx="1075409" cy="1074548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6DE5E97-377D-48AF-8C2A-8F8A1F51275E}"/>
              </a:ext>
            </a:extLst>
          </p:cNvPr>
          <p:cNvGrpSpPr/>
          <p:nvPr/>
        </p:nvGrpSpPr>
        <p:grpSpPr>
          <a:xfrm>
            <a:off x="5295478" y="481756"/>
            <a:ext cx="3654556" cy="1487902"/>
            <a:chOff x="5919537" y="1219200"/>
            <a:chExt cx="2261937" cy="18047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8F8A4F3-06E7-4E9B-94AF-2425DEC59520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C7FEDFC9-2CCB-4F7D-BE8C-E8EEDF94E777}"/>
                </a:ext>
              </a:extLst>
            </p:cNvPr>
            <p:cNvCxnSpPr>
              <a:cxnSpLocks/>
              <a:stCxn id="17" idx="0"/>
              <a:endCxn id="17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5D14339-5A8D-4516-B4CD-BA35D0C614C4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7B6E734-66E1-45D8-8D24-233966817F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5752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35FFAE01-C7D1-4E36-9BCF-1EBACF753EF3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9FA96506-11A0-4FF8-908B-EDE14AD927F6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032439E0-92E4-48FB-A841-BAE29AA84369}"/>
                </a:ext>
              </a:extLst>
            </p:cNvPr>
            <p:cNvSpPr/>
            <p:nvPr/>
          </p:nvSpPr>
          <p:spPr>
            <a:xfrm>
              <a:off x="769444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8B704D1D-D207-4424-921D-FA46437BD315}"/>
                </a:ext>
              </a:extLst>
            </p:cNvPr>
            <p:cNvSpPr/>
            <p:nvPr/>
          </p:nvSpPr>
          <p:spPr>
            <a:xfrm>
              <a:off x="753907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A0FF175-E51E-55B4-7FA2-CA4EEBAA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53" y="2053936"/>
            <a:ext cx="673666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xmlns="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24" t="3061"/>
          <a:stretch/>
        </p:blipFill>
        <p:spPr>
          <a:xfrm>
            <a:off x="5584037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5939" y="4710703"/>
            <a:ext cx="2147297" cy="2147297"/>
          </a:xfrm>
          <a:prstGeom prst="rect">
            <a:avLst/>
          </a:prstGeom>
        </p:spPr>
      </p:pic>
      <p:sp>
        <p:nvSpPr>
          <p:cNvPr id="12" name="Arrow: Right 11">
            <a:hlinkClick r:id="" action="ppaction://noaction"/>
            <a:extLst>
              <a:ext uri="{FF2B5EF4-FFF2-40B4-BE49-F238E27FC236}">
                <a16:creationId xmlns:a16="http://schemas.microsoft.com/office/drawing/2014/main" xmlns="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1039168" y="-326571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959F955-A17F-4094-99D0-871B77F3B1EB}"/>
              </a:ext>
            </a:extLst>
          </p:cNvPr>
          <p:cNvSpPr txBox="1"/>
          <p:nvPr/>
        </p:nvSpPr>
        <p:spPr>
          <a:xfrm>
            <a:off x="1356305" y="1213272"/>
            <a:ext cx="4351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prstClr val="black"/>
                </a:solidFill>
                <a:cs typeface="Arial" panose="020B0604020202020204" pitchFamily="34" charset="0"/>
              </a:rPr>
              <a:t>Cơ thể người được hình thành từ đâu?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E18B58E-BA59-40D4-AC1A-B53171F586EF}"/>
              </a:ext>
            </a:extLst>
          </p:cNvPr>
          <p:cNvGrpSpPr/>
          <p:nvPr/>
        </p:nvGrpSpPr>
        <p:grpSpPr>
          <a:xfrm>
            <a:off x="6248400" y="108858"/>
            <a:ext cx="5597313" cy="2999004"/>
            <a:chOff x="7349021" y="1386479"/>
            <a:chExt cx="4623987" cy="29990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3E7FDF1-C19A-48F5-AEF5-1860441CD5FF}"/>
                </a:ext>
              </a:extLst>
            </p:cNvPr>
            <p:cNvSpPr/>
            <p:nvPr/>
          </p:nvSpPr>
          <p:spPr>
            <a:xfrm>
              <a:off x="7349021" y="1386479"/>
              <a:ext cx="4623987" cy="2924264"/>
            </a:xfrm>
            <a:prstGeom prst="roundRect">
              <a:avLst>
                <a:gd name="adj" fmla="val 2716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3B02642-9A38-487E-B906-BF9E509671C8}"/>
                </a:ext>
              </a:extLst>
            </p:cNvPr>
            <p:cNvSpPr txBox="1"/>
            <p:nvPr/>
          </p:nvSpPr>
          <p:spPr>
            <a:xfrm>
              <a:off x="7403899" y="1523161"/>
              <a:ext cx="447321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Cơ thể người được hình thành từ sự kết hợp giữa trứng của mẹ và tinh trùng của bố qua thụ tinh tạo thành hợp tử.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xmlns="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925287" y="98879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4F5B9B-9CCD-42FF-B1F1-436A91A7F380}"/>
              </a:ext>
            </a:extLst>
          </p:cNvPr>
          <p:cNvSpPr txBox="1"/>
          <p:nvPr/>
        </p:nvSpPr>
        <p:spPr>
          <a:xfrm>
            <a:off x="1033107" y="1663799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Bào thai được hình thành từ đâu?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E40BE47-AF59-4FEE-A748-433DAF8B8148}"/>
              </a:ext>
            </a:extLst>
          </p:cNvPr>
          <p:cNvGrpSpPr/>
          <p:nvPr/>
        </p:nvGrpSpPr>
        <p:grpSpPr>
          <a:xfrm>
            <a:off x="5900057" y="359230"/>
            <a:ext cx="5945429" cy="2673892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2494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CA45777-39A5-4E45-8C9D-217433650817}"/>
                </a:ext>
              </a:extLst>
            </p:cNvPr>
            <p:cNvSpPr txBox="1"/>
            <p:nvPr/>
          </p:nvSpPr>
          <p:spPr>
            <a:xfrm>
              <a:off x="7435088" y="2851509"/>
              <a:ext cx="4473214" cy="1363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Bào thai được hình thành từ trứng gặp tinh trùng.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783773" y="131536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4F5B9B-9CCD-42FF-B1F1-436A91A7F380}"/>
              </a:ext>
            </a:extLst>
          </p:cNvPr>
          <p:cNvSpPr txBox="1"/>
          <p:nvPr/>
        </p:nvSpPr>
        <p:spPr>
          <a:xfrm>
            <a:off x="956907" y="1533170"/>
            <a:ext cx="46176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Sau mấy tháng trong bụng mẹ, em bé được sinh ra?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E40BE47-AF59-4FEE-A748-433DAF8B8148}"/>
              </a:ext>
            </a:extLst>
          </p:cNvPr>
          <p:cNvGrpSpPr/>
          <p:nvPr/>
        </p:nvGrpSpPr>
        <p:grpSpPr>
          <a:xfrm>
            <a:off x="6172202" y="261258"/>
            <a:ext cx="5673464" cy="2771864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389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CA45777-39A5-4E45-8C9D-217433650817}"/>
                </a:ext>
              </a:extLst>
            </p:cNvPr>
            <p:cNvSpPr txBox="1"/>
            <p:nvPr/>
          </p:nvSpPr>
          <p:spPr>
            <a:xfrm>
              <a:off x="7369736" y="2844943"/>
              <a:ext cx="4473214" cy="131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4400" b="1" dirty="0">
                  <a:solidFill>
                    <a:srgbClr val="FF0000"/>
                  </a:solidFill>
                  <a:latin typeface="Calibri" panose="020F0502020204030204"/>
                </a:rPr>
                <a:t>Em bé được sinh ra sau khoảng 9 tháng ở trong bụng mẹ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A1924F2-4EA4-4F9A-9332-A248F619E7CD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9E985275-5EF1-4A0C-8069-751113A6ABCA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E2A2D2EB-FD14-4C15-9A35-6493AB932D15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4C1186BA-102F-4BC4-BA1F-472A0D2D2A87}"/>
              </a:ext>
            </a:extLst>
          </p:cNvPr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4AB7CF-6839-46B8-9771-9EC408871FC9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1F7A6CE-BEA7-4B70-A2A4-9460BB104BD5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C82ADB1B-44E6-4BF7-832C-F02280B798F0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>
                  <a:extLst>
                    <a:ext uri="{FF2B5EF4-FFF2-40B4-BE49-F238E27FC236}">
                      <a16:creationId xmlns:a16="http://schemas.microsoft.com/office/drawing/2014/main" xmlns="" id="{E264971B-309F-4304-AFAE-0190A1CF2A2B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xmlns="" id="{D064E5B9-1503-44B3-85E7-50A58C786A26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C911AA4-7D9F-4FBC-AEA3-E8074444858C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5A594236-375E-4F24-A70E-821570FC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17961C0E-27DC-48DB-A736-8496ADF6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24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xmlns="" id="{B4D5863D-490E-41B1-9E5D-9F39FF48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1C8605B-35DE-7E71-7E9E-CD17462AC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095" y="1774739"/>
            <a:ext cx="4499238" cy="15668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378BF6E-A771-18A4-C3F5-C1249724B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302" y="3150721"/>
            <a:ext cx="1914310" cy="926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6E0BB7-51C9-3F8B-5883-067A689299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37" y="3971432"/>
            <a:ext cx="11071296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93B35F-45B5-810D-4F17-49E709832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877" y="2910717"/>
            <a:ext cx="49503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xmlns="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xmlns="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8D86789-1F8C-44EB-A902-3063F7E80EA9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giai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xmlns="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9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9" ma:contentTypeDescription="Create a new document." ma:contentTypeScope="" ma:versionID="641f01969ed12db83ea33ea8cc68d593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d4d816fca89b967b0beb5cd155195b7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FD53BA-FDBD-4727-A998-272AE785C1C9}">
  <ds:schemaRefs>
    <ds:schemaRef ds:uri="http://schemas.microsoft.com/office/2006/metadata/properties"/>
    <ds:schemaRef ds:uri="http://purl.org/dc/terms/"/>
    <ds:schemaRef ds:uri="ef9fbb00-3a11-451f-a0e3-723ec126c7ed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e3474fc8-c587-4375-aa46-28eda414bf2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032DDB2-55CD-4073-8941-52DB54AA04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7ECBD3-B9D5-4C37-A5C0-887684BDD1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586</Words>
  <Application>Microsoft Office PowerPoint</Application>
  <PresentationFormat>Widescreen</PresentationFormat>
  <Paragraphs>47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Times New Roman</vt:lpstr>
      <vt:lpstr>等线</vt:lpstr>
      <vt:lpstr>等线 Light</vt:lpstr>
      <vt:lpstr>Office Theme</vt:lpstr>
      <vt:lpstr>3_Office Theme</vt:lpstr>
      <vt:lpstr>Chủ đề Office</vt:lpstr>
      <vt:lpstr>Office 主题​​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25</cp:revision>
  <dcterms:created xsi:type="dcterms:W3CDTF">2022-11-24T13:00:56Z</dcterms:created>
  <dcterms:modified xsi:type="dcterms:W3CDTF">2025-03-01T03:23:02Z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