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007577276" r:id="rId2"/>
    <p:sldId id="256" r:id="rId3"/>
    <p:sldId id="2007577273" r:id="rId4"/>
    <p:sldId id="489" r:id="rId5"/>
    <p:sldId id="576" r:id="rId6"/>
    <p:sldId id="2007577265" r:id="rId7"/>
    <p:sldId id="2007577267" r:id="rId8"/>
    <p:sldId id="2007577266" r:id="rId9"/>
    <p:sldId id="257" r:id="rId10"/>
    <p:sldId id="786" r:id="rId11"/>
    <p:sldId id="556" r:id="rId12"/>
    <p:sldId id="549" r:id="rId13"/>
    <p:sldId id="787" r:id="rId14"/>
    <p:sldId id="788" r:id="rId15"/>
    <p:sldId id="2007577268" r:id="rId16"/>
    <p:sldId id="2007577269" r:id="rId17"/>
    <p:sldId id="2007577270" r:id="rId18"/>
    <p:sldId id="2007577271" r:id="rId19"/>
    <p:sldId id="595" r:id="rId20"/>
    <p:sldId id="258" r:id="rId21"/>
    <p:sldId id="261" r:id="rId22"/>
    <p:sldId id="260" r:id="rId23"/>
    <p:sldId id="259" r:id="rId24"/>
    <p:sldId id="596" r:id="rId25"/>
    <p:sldId id="265" r:id="rId26"/>
    <p:sldId id="597" r:id="rId27"/>
    <p:sldId id="266" r:id="rId28"/>
    <p:sldId id="264" r:id="rId29"/>
    <p:sldId id="2007577272" r:id="rId30"/>
    <p:sldId id="460" r:id="rId31"/>
    <p:sldId id="2007577275" r:id="rId32"/>
    <p:sldId id="491" r:id="rId33"/>
  </p:sldIdLst>
  <p:sldSz cx="18288000" cy="10287000"/>
  <p:notesSz cx="6858000" cy="9144000"/>
  <p:embeddedFontLs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.VnBlack" panose="020B7200000000000000" pitchFamily="34" charset="0"/>
      <p:regular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Cooper Black" panose="0208090404030B020404" pitchFamily="18" charset="0"/>
      <p:regular r:id="rId44"/>
    </p:embeddedFont>
    <p:embeddedFont>
      <p:font typeface="Impact" panose="020B0806030902050204" pitchFamily="34" charset="0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B"/>
    <a:srgbClr val="221E1F"/>
    <a:srgbClr val="FFFDFB"/>
    <a:srgbClr val="AF665A"/>
    <a:srgbClr val="8D7662"/>
    <a:srgbClr val="FFFFFF"/>
    <a:srgbClr val="CCFFFF"/>
    <a:srgbClr val="FFF2E7"/>
    <a:srgbClr val="FFDBBE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8" d="100"/>
          <a:sy n="48" d="100"/>
        </p:scale>
        <p:origin x="6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2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9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9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8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0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3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27.png"/><Relationship Id="rId5" Type="http://schemas.openxmlformats.org/officeDocument/2006/relationships/audio" Target="../media/audio8.wav"/><Relationship Id="rId10" Type="http://schemas.openxmlformats.org/officeDocument/2006/relationships/image" Target="../media/image18.png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2.wav"/><Relationship Id="rId7" Type="http://schemas.openxmlformats.org/officeDocument/2006/relationships/image" Target="../media/image2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4.wav"/><Relationship Id="rId7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6.wav"/><Relationship Id="rId7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7.wav"/><Relationship Id="rId7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8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3FD73E9-D513-7CF6-2E60-8716AC94580A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Mến gửi quý thầy cô! </a:t>
            </a: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Sucess 4 được soạn bởi MsPham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 chỉnh sửa bài giảng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ý đồ dạy học của mình. Tuy nhiên,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 thông tin phản hồi hoặc cần hỗ trợ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 lòng liên hệ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với MsPham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0936082789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(zalo).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xin kính chúc quý thầy cô sức khỏe để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81C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5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love, MsPham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81C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37321" y="2996569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745656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Appearance</a:t>
            </a:r>
            <a:r>
              <a:rPr kumimoji="0" lang="en-US" sz="15500" b="1" i="0" u="none" strike="noStrike" kern="1200" cap="none" spc="0" normalizeH="0" baseline="0" noProof="0" dirty="0">
                <a:ln>
                  <a:noFill/>
                </a:ln>
                <a:solidFill>
                  <a:srgbClr val="745656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5083" y="4578403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1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 – Part </a:t>
            </a:r>
            <a:r>
              <a:rPr lang="en-US" sz="3921" b="1" dirty="0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3921" b="1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,2,3</a:t>
            </a:r>
            <a:endParaRPr kumimoji="0" lang="en-US" sz="3921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5" y="6816041"/>
            <a:ext cx="3561236" cy="3073468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110" y="6500664"/>
            <a:ext cx="4784596" cy="30729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MsPham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12AB4F03-52A0-281D-D166-961C49452EF4}"/>
              </a:ext>
            </a:extLst>
          </p:cNvPr>
          <p:cNvSpPr txBox="1"/>
          <p:nvPr/>
        </p:nvSpPr>
        <p:spPr>
          <a:xfrm>
            <a:off x="3295022" y="5224548"/>
            <a:ext cx="3987999" cy="720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Grade: 4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B917E519-0BFC-721F-58A6-794C2E650D8A}"/>
              </a:ext>
            </a:extLst>
          </p:cNvPr>
          <p:cNvSpPr txBox="1"/>
          <p:nvPr/>
        </p:nvSpPr>
        <p:spPr>
          <a:xfrm>
            <a:off x="3295021" y="6015006"/>
            <a:ext cx="6138495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Teacher: Ngô Thị Hạnh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read.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57" y="7823804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3" y="7823804"/>
            <a:ext cx="967284" cy="9672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FF8FFA-8F1B-FD14-6929-631DF0CAB025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298EE52-86F8-8C6C-33E2-7EDD87B75545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25AFC8-0903-CB4D-313F-153F4AF0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EC8336-5AE6-2CAC-2C6D-A879D6FB74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026" y="2346913"/>
            <a:ext cx="17301948" cy="5169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D7258-ED26-E589-1E8D-583AB2219A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585" t="21691" r="52643" b="66541"/>
          <a:stretch/>
        </p:blipFill>
        <p:spPr>
          <a:xfrm>
            <a:off x="6477000" y="3468323"/>
            <a:ext cx="2209800" cy="608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1F5C5-0428-775E-953D-574A55C8F3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808" t="2506" r="13446" b="83763"/>
          <a:stretch/>
        </p:blipFill>
        <p:spPr>
          <a:xfrm>
            <a:off x="10668002" y="2476500"/>
            <a:ext cx="4800598" cy="709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0396F-FF7C-5308-A929-324C8005C6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482" t="5454" r="58808" b="78309"/>
          <a:stretch/>
        </p:blipFill>
        <p:spPr>
          <a:xfrm>
            <a:off x="2133600" y="2628899"/>
            <a:ext cx="5486400" cy="839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D0C64-9DA8-0EE1-44F5-C14F818833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145" t="86522" r="2877" b="3160"/>
          <a:stretch/>
        </p:blipFill>
        <p:spPr>
          <a:xfrm>
            <a:off x="13148692" y="6819900"/>
            <a:ext cx="414870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CD9929-6CC5-CB08-3139-ED5326B0428F}"/>
              </a:ext>
            </a:extLst>
          </p:cNvPr>
          <p:cNvGrpSpPr/>
          <p:nvPr/>
        </p:nvGrpSpPr>
        <p:grpSpPr>
          <a:xfrm>
            <a:off x="8410466" y="3654281"/>
            <a:ext cx="1467068" cy="1591172"/>
            <a:chOff x="3709758" y="2872126"/>
            <a:chExt cx="1337580" cy="1450729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5A4927D9-B89E-1D23-8C74-F9E4FC3527EC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F4E36BEE-822A-7818-3460-88DAAE1A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BCE6DB65-8DD3-E924-4F7A-5EC17593C0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753600" y="6896100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295400" y="370889"/>
            <a:ext cx="1013519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hôm nay là thứ mấy: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3276600" y="1334149"/>
            <a:ext cx="11303090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does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he/she/name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look like?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3288676" y="2628900"/>
            <a:ext cx="11288875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has _________.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67415-DFA0-4C53-79ED-8F2BC843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62"/>
          <a:stretch/>
        </p:blipFill>
        <p:spPr>
          <a:xfrm>
            <a:off x="5580513" y="4419473"/>
            <a:ext cx="8346174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7A7B-7C92-5BE2-16AD-0299F9CA6A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3124200" y="1778068"/>
            <a:ext cx="11677195" cy="372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5475-C8A1-1BDD-51F8-C3D192D41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3124200" y="5820007"/>
            <a:ext cx="11677195" cy="3725551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191000" y="9210106"/>
            <a:ext cx="3475375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round face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 eyes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 hair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long hair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621626" y="394594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621625" y="1267550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 has 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18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short hair.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508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 hair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57C70-C0C3-5B67-3143-0540845E2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36667"/>
            <a:ext cx="1013601" cy="994566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845E1-8845-74F2-7D9F-B0AFA74839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7800" y="8440330"/>
            <a:ext cx="999325" cy="10088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44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long hair.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65" t="2367" r="50943" b="-2367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long hair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358AF-30B0-88E8-5F79-E6DFDD534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36667"/>
            <a:ext cx="1013601" cy="99456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29917-18D3-F3B5-71BB-D647A2FC0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7800" y="8440330"/>
            <a:ext cx="999325" cy="10088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27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a round face.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97" t="1164" r="25611" b="-1164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round face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EE214-D2B0-531C-3C45-3BF4FB015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40910"/>
            <a:ext cx="1074559" cy="1064374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83D0A-EB9F-8B24-AEF1-4D9D14ADD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8422085"/>
            <a:ext cx="1059281" cy="1074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8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big eyes.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A5DB3-8E18-B86D-DAA4-6CF6959AC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46" t="387" r="262" b="-387"/>
          <a:stretch/>
        </p:blipFill>
        <p:spPr>
          <a:xfrm>
            <a:off x="5238079" y="2121916"/>
            <a:ext cx="6638133" cy="450763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6477000" y="6286500"/>
            <a:ext cx="4267199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 eyes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F2D06-A9C7-6FFE-6EB5-5358368FB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340910"/>
            <a:ext cx="1074559" cy="106437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5502E-CFF7-9654-16CB-452A9BAED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8422085"/>
            <a:ext cx="1059281" cy="10745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85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7A7B-7C92-5BE2-16AD-0299F9CA6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3124200" y="1778068"/>
            <a:ext cx="11677195" cy="372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5475-C8A1-1BDD-51F8-C3D192D4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3124200" y="5820007"/>
            <a:ext cx="11677195" cy="3725551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191000" y="9210106"/>
            <a:ext cx="3475375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round face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 eyes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 hair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long hair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621626" y="394594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621625" y="1267550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33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04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1516" t="8179" r="32113" b="5499"/>
          <a:stretch/>
        </p:blipFill>
        <p:spPr>
          <a:xfrm>
            <a:off x="7901397" y="2593584"/>
            <a:ext cx="1242603" cy="2953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8562254" y="4349682"/>
            <a:ext cx="1163493" cy="1163493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98" y="7186091"/>
            <a:ext cx="2414225" cy="14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7756" y="1214325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11909621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you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B34AA1AB-3D42-A10F-2274-F8EC1B1217F2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________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4F74E-EE3F-2150-02D4-9D1568736E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2" r="78737"/>
          <a:stretch/>
        </p:blipFill>
        <p:spPr>
          <a:xfrm>
            <a:off x="1661659" y="4227757"/>
            <a:ext cx="3711380" cy="37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7756" y="1214325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90592" y="398608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you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59204EB4-C01D-0720-4D2A-5BCFFBD7F250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________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7D112-212F-04A6-0B7C-5C0E5EFC0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809" t="10139" r="32070" b="-10139"/>
          <a:stretch/>
        </p:blipFill>
        <p:spPr>
          <a:xfrm>
            <a:off x="2071981" y="4647775"/>
            <a:ext cx="2830906" cy="37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does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are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102642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6C54658-24FA-9477-AF66-AD6273EBDCA0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 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A7278-4F8C-C468-A7DB-792373C25A61}"/>
              </a:ext>
            </a:extLst>
          </p:cNvPr>
          <p:cNvGrpSpPr/>
          <p:nvPr/>
        </p:nvGrpSpPr>
        <p:grpSpPr>
          <a:xfrm>
            <a:off x="1248539" y="4457700"/>
            <a:ext cx="4124500" cy="3495608"/>
            <a:chOff x="1248539" y="4457700"/>
            <a:chExt cx="4124500" cy="34956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C833F1-D7B4-AE5F-0910-CD6E263DB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8035" t="7080" r="54305" b="-908"/>
            <a:stretch/>
          </p:blipFill>
          <p:spPr>
            <a:xfrm>
              <a:off x="1248539" y="4457700"/>
              <a:ext cx="4124500" cy="349560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41F738-8199-BCCA-A621-2779E0ABE646}"/>
                </a:ext>
              </a:extLst>
            </p:cNvPr>
            <p:cNvSpPr/>
            <p:nvPr/>
          </p:nvSpPr>
          <p:spPr>
            <a:xfrm>
              <a:off x="1248539" y="4457700"/>
              <a:ext cx="808861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4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82137" y="1063564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3917849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has 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1077857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does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074D9845-ACD8-1CE8-7560-3EDC28A69D6F}"/>
              </a:ext>
            </a:extLst>
          </p:cNvPr>
          <p:cNvSpPr txBox="1">
            <a:spLocks/>
          </p:cNvSpPr>
          <p:nvPr/>
        </p:nvSpPr>
        <p:spPr>
          <a:xfrm>
            <a:off x="778835" y="1910210"/>
            <a:ext cx="551321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 big eyes.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E3AF8-8E3E-1F79-34C4-FD001A9CD8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910" t="4695" r="5969" b="-4695"/>
          <a:stretch/>
        </p:blipFill>
        <p:spPr>
          <a:xfrm>
            <a:off x="2071981" y="4647775"/>
            <a:ext cx="2830906" cy="37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7756" y="1214325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short hair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long hair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90592" y="398608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round face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DF115D1-2302-2E11-2C98-B6AFD181DA99}"/>
              </a:ext>
            </a:extLst>
          </p:cNvPr>
          <p:cNvSpPr txBox="1">
            <a:spLocks/>
          </p:cNvSpPr>
          <p:nvPr/>
        </p:nvSpPr>
        <p:spPr>
          <a:xfrm>
            <a:off x="737789" y="1910210"/>
            <a:ext cx="559284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_______.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A55D7-3DB5-F588-3F23-BB0DF4334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4381500"/>
            <a:ext cx="2895600" cy="31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682090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round face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big eyes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1122266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long hair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27FD1AA-EC1B-1BDC-6AA8-F9D37D936069}"/>
              </a:ext>
            </a:extLst>
          </p:cNvPr>
          <p:cNvSpPr txBox="1">
            <a:spLocks/>
          </p:cNvSpPr>
          <p:nvPr/>
        </p:nvSpPr>
        <p:spPr>
          <a:xfrm>
            <a:off x="734487" y="1910210"/>
            <a:ext cx="5562422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60D9A-8AC8-BECC-4BA0-4EDCCB433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4121408"/>
            <a:ext cx="3048000" cy="33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3917849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long hair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1077857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short hair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big eyes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1EB9641E-62D0-4435-EEBC-D7BA34D07319}"/>
              </a:ext>
            </a:extLst>
          </p:cNvPr>
          <p:cNvSpPr txBox="1">
            <a:spLocks/>
          </p:cNvSpPr>
          <p:nvPr/>
        </p:nvSpPr>
        <p:spPr>
          <a:xfrm>
            <a:off x="734487" y="1910210"/>
            <a:ext cx="557772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has _______.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FB018-AEED-ADBC-2EB5-DA6191630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183" y="3849649"/>
            <a:ext cx="3429000" cy="44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11990592" y="1223499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0592" y="677845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small eyes</a:t>
            </a:r>
          </a:p>
        </p:txBody>
      </p:sp>
      <p:sp>
        <p:nvSpPr>
          <p:cNvPr id="72" name="BMsPham"/>
          <p:cNvSpPr/>
          <p:nvPr/>
        </p:nvSpPr>
        <p:spPr>
          <a:xfrm>
            <a:off x="12038588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big nose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5B563B5D-9B85-C3DA-CEFF-67C386E524B6}"/>
              </a:ext>
            </a:extLst>
          </p:cNvPr>
          <p:cNvSpPr txBox="1">
            <a:spLocks/>
          </p:cNvSpPr>
          <p:nvPr/>
        </p:nvSpPr>
        <p:spPr>
          <a:xfrm>
            <a:off x="734487" y="1910210"/>
            <a:ext cx="557626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_______.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30301-76FD-BAF7-A0B7-9E4CB32EB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6430" y="4028114"/>
            <a:ext cx="3124200" cy="40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04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7901397" y="2593584"/>
            <a:ext cx="1242603" cy="2953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8562254" y="4349682"/>
            <a:ext cx="1163493" cy="1163493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31469" y="4646935"/>
            <a:ext cx="10225061" cy="377561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3800" b="1">
                <a:ln w="13462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Good job!</a:t>
            </a:r>
            <a:endParaRPr lang="en-US" sz="13800" b="1" dirty="0">
              <a:ln w="13462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398" y="8131283"/>
            <a:ext cx="198442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6375C-3D44-ACF2-583B-2C818EEEB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57300"/>
            <a:ext cx="17526000" cy="866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2649200" y="2134418"/>
            <a:ext cx="3696885" cy="1295400"/>
          </a:xfrm>
          <a:prstGeom prst="wedgeRoundRectCallout">
            <a:avLst>
              <a:gd name="adj1" fmla="val -2104"/>
              <a:gd name="adj2" fmla="val 104031"/>
              <a:gd name="adj3" fmla="val 16667"/>
            </a:avLst>
          </a:prstGeom>
          <a:solidFill>
            <a:srgbClr val="FEF1DB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3800"/>
              </a:lnSpc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 has _________.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2C2E5A9-4F02-43AD-FB04-ECCA9966B22C}"/>
              </a:ext>
            </a:extLst>
          </p:cNvPr>
          <p:cNvSpPr txBox="1">
            <a:spLocks/>
          </p:cNvSpPr>
          <p:nvPr/>
        </p:nvSpPr>
        <p:spPr>
          <a:xfrm>
            <a:off x="533400" y="1517891"/>
            <a:ext cx="9067800" cy="1295400"/>
          </a:xfrm>
          <a:prstGeom prst="rect">
            <a:avLst/>
          </a:prstGeom>
          <a:solidFill>
            <a:srgbClr val="FEF1DB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2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5D91CDA3-FB86-E81C-DF66-8DACFF321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1058862"/>
            <a:ext cx="14630400" cy="81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EBE4DB8-C426-7973-E868-3599A867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F73C8-2736-1FAC-4798-CC4D1150E276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F33E8-BFDB-5355-3063-02B360D08227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F5AE0-9995-E2EF-5860-C50B7D971619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78B28F4-C7ED-512C-1B67-C3209E5646A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C0D0FAD3-2219-5352-22F4-2012E39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85537CB6-336A-6D72-BF3F-B8928126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6F302EC-B388-A0F0-76BB-ABE9179CC2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8382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5334000" y="8780539"/>
            <a:ext cx="3048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hair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9144001" y="8780539"/>
            <a:ext cx="4191000" cy="119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round face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4325600" y="8899513"/>
            <a:ext cx="2743199" cy="96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2057807" y="7081310"/>
            <a:ext cx="5181193" cy="1045899"/>
            <a:chOff x="3955953" y="2763731"/>
            <a:chExt cx="4723885" cy="95358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7342258" y="276373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10C9C606-6711-7B61-A560-A09F697C17C3}"/>
              </a:ext>
            </a:extLst>
          </p:cNvPr>
          <p:cNvCxnSpPr/>
          <p:nvPr/>
        </p:nvCxnSpPr>
        <p:spPr>
          <a:xfrm>
            <a:off x="9144000" y="240799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6CF3BF-2329-5C96-3859-168048607156}"/>
              </a:ext>
            </a:extLst>
          </p:cNvPr>
          <p:cNvSpPr txBox="1">
            <a:spLocks/>
          </p:cNvSpPr>
          <p:nvPr/>
        </p:nvSpPr>
        <p:spPr>
          <a:xfrm>
            <a:off x="6029233" y="1635029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 has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D382A6-0D50-A5F6-A89E-0FFF1D761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46"/>
          <a:stretch/>
        </p:blipFill>
        <p:spPr>
          <a:xfrm>
            <a:off x="470310" y="6134100"/>
            <a:ext cx="17347380" cy="2755022"/>
          </a:xfrm>
          <a:prstGeom prst="rect">
            <a:avLst/>
          </a:prstGeom>
        </p:spPr>
      </p:pic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E77C0F8D-A2C8-170A-6749-DC0539AA708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819400" y="2407993"/>
            <a:ext cx="6289969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id="{41050DD9-4D62-D1D0-B8A3-096FEE9BB4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39000" y="2407993"/>
            <a:ext cx="1870369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6C5FE126-A81F-85FE-06C2-4D60BDE169A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1827540" cy="4033741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CECDA9A1-2CA7-B9C8-5045-60A12CE2879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407993"/>
            <a:ext cx="6029233" cy="387880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6F32C83-4D44-9E92-A004-C9937F96B392}"/>
              </a:ext>
            </a:extLst>
          </p:cNvPr>
          <p:cNvSpPr txBox="1">
            <a:spLocks/>
          </p:cNvSpPr>
          <p:nvPr/>
        </p:nvSpPr>
        <p:spPr>
          <a:xfrm>
            <a:off x="6029234" y="762073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727010B-7FDF-2D8B-2009-75DFE24F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0B45A-A0A9-EB91-E859-B52F1637587E}"/>
              </a:ext>
            </a:extLst>
          </p:cNvPr>
          <p:cNvGrpSpPr/>
          <p:nvPr/>
        </p:nvGrpSpPr>
        <p:grpSpPr>
          <a:xfrm>
            <a:off x="8153400" y="335344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BB5293-3662-F813-58D9-02C30660D2A0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5ADD895-A5B6-C68E-4231-D1E9B835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 ngắn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/ʃɔːt heə(r)/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819202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E00340-07D0-9021-7FEE-9E7A6AD8C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7" r="79324"/>
          <a:stretch/>
        </p:blipFill>
        <p:spPr>
          <a:xfrm>
            <a:off x="2035722" y="2475733"/>
            <a:ext cx="5428918" cy="57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 dài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/lɒŋ heə(r)/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384399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85CC7C-A4E8-3566-B01B-E8929AE398D3}"/>
              </a:ext>
            </a:extLst>
          </p:cNvPr>
          <p:cNvGrpSpPr/>
          <p:nvPr/>
        </p:nvGrpSpPr>
        <p:grpSpPr>
          <a:xfrm>
            <a:off x="1726781" y="3086100"/>
            <a:ext cx="5882640" cy="4694551"/>
            <a:chOff x="1726781" y="3086100"/>
            <a:chExt cx="5882640" cy="4694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1841F4-61C7-5D95-536B-F61428E99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75" t="6420" r="53653" b="736"/>
            <a:stretch/>
          </p:blipFill>
          <p:spPr>
            <a:xfrm>
              <a:off x="1726781" y="3089477"/>
              <a:ext cx="5882640" cy="4691174"/>
            </a:xfrm>
            <a:prstGeom prst="roundRect">
              <a:avLst>
                <a:gd name="adj" fmla="val 4322"/>
              </a:avLst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724D7D-8FE2-BB5E-D310-FD874F8D449A}"/>
                </a:ext>
              </a:extLst>
            </p:cNvPr>
            <p:cNvSpPr/>
            <p:nvPr/>
          </p:nvSpPr>
          <p:spPr>
            <a:xfrm>
              <a:off x="1742021" y="3086100"/>
              <a:ext cx="1354999" cy="1447800"/>
            </a:xfrm>
            <a:prstGeom prst="roundRect">
              <a:avLst>
                <a:gd name="adj" fmla="val 15542"/>
              </a:avLst>
            </a:prstGeom>
            <a:solidFill>
              <a:srgbClr val="FFFD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16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a round face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 mặt tròn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/ə raʊnd feɪs/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384399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85CC7C-A4E8-3566-B01B-E8929AE398D3}"/>
              </a:ext>
            </a:extLst>
          </p:cNvPr>
          <p:cNvGrpSpPr/>
          <p:nvPr/>
        </p:nvGrpSpPr>
        <p:grpSpPr>
          <a:xfrm>
            <a:off x="1726781" y="3086100"/>
            <a:ext cx="5882640" cy="4694551"/>
            <a:chOff x="1726781" y="3086100"/>
            <a:chExt cx="5882640" cy="4694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1841F4-61C7-5D95-536B-F61428E99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602" t="6553" r="29826" b="603"/>
            <a:stretch/>
          </p:blipFill>
          <p:spPr>
            <a:xfrm>
              <a:off x="1726781" y="3089477"/>
              <a:ext cx="5882640" cy="4691174"/>
            </a:xfrm>
            <a:prstGeom prst="roundRect">
              <a:avLst>
                <a:gd name="adj" fmla="val 4322"/>
              </a:avLst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724D7D-8FE2-BB5E-D310-FD874F8D449A}"/>
                </a:ext>
              </a:extLst>
            </p:cNvPr>
            <p:cNvSpPr/>
            <p:nvPr/>
          </p:nvSpPr>
          <p:spPr>
            <a:xfrm>
              <a:off x="1742021" y="3086100"/>
              <a:ext cx="1499780" cy="1295400"/>
            </a:xfrm>
            <a:prstGeom prst="roundRect">
              <a:avLst>
                <a:gd name="adj" fmla="val 15542"/>
              </a:avLst>
            </a:prstGeom>
            <a:solidFill>
              <a:srgbClr val="FFFD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1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mắt to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/bɪg aɪ/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DA88F0-BE37-C366-5B9C-DA9EBFDDDD24}"/>
              </a:ext>
            </a:extLst>
          </p:cNvPr>
          <p:cNvSpPr/>
          <p:nvPr/>
        </p:nvSpPr>
        <p:spPr>
          <a:xfrm>
            <a:off x="1597241" y="2426732"/>
            <a:ext cx="6172200" cy="5384399"/>
          </a:xfrm>
          <a:prstGeom prst="roundRect">
            <a:avLst>
              <a:gd name="adj" fmla="val 6297"/>
            </a:avLst>
          </a:prstGeom>
          <a:solidFill>
            <a:srgbClr val="FFFDFB"/>
          </a:solidFill>
          <a:ln cmpd="thickThin">
            <a:solidFill>
              <a:srgbClr val="AF66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1841F4-61C7-5D95-536B-F61428E99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08" t="6553" r="5801" b="603"/>
          <a:stretch/>
        </p:blipFill>
        <p:spPr>
          <a:xfrm>
            <a:off x="2416614" y="3097916"/>
            <a:ext cx="3988219" cy="4691174"/>
          </a:xfrm>
          <a:prstGeom prst="roundRect">
            <a:avLst>
              <a:gd name="adj" fmla="val 4322"/>
            </a:avLst>
          </a:prstGeom>
        </p:spPr>
      </p:pic>
    </p:spTree>
    <p:extLst>
      <p:ext uri="{BB962C8B-B14F-4D97-AF65-F5344CB8AC3E}">
        <p14:creationId xmlns:p14="http://schemas.microsoft.com/office/powerpoint/2010/main" val="40325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7D84781-09E2-9511-B7CC-0E55439EA0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8440400" y="-3114284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47381" y="20931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short hair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570847" y="0"/>
            <a:ext cx="7783245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AF665A"/>
                </a:solidFill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0259661" y="20931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Tóc ngắn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3447381" y="42267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long hair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0259661" y="42267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tóc dài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3447381" y="63603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a round face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10259661" y="63603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Khuôn mặt tròn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3447381" y="8493967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big eyes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10259661" y="84939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Đôi mắt to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897</Words>
  <Application>Microsoft Office PowerPoint</Application>
  <PresentationFormat>Custom</PresentationFormat>
  <Paragraphs>196</Paragraphs>
  <Slides>32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Cooper Black</vt:lpstr>
      <vt:lpstr>Impact</vt:lpstr>
      <vt:lpstr>Calibri</vt:lpstr>
      <vt:lpstr>Tahoma</vt:lpstr>
      <vt:lpstr>.VnBlack</vt:lpstr>
      <vt:lpstr>Century Gothic</vt:lpstr>
      <vt:lpstr>Wingdings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Hạnh Ngô Thị</cp:lastModifiedBy>
  <cp:revision>193</cp:revision>
  <dcterms:created xsi:type="dcterms:W3CDTF">2006-08-16T00:00:00Z</dcterms:created>
  <dcterms:modified xsi:type="dcterms:W3CDTF">2025-02-12T01:28:27Z</dcterms:modified>
  <dc:identifier>DAFhFAq5cvQ</dc:identifier>
</cp:coreProperties>
</file>