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4"/>
  </p:notesMasterIdLst>
  <p:handoutMasterIdLst>
    <p:handoutMasterId r:id="rId17"/>
  </p:handoutMasterIdLst>
  <p:sldIdLst>
    <p:sldId id="3240" r:id="rId3"/>
    <p:sldId id="3242" r:id="rId5"/>
    <p:sldId id="3265" r:id="rId6"/>
    <p:sldId id="3266" r:id="rId7"/>
    <p:sldId id="3249" r:id="rId8"/>
    <p:sldId id="3268" r:id="rId9"/>
    <p:sldId id="3192" r:id="rId10"/>
    <p:sldId id="3250" r:id="rId11"/>
    <p:sldId id="3263" r:id="rId12"/>
    <p:sldId id="3264" r:id="rId13"/>
    <p:sldId id="3251" r:id="rId14"/>
    <p:sldId id="3261" r:id="rId15"/>
    <p:sldId id="3246" r:id="rId16"/>
  </p:sldIdLst>
  <p:sldSz cx="12858750" cy="7232650"/>
  <p:notesSz cx="6858000" cy="9144000"/>
  <p:custDataLst>
    <p:tags r:id="rId21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1pPr>
    <a:lvl2pPr marL="640080" indent="-18288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3pPr>
    <a:lvl4pPr marL="1925955" indent="-55435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8" userDrawn="1">
          <p15:clr>
            <a:srgbClr val="A4A3A4"/>
          </p15:clr>
        </p15:guide>
        <p15:guide id="2" pos="4050" userDrawn="1">
          <p15:clr>
            <a:srgbClr val="A4A3A4"/>
          </p15:clr>
        </p15:guide>
        <p15:guide id="5" orient="horz" pos="4183" userDrawn="1">
          <p15:clr>
            <a:srgbClr val="A4A3A4"/>
          </p15:clr>
        </p15:guide>
        <p15:guide id="6" pos="7588" userDrawn="1">
          <p15:clr>
            <a:srgbClr val="A4A3A4"/>
          </p15:clr>
        </p15:guide>
        <p15:guide id="7" pos="376" userDrawn="1">
          <p15:clr>
            <a:srgbClr val="A4A3A4"/>
          </p15:clr>
        </p15:guide>
        <p15:guide id="8" pos="134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8769"/>
    <a:srgbClr val="F16904"/>
    <a:srgbClr val="223D5E"/>
    <a:srgbClr val="EC206C"/>
    <a:srgbClr val="BC148E"/>
    <a:srgbClr val="0A1A3B"/>
    <a:srgbClr val="CE000D"/>
    <a:srgbClr val="FE67BE"/>
    <a:srgbClr val="84004C"/>
    <a:srgbClr val="8B2F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06" autoAdjust="0"/>
    <p:restoredTop sz="92986" autoAdjust="0"/>
  </p:normalViewPr>
  <p:slideViewPr>
    <p:cSldViewPr showGuides="1">
      <p:cViewPr varScale="1">
        <p:scale>
          <a:sx n="65" d="100"/>
          <a:sy n="65" d="100"/>
        </p:scale>
        <p:origin x="798" y="72"/>
      </p:cViewPr>
      <p:guideLst>
        <p:guide orient="horz" pos="328"/>
        <p:guide pos="4050"/>
        <p:guide orient="horz" pos="4183"/>
        <p:guide pos="7588"/>
        <p:guide pos="376"/>
        <p:guide pos="1346"/>
      </p:guideLst>
    </p:cSldViewPr>
  </p:slideViewPr>
  <p:outlineViewPr>
    <p:cViewPr>
      <p:scale>
        <a:sx n="100" d="100"/>
        <a:sy n="100" d="100"/>
      </p:scale>
      <p:origin x="0" y="-144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ags" Target="tags/tag4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handoutMaster" Target="handoutMasters/handoutMaster1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742FC-62BB-4B81-9CA5-3B750A4B458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E82F1-5B17-4D95-A6D6-EB96F2D72B6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9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31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3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5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AECE9-5176-4E57-B4C4-570EB4C2C3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AECE9-5176-4E57-B4C4-570EB4C2C3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AECE9-5176-4E57-B4C4-570EB4C2C3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AECE9-5176-4E57-B4C4-570EB4C2C3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858750" cy="723265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9.png"/><Relationship Id="rId2" Type="http://schemas.microsoft.com/office/2007/relationships/hdphoto" Target="../media/image18.wdp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hyperlink" Target="https://www.mentimeter.com/app/presentation/alo5i8dv2d5sz6btgrwgujpvs5kv37k2/edit?question=a2aiznogmnj2" TargetMode="Externa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openxmlformats.org/officeDocument/2006/relationships/tags" Target="../tags/tag1.xml"/><Relationship Id="rId2" Type="http://schemas.microsoft.com/office/2007/relationships/media" Target="../media/media2.mp4"/><Relationship Id="rId1" Type="http://schemas.openxmlformats.org/officeDocument/2006/relationships/video" Target="NULL" TargetMode="Externa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tags" Target="../tags/tag2.xml"/><Relationship Id="rId4" Type="http://schemas.microsoft.com/office/2007/relationships/media" Target="../media/media3.mp4"/><Relationship Id="rId3" Type="http://schemas.openxmlformats.org/officeDocument/2006/relationships/video" Target="../media/media3.mp4"/><Relationship Id="rId2" Type="http://schemas.microsoft.com/office/2007/relationships/hdphoto" Target="../media/image11.wdp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tags" Target="../tags/tag3.xml"/><Relationship Id="rId4" Type="http://schemas.microsoft.com/office/2007/relationships/media" Target="../media/media4.mp4"/><Relationship Id="rId3" Type="http://schemas.openxmlformats.org/officeDocument/2006/relationships/video" Target="../media/media4.mp4"/><Relationship Id="rId2" Type="http://schemas.microsoft.com/office/2007/relationships/hdphoto" Target="../media/image14.wdp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hdphoto" Target="../media/image14.wdp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>
            <a:fillRect/>
          </a:stretch>
        </p:blipFill>
        <p:spPr>
          <a:xfrm>
            <a:off x="352" y="3472308"/>
            <a:ext cx="12858045" cy="3760341"/>
          </a:xfrm>
          <a:prstGeom prst="rect">
            <a:avLst/>
          </a:prstGeom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1532907" y="1312474"/>
            <a:ext cx="9396693" cy="970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4400" kern="2000" dirty="0">
                <a:solidFill>
                  <a:srgbClr val="FA141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rPr>
              <a:t>TỰ NHIÊN VÀ XÃ HỘI 3</a:t>
            </a:r>
            <a:endParaRPr lang="en-US" altLang="zh-CN" sz="4400" kern="2000" dirty="0">
              <a:solidFill>
                <a:srgbClr val="FA141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 panose="020B0604020202020204" pitchFamily="34" charset="0"/>
            </a:endParaRPr>
          </a:p>
        </p:txBody>
      </p:sp>
      <p:pic>
        <p:nvPicPr>
          <p:cNvPr id="3" name="可爱背景音乐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05770" y="2968502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604662" y="2680264"/>
            <a:ext cx="9396693" cy="970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4400" kern="2000" dirty="0">
                <a:solidFill>
                  <a:srgbClr val="FA141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rPr>
              <a:t>Giáo viên: Lê Thị Thắm</a:t>
            </a:r>
            <a:endParaRPr lang="en-US" altLang="zh-CN" sz="4400" kern="2000" dirty="0">
              <a:solidFill>
                <a:srgbClr val="FA141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bldLvl="0" animBg="1"/>
      <p:bldP spid="7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Giữ gìn vệ sinh xung quanh nhà 🏡"/>
          <p:cNvPicPr>
            <a:picLocks noChangeAspect="1"/>
          </p:cNvPicPr>
          <p:nvPr/>
        </p:nvPicPr>
        <p:blipFill>
          <a:blip r:embed="rId1"/>
          <a:srcRect l="5205" t="13410" r="9116" b="12357"/>
          <a:stretch>
            <a:fillRect/>
          </a:stretch>
        </p:blipFill>
        <p:spPr>
          <a:xfrm>
            <a:off x="-20320" y="375920"/>
            <a:ext cx="12867640" cy="6201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3"/>
          <p:cNvSpPr txBox="1"/>
          <p:nvPr/>
        </p:nvSpPr>
        <p:spPr>
          <a:xfrm>
            <a:off x="522945" y="591989"/>
            <a:ext cx="3240360" cy="650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KHÁM PHÁ</a:t>
            </a:r>
            <a:endParaRPr lang="en-GB" altLang="zh-CN" sz="28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14" name="TextBox 3"/>
          <p:cNvSpPr>
            <a:spLocks noChangeArrowheads="1"/>
          </p:cNvSpPr>
          <p:nvPr/>
        </p:nvSpPr>
        <p:spPr bwMode="auto">
          <a:xfrm>
            <a:off x="452458" y="1744125"/>
            <a:ext cx="6048671" cy="139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622" tIns="50622" rIns="50622" bIns="506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800" dirty="0"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Theo </a:t>
            </a:r>
            <a:r>
              <a:rPr lang="en-US" altLang="zh-CN" sz="2800" dirty="0" err="1"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em</a:t>
            </a:r>
            <a:r>
              <a:rPr lang="en-US" altLang="zh-CN" sz="2800" dirty="0"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, </a:t>
            </a:r>
            <a:r>
              <a:rPr lang="en-US" altLang="zh-CN" sz="2800" dirty="0" err="1"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vì</a:t>
            </a:r>
            <a:r>
              <a:rPr lang="en-US" altLang="zh-CN" sz="2800" dirty="0"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sao</a:t>
            </a:r>
            <a:r>
              <a:rPr lang="en-US" altLang="zh-CN" sz="2800" dirty="0"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phải</a:t>
            </a:r>
            <a:r>
              <a:rPr lang="en-US" altLang="zh-CN" sz="2800" dirty="0"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vệ</a:t>
            </a:r>
            <a:r>
              <a:rPr lang="en-US" altLang="zh-CN" sz="2800" dirty="0"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sinh</a:t>
            </a:r>
            <a:r>
              <a:rPr lang="en-US" altLang="zh-CN" sz="2800" dirty="0"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xung</a:t>
            </a:r>
            <a:r>
              <a:rPr lang="en-US" altLang="zh-CN" sz="2800" dirty="0"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quanh</a:t>
            </a:r>
            <a:r>
              <a:rPr lang="en-US" altLang="zh-CN" sz="2800" dirty="0"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nhà</a:t>
            </a:r>
            <a:r>
              <a:rPr lang="en-US" altLang="zh-CN" sz="2800" dirty="0"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?</a:t>
            </a:r>
            <a:endParaRPr lang="zh-CN" altLang="en-US" sz="2800" dirty="0"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202" b="100000" l="0" r="97700"/>
                    </a14:imgEffect>
                    <a14:imgEffect>
                      <a14:brightnessContrast contrast="2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224" y="600240"/>
            <a:ext cx="6357526" cy="3817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81630" y="4565015"/>
            <a:ext cx="8413750" cy="2020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môi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lành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phòng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tránh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bệnh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tật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gìn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sức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khoẻ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ác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nên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phù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xung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quanh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566" y="3616304"/>
            <a:ext cx="1318332" cy="1837060"/>
          </a:xfrm>
          <a:prstGeom prst="rect">
            <a:avLst/>
          </a:prstGeom>
        </p:spPr>
      </p:pic>
      <p:sp>
        <p:nvSpPr>
          <p:cNvPr id="10" name="TextBox 3"/>
          <p:cNvSpPr>
            <a:spLocks noChangeArrowheads="1"/>
          </p:cNvSpPr>
          <p:nvPr/>
        </p:nvSpPr>
        <p:spPr bwMode="auto">
          <a:xfrm>
            <a:off x="5513705" y="3688080"/>
            <a:ext cx="2860675" cy="93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622" tIns="50622" rIns="50622" bIns="506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Ghi nhớ:</a:t>
            </a:r>
            <a:endParaRPr lang="en-US" altLang="en-US" sz="3600" b="1" dirty="0" err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0822305" y="952500"/>
            <a:ext cx="1511935" cy="50355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 b="1">
                <a:solidFill>
                  <a:schemeClr val="tx1"/>
                </a:solidFill>
              </a:rPr>
              <a:t>?</a:t>
            </a:r>
            <a:endParaRPr lang="en-US" sz="2000" b="1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 build="p"/>
      <p:bldP spid="10" grpId="0"/>
      <p:bldP spid="2" grpId="0" animBg="1"/>
      <p:bldP spid="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3"/>
          <p:cNvSpPr txBox="1"/>
          <p:nvPr/>
        </p:nvSpPr>
        <p:spPr>
          <a:xfrm>
            <a:off x="668655" y="1096010"/>
            <a:ext cx="20135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CỦNG CỐ</a:t>
            </a:r>
            <a:endParaRPr lang="en-GB" altLang="zh-CN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837690" y="2583180"/>
            <a:ext cx="9055735" cy="12757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en-US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hlinkClick r:id="rId1" action="ppaction://hlinkfile">
                  <a:extLst>
                    <a:ext uri="{DAF060AB-1E55-43B9-8AAB-6FB025537F2F}">
                      <wpsdc:hlinkClr xmlns:wpsdc="http://www.wps.cn/officeDocument/2017/drawingmlCustomData" val="0070C0"/>
                      <wpsdc:folHlinkClr xmlns:wpsdc="http://www.wps.cn/officeDocument/2017/drawingmlCustomData" val="FACE53"/>
                      <wpsdc:hlinkUnderline xmlns:wpsdc="http://www.wps.cn/officeDocument/2017/drawingmlCustomData" val="1"/>
                    </a:ext>
                  </a:extLst>
                </a:hlinkClick>
              </a:rPr>
              <a:t>https://www.mentimeter.com/app/presentation/alo5i8dv2d5sz6btgrwgujpvs5kv37k2/edit?question=a2aiznogmnj2a</a:t>
            </a:r>
            <a:endParaRPr lang="en-US" altLang="en-US" sz="2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>
            <a:fillRect/>
          </a:stretch>
        </p:blipFill>
        <p:spPr>
          <a:xfrm>
            <a:off x="352" y="3472308"/>
            <a:ext cx="12858045" cy="3760341"/>
          </a:xfrm>
          <a:prstGeom prst="rect">
            <a:avLst/>
          </a:prstGeom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2937338" y="1994077"/>
            <a:ext cx="6984074" cy="119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6000" kern="2000" dirty="0">
                <a:solidFill>
                  <a:srgbClr val="FA141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rPr>
              <a:t>CHÀO TẠM BIỆT</a:t>
            </a:r>
            <a:endParaRPr lang="zh-CN" altLang="en-US" sz="6000" kern="2000" dirty="0">
              <a:solidFill>
                <a:srgbClr val="FA1414"/>
              </a:solidFill>
              <a:latin typeface="Tahoma" panose="020B0604030504040204" pitchFamily="34" charset="0"/>
              <a:ea typeface="方正正准黑简体" panose="02000000000000000000" pitchFamily="2" charset="-122"/>
              <a:cs typeface="Tahoma" panose="020B060403050404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69"/>
          <a:stretch>
            <a:fillRect/>
          </a:stretch>
        </p:blipFill>
        <p:spPr>
          <a:xfrm>
            <a:off x="352" y="4120380"/>
            <a:ext cx="12858045" cy="3112269"/>
          </a:xfrm>
          <a:prstGeom prst="rect">
            <a:avLst/>
          </a:prstGeom>
        </p:spPr>
      </p:pic>
      <p:sp>
        <p:nvSpPr>
          <p:cNvPr id="23" name="TextBox 1"/>
          <p:cNvSpPr txBox="1"/>
          <p:nvPr/>
        </p:nvSpPr>
        <p:spPr>
          <a:xfrm>
            <a:off x="4034327" y="2522172"/>
            <a:ext cx="4790094" cy="11801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en-US" altLang="zh-CN" sz="66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rPr>
              <a:t>KHỞI ĐỘNG</a:t>
            </a:r>
            <a:endParaRPr lang="zh-CN" altLang="en-US" sz="6600" dirty="0">
              <a:solidFill>
                <a:schemeClr val="accent1"/>
              </a:solidFill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703" y="2447339"/>
            <a:ext cx="1081619" cy="13298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(3) Funny Dance Điệu nhảy rửa tay - YouTube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2996.000000"/>
                </p14:media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-55880"/>
            <a:ext cx="12835255" cy="72561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>
            <a:fillRect/>
          </a:stretch>
        </p:blipFill>
        <p:spPr>
          <a:xfrm>
            <a:off x="352" y="3472308"/>
            <a:ext cx="12858045" cy="3760341"/>
          </a:xfrm>
          <a:prstGeom prst="rect">
            <a:avLst/>
          </a:prstGeom>
        </p:spPr>
      </p:pic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2740199" y="1585713"/>
            <a:ext cx="6768752" cy="1105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4000" b="1" noProof="1">
                <a:solidFill>
                  <a:srgbClr val="FA141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rPr>
              <a:t>BÀI 3</a:t>
            </a:r>
            <a:endParaRPr lang="da-DK" altLang="id-ID" sz="4000" b="1" dirty="0">
              <a:solidFill>
                <a:srgbClr val="FA141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da-DK" altLang="id-ID" sz="900" dirty="0">
              <a:solidFill>
                <a:srgbClr val="FA1414"/>
              </a:solidFill>
              <a:latin typeface="Arial" panose="020B0604020202020204" pitchFamily="34" charset="0"/>
              <a:ea typeface="Microsoft YaHei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1731027" y="2427534"/>
            <a:ext cx="9396693" cy="225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5400" kern="2000" dirty="0">
                <a:solidFill>
                  <a:srgbClr val="FA141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rPr>
              <a:t>VỆ SINH XUNG QUANH NHÀ (tiết 1)</a:t>
            </a:r>
            <a:endParaRPr lang="zh-CN" altLang="en-US" sz="5400" kern="2000" dirty="0">
              <a:solidFill>
                <a:srgbClr val="FA1414"/>
              </a:solidFill>
              <a:latin typeface="Tahoma" panose="020B0604030504040204" pitchFamily="34" charset="0"/>
              <a:ea typeface="方正正准黑简体" panose="02000000000000000000" pitchFamily="2" charset="-122"/>
              <a:cs typeface="Tahoma" panose="020B0604030504040204" pitchFamily="34" charset="0"/>
              <a:sym typeface="Arial" panose="020B0604020202020204" pitchFamily="34" charset="0"/>
            </a:endParaRPr>
          </a:p>
        </p:txBody>
      </p:sp>
      <p:pic>
        <p:nvPicPr>
          <p:cNvPr id="3" name="可爱背景音乐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24575" y="-90182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ldLvl="0" animBg="1"/>
      <p:bldP spid="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69"/>
          <a:stretch>
            <a:fillRect/>
          </a:stretch>
        </p:blipFill>
        <p:spPr>
          <a:xfrm>
            <a:off x="352" y="4120380"/>
            <a:ext cx="12858045" cy="3112269"/>
          </a:xfrm>
          <a:prstGeom prst="rect">
            <a:avLst/>
          </a:prstGeom>
        </p:spPr>
      </p:pic>
      <p:sp>
        <p:nvSpPr>
          <p:cNvPr id="23" name="TextBox 1"/>
          <p:cNvSpPr txBox="1"/>
          <p:nvPr/>
        </p:nvSpPr>
        <p:spPr>
          <a:xfrm>
            <a:off x="3908785" y="1528647"/>
            <a:ext cx="4182110" cy="25279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en-US" altLang="zh-CN" sz="66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rPr>
              <a:t>KHÁM PHÁ</a:t>
            </a:r>
            <a:endParaRPr lang="en-US" altLang="zh-CN" sz="66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 panose="020B0604020202020204" pitchFamily="34" charset="0"/>
            </a:endParaRPr>
          </a:p>
          <a:p>
            <a:pPr lvl="0" algn="ctr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en-US" altLang="zh-CN" sz="6600" dirty="0">
                <a:solidFill>
                  <a:schemeClr val="accent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S/16</a:t>
            </a:r>
            <a:endParaRPr lang="en-US" altLang="zh-CN" sz="6600" dirty="0">
              <a:solidFill>
                <a:schemeClr val="accent1"/>
              </a:solidFill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  <a:sym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82" y="1672669"/>
            <a:ext cx="1154475" cy="1800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0800" y="0"/>
            <a:ext cx="12951460" cy="7226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3"/>
          <p:cNvSpPr>
            <a:spLocks noChangeArrowheads="1"/>
          </p:cNvSpPr>
          <p:nvPr/>
        </p:nvSpPr>
        <p:spPr bwMode="auto">
          <a:xfrm>
            <a:off x="1749495" y="3256563"/>
            <a:ext cx="3888432" cy="74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622" tIns="50622" rIns="50622" bIns="506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Thảo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luận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endParaRPr lang="zh-CN" altLang="en-US" sz="1100" b="1" dirty="0">
              <a:solidFill>
                <a:srgbClr val="FF0000"/>
              </a:solidFill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  <a:sym typeface="Arial" panose="020B0604020202020204" pitchFamily="34" charset="0"/>
            </a:endParaRPr>
          </a:p>
        </p:txBody>
      </p:sp>
      <p:sp>
        <p:nvSpPr>
          <p:cNvPr id="25" name="TextBox 23"/>
          <p:cNvSpPr txBox="1"/>
          <p:nvPr/>
        </p:nvSpPr>
        <p:spPr>
          <a:xfrm>
            <a:off x="522945" y="591989"/>
            <a:ext cx="3240360" cy="650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KHÁM PHÁ</a:t>
            </a:r>
            <a:endParaRPr lang="en-GB" altLang="zh-CN" sz="28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14" name="TextBox 3"/>
          <p:cNvSpPr>
            <a:spLocks noChangeArrowheads="1"/>
          </p:cNvSpPr>
          <p:nvPr/>
        </p:nvSpPr>
        <p:spPr bwMode="auto">
          <a:xfrm>
            <a:off x="309077" y="1600208"/>
            <a:ext cx="5544616" cy="1302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622" tIns="50622" rIns="50622" bIns="506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endParaRPr lang="en-US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2600" dirty="0" err="1"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Nêu</a:t>
            </a:r>
            <a:r>
              <a:rPr lang="en-US" altLang="zh-CN" sz="2600" dirty="0"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600" dirty="0" err="1"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lợi</a:t>
            </a:r>
            <a:r>
              <a:rPr lang="en-US" altLang="zh-CN" sz="2600" dirty="0"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600" dirty="0" err="1"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ích</a:t>
            </a:r>
            <a:r>
              <a:rPr lang="en-US" altLang="zh-CN" sz="2600" dirty="0"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600" dirty="0" err="1"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của</a:t>
            </a:r>
            <a:r>
              <a:rPr lang="en-US" altLang="zh-CN" sz="2600" dirty="0"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600" dirty="0" err="1"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những</a:t>
            </a:r>
            <a:r>
              <a:rPr lang="en-US" altLang="zh-CN" sz="2600" dirty="0"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600" dirty="0" err="1"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việc</a:t>
            </a:r>
            <a:r>
              <a:rPr lang="en-US" altLang="zh-CN" sz="2600" dirty="0"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600" dirty="0" err="1"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làm</a:t>
            </a:r>
            <a:r>
              <a:rPr lang="en-US" altLang="zh-CN" sz="2600" dirty="0"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600" dirty="0" err="1"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đó</a:t>
            </a:r>
            <a:endParaRPr lang="zh-CN" altLang="en-US" sz="2600" dirty="0"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  <a:sym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058" y="448355"/>
            <a:ext cx="6947250" cy="635263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884888" y="2824351"/>
            <a:ext cx="151216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85141" y="2247652"/>
            <a:ext cx="230425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đồng hồ 5 phút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181225" y="4048760"/>
            <a:ext cx="3393440" cy="18281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35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3"/>
          <p:cNvSpPr>
            <a:spLocks noChangeArrowheads="1"/>
          </p:cNvSpPr>
          <p:nvPr/>
        </p:nvSpPr>
        <p:spPr bwMode="auto">
          <a:xfrm>
            <a:off x="2253179" y="3904392"/>
            <a:ext cx="3888432" cy="74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622" tIns="50622" rIns="50622" bIns="506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Thảo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luận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endParaRPr lang="zh-CN" altLang="en-US" sz="1100" b="1" dirty="0">
              <a:solidFill>
                <a:srgbClr val="FF0000"/>
              </a:solidFill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  <a:sym typeface="Arial" panose="020B0604020202020204" pitchFamily="34" charset="0"/>
            </a:endParaRPr>
          </a:p>
        </p:txBody>
      </p:sp>
      <p:sp>
        <p:nvSpPr>
          <p:cNvPr id="25" name="TextBox 23"/>
          <p:cNvSpPr txBox="1"/>
          <p:nvPr/>
        </p:nvSpPr>
        <p:spPr>
          <a:xfrm>
            <a:off x="522945" y="591989"/>
            <a:ext cx="3240360" cy="650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KHÁM PHÁ</a:t>
            </a:r>
            <a:endParaRPr lang="en-GB" altLang="zh-CN" sz="28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14" name="TextBox 3"/>
          <p:cNvSpPr>
            <a:spLocks noChangeArrowheads="1"/>
          </p:cNvSpPr>
          <p:nvPr/>
        </p:nvSpPr>
        <p:spPr bwMode="auto">
          <a:xfrm>
            <a:off x="309245" y="1456055"/>
            <a:ext cx="5819140" cy="2038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622" tIns="50622" rIns="50622" bIns="506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en-US" altLang="zh-CN" sz="2800" dirty="0" err="1"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Việc</a:t>
            </a:r>
            <a:r>
              <a:rPr lang="en-US" altLang="zh-CN" sz="2800" dirty="0"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làm</a:t>
            </a:r>
            <a:r>
              <a:rPr lang="en-US" altLang="zh-CN" sz="2800" dirty="0"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nào có tác dụng</a:t>
            </a:r>
            <a:r>
              <a:rPr lang="en-US" altLang="zh-CN" sz="2800" dirty="0"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 </a:t>
            </a:r>
            <a:endParaRPr lang="en-US" altLang="zh-CN" sz="2800" dirty="0"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  <a:sym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Font typeface="+mj-lt"/>
              <a:buNone/>
            </a:pPr>
            <a:r>
              <a:rPr lang="en-US" altLang="zh-CN" sz="2800" dirty="0" err="1"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giữ</a:t>
            </a:r>
            <a:r>
              <a:rPr lang="en-US" altLang="zh-CN" sz="2800" dirty="0"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vệ</a:t>
            </a:r>
            <a:r>
              <a:rPr lang="en-US" altLang="zh-CN" sz="2800" dirty="0"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sinh</a:t>
            </a:r>
            <a:r>
              <a:rPr lang="en-US" altLang="zh-CN" sz="2800" dirty="0"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xung</a:t>
            </a:r>
            <a:r>
              <a:rPr lang="en-US" altLang="zh-CN" sz="2800" dirty="0"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quanh</a:t>
            </a:r>
            <a:r>
              <a:rPr lang="en-US" altLang="zh-CN" sz="2800" dirty="0"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nhà? Vì sao?</a:t>
            </a:r>
            <a:endParaRPr lang="zh-CN" altLang="en-US" sz="2800" dirty="0"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  <a:sym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1343" y="436465"/>
            <a:ext cx="6605916" cy="632840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09466" y="3400438"/>
            <a:ext cx="180022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85141" y="2103894"/>
            <a:ext cx="230425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đồng hồ đếm ngược 2 phút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397125" y="4697095"/>
            <a:ext cx="3532505" cy="19704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35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9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8890"/>
            <a:ext cx="12915900" cy="72351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</p:tagLst>
</file>

<file path=ppt/tags/tag4.xml><?xml version="1.0" encoding="utf-8"?>
<p:tagLst xmlns:p="http://schemas.openxmlformats.org/presentationml/2006/main">
  <p:tag name="ISPRING_ULTRA_SCORM_COURSE_ID" val="3E55867F-6B35-4D90-80F6-9CB72A04F475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OUTPUT_FOLDER" val="C:\Users\Administrator\Desktop"/>
  <p:tag name="ISPRING_PRESENTATION_TITLE" val="学校幼儿教育PPT模板"/>
</p:tagLst>
</file>

<file path=ppt/theme/theme1.xml><?xml version="1.0" encoding="utf-8"?>
<a:theme xmlns:a="http://schemas.openxmlformats.org/drawingml/2006/main" name="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613</Words>
  <Application>WPS Presentation</Application>
  <PresentationFormat>Custom</PresentationFormat>
  <Paragraphs>45</Paragraphs>
  <Slides>13</Slides>
  <Notes>20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4" baseType="lpstr">
      <vt:lpstr>Arial</vt:lpstr>
      <vt:lpstr>SimSun</vt:lpstr>
      <vt:lpstr>Wingdings</vt:lpstr>
      <vt:lpstr>Calibri</vt:lpstr>
      <vt:lpstr>Tahoma</vt:lpstr>
      <vt:lpstr>Microsoft YaHei</vt:lpstr>
      <vt:lpstr>方正正准黑简体</vt:lpstr>
      <vt:lpstr>Times New Roman</vt:lpstr>
      <vt:lpstr>Arial Unicode MS</vt:lpstr>
      <vt:lpstr>Calibri Light</vt:lpstr>
      <vt:lpstr>www.33ppt.com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学校幼儿教育PPT模板</dc:title>
  <dc:creator/>
  <cp:keywords>www.33ppt.com</cp:keywords>
  <dc:description>www.33ppt.com</dc:description>
  <dc:subject>www.33ppt.com</dc:subject>
  <cp:category>www.33ppt.com</cp:category>
  <cp:lastModifiedBy>Thắm Lê</cp:lastModifiedBy>
  <cp:revision>8</cp:revision>
  <dcterms:created xsi:type="dcterms:W3CDTF">2016-10-17T14:00:00Z</dcterms:created>
  <dcterms:modified xsi:type="dcterms:W3CDTF">2025-09-11T02:29:56Z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3FB8B3F5567541618573D457C17D79E2_12</vt:lpwstr>
  </property>
  <property fmtid="{D5CDD505-2E9C-101B-9397-08002B2CF9AE}" pid="3" name="KSOProductBuildVer">
    <vt:lpwstr>1033-12.2.0.21931</vt:lpwstr>
  </property>
</Properties>
</file>